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346" r:id="rId4"/>
    <p:sldId id="347" r:id="rId5"/>
    <p:sldId id="348" r:id="rId6"/>
    <p:sldId id="257" r:id="rId7"/>
    <p:sldId id="349" r:id="rId8"/>
    <p:sldId id="350" r:id="rId9"/>
    <p:sldId id="274" r:id="rId10"/>
    <p:sldId id="351" r:id="rId11"/>
    <p:sldId id="352" r:id="rId12"/>
    <p:sldId id="353" r:id="rId13"/>
    <p:sldId id="354" r:id="rId14"/>
    <p:sldId id="356" r:id="rId15"/>
    <p:sldId id="355" r:id="rId16"/>
    <p:sldId id="358" r:id="rId17"/>
    <p:sldId id="359" r:id="rId18"/>
    <p:sldId id="357" r:id="rId19"/>
    <p:sldId id="361" r:id="rId20"/>
    <p:sldId id="363" r:id="rId21"/>
    <p:sldId id="364" r:id="rId22"/>
    <p:sldId id="365" r:id="rId23"/>
    <p:sldId id="362" r:id="rId24"/>
    <p:sldId id="366" r:id="rId25"/>
    <p:sldId id="367" r:id="rId26"/>
    <p:sldId id="368" r:id="rId27"/>
    <p:sldId id="369" r:id="rId28"/>
  </p:sldIdLst>
  <p:sldSz cx="13004800" cy="9753600"/>
  <p:notesSz cx="6858000" cy="9144000"/>
  <p:embeddedFontLst>
    <p:embeddedFont>
      <p:font typeface="KoPubWorld돋움체 Medium" panose="020B0600000101010101" charset="-127"/>
      <p:regular r:id="rId30"/>
    </p:embeddedFont>
    <p:embeddedFont>
      <p:font typeface="Nanum Gothic" panose="020B0600000101010101" charset="-127"/>
      <p:regular r:id="rId31"/>
      <p:bold r:id="rId32"/>
    </p:embeddedFont>
    <p:embeddedFont>
      <p:font typeface="Nanum Gothic ExtraBold" panose="020B0600000101010101" charset="-127"/>
      <p:bold r:id="rId33"/>
    </p:embeddedFont>
    <p:embeddedFont>
      <p:font typeface="KBIZ한마음고딕 R" panose="02020503020101020101" pitchFamily="18" charset="-127"/>
      <p:regular r:id="rId34"/>
    </p:embeddedFont>
    <p:embeddedFont>
      <p:font typeface="Malgun Gothic Semilight" panose="020B0502040204020203" pitchFamily="50" charset="-127"/>
      <p:regular r:id="rId35"/>
    </p:embeddedFont>
    <p:embeddedFont>
      <p:font typeface="나눔고딕" panose="020D0604000000000000" pitchFamily="50" charset="-127"/>
      <p:regular r:id="rId36"/>
      <p:bold r:id="rId37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38"/>
  </p:normalViewPr>
  <p:slideViewPr>
    <p:cSldViewPr snapToGrid="0" snapToObjects="1">
      <p:cViewPr varScale="1">
        <p:scale>
          <a:sx n="76" d="100"/>
          <a:sy n="76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34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9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6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b="1" dirty="0">
                <a:latin typeface="+mj-ea"/>
                <a:cs typeface="KoPubWorldDotum" pitchFamily="2" charset="-127"/>
              </a:rPr>
              <a:t>2019 Summer Algorithm 1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차 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Test 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해설</a:t>
            </a:r>
            <a:endParaRPr b="1" dirty="0">
              <a:latin typeface="+mj-ea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20150413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남윤원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E.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인기가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4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C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8B078E-9F57-48C9-B369-292CB2B6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79650"/>
            <a:ext cx="11866005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366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E.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인기가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4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C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보면 전형적인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메모이제이션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기법이다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8315A-52C5-485B-B210-C69FF904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022599"/>
            <a:ext cx="10071100" cy="64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36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E.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인기가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4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C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보면 전형적인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메모이제이션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기법이다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3DCE71-E30F-4C08-A76F-2262BCC93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82"/>
          <a:stretch/>
        </p:blipFill>
        <p:spPr>
          <a:xfrm>
            <a:off x="812800" y="2924186"/>
            <a:ext cx="11061700" cy="64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343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E.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인기가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4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C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보면 전형적인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메모이제이션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기법이다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6E99DB-2325-4051-A8F9-2AB282C4D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9"/>
          <a:stretch/>
        </p:blipFill>
        <p:spPr>
          <a:xfrm>
            <a:off x="467359" y="3441700"/>
            <a:ext cx="1207008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66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F. Happy Number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구현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,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정수론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13458)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D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1F04E-DC72-4686-B199-FB9CA3674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영어로 된 문제라서 간단하게 번역하면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각 자리수의 제곱 합이 다음 수가 되고 그렇게 </a:t>
            </a:r>
            <a:r>
              <a:rPr lang="ko-KR" altLang="en-US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했을때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 나오는 수를 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HAPPY NUMBER,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아닌 수를 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UNHAPPY NUMBER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라고 한다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UNHAPPY NUMBER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4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 시작하는 사이클로 반복된다는 규칙이 있다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그러므로 만약 제곱 합이 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4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이면 그 이후로는 같은 주기로 반복 할 것이므로 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4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나오는 수를 찾아주면 된다</a:t>
            </a:r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7883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F. Happy Number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구현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,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정수론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13458)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D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각 자리수의 제곱 합을 하는 함수를 만들었다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나눈 나머지의 제곱을 합에 더해주고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수를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나눈 것을 다시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값으로 지정한다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나눈 몫이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이면 합을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함수를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나오거나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돌아가는 사이클이 나오기 전까지 반복해야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h(a)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'UNHAPPY'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출력하고 반복문을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break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h(a)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일때는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'HAPPY'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출력하고 반복문을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해주면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ko-KR" altLang="en-US" dirty="0"/>
            </a:b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5390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F. Happy Number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구현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,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정수론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13458)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D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D0E213-E106-491D-BAEE-485CB257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052762"/>
            <a:ext cx="10525727" cy="61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961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F. Happy Number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구현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,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정수론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13458)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D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9E575-2C04-4C90-B582-95B862D5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2933700"/>
            <a:ext cx="9545638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73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F. Happy Number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구현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,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정수론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13458)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D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풀이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44EDA5-8A07-4C7F-8127-678BEF70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043237"/>
            <a:ext cx="5791200" cy="53137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0F068E-E1A9-4CA0-80A8-ED6239B6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2091716"/>
            <a:ext cx="5791199" cy="74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70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K.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선물이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3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17259)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D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E5AAAD-8230-4C82-A520-567881C6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95512"/>
            <a:ext cx="11861800" cy="73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846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A. Black Chain 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16282)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010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클립을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개만 끊을 경우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 1 X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일 경우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로는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만 만들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따라서 다음 숫자인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필요하다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 1 X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2,1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두개를 이용해서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1,2,3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만들 수 있으므로 다음 숫자인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4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필요하다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2 1 4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즉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개만 끊었을 때는 상한선이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7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(2+1+4)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4EBDA-3D97-41F3-BF89-B90153985047}"/>
              </a:ext>
            </a:extLst>
          </p:cNvPr>
          <p:cNvSpPr txBox="1"/>
          <p:nvPr/>
        </p:nvSpPr>
        <p:spPr>
          <a:xfrm>
            <a:off x="3175000" y="141605"/>
            <a:ext cx="9563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2018 Seoul Nationwide Internet Competition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A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K.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선물이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3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17259)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D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8F540E-EA89-4A12-896D-02A5F20E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85987"/>
            <a:ext cx="10248900" cy="73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924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K.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선물이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3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17259)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D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9FA257-E966-48EC-95BE-B29033B3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05024"/>
            <a:ext cx="11381047" cy="73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4464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K.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선물이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3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17259)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D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AD35EA-CFCD-47B0-9181-377A50BC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01862"/>
            <a:ext cx="11489453" cy="72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640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K.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선물이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3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17259)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D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1E059-A178-4575-AE37-52491F24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3060700"/>
            <a:ext cx="10488839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04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L. Game Map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5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14953)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BC5B9B-69A8-40BE-BEDB-E2CA52A1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171700"/>
            <a:ext cx="12054212" cy="261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C92CC-9E0A-44FE-BF2E-2B6AFD641FB0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C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DA0E3E-35E5-40B8-944E-084298C1A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5232400"/>
            <a:ext cx="11668125" cy="1333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B487F1-5F37-4DA9-8E82-7FE0F8002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7145337"/>
            <a:ext cx="11499360" cy="19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131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L. Game Map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5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14953)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(1)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C92CC-9E0A-44FE-BF2E-2B6AFD641FB0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C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394D8B-B2D7-4E17-A723-F581B3FD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894012"/>
            <a:ext cx="10449518" cy="65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073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L. Game Map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5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14953)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(2)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C92CC-9E0A-44FE-BF2E-2B6AFD641FB0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C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92F520-A68E-4FF0-8069-5176105E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40" y="2984500"/>
            <a:ext cx="12232519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69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L. Game Map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5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14953)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5" name="문제 요약…">
            <a:extLst>
              <a:ext uri="{FF2B5EF4-FFF2-40B4-BE49-F238E27FC236}">
                <a16:creationId xmlns:a16="http://schemas.microsoft.com/office/drawing/2014/main" id="{C18CB3D3-8B22-4C42-A5C4-D9D09AF82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(2)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C92CC-9E0A-44FE-BF2E-2B6AFD641FB0}"/>
              </a:ext>
            </a:extLst>
          </p:cNvPr>
          <p:cNvSpPr txBox="1"/>
          <p:nvPr/>
        </p:nvSpPr>
        <p:spPr>
          <a:xfrm>
            <a:off x="7975600" y="93980"/>
            <a:ext cx="5029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2017 Daejeon C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KoPubWorld돋움체 Medium"/>
              </a:rPr>
              <a:t>번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632D09-8D7B-49A0-9E64-D31C9E72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62" y="2222500"/>
            <a:ext cx="8807876" cy="70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73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latin typeface="+mj-ea"/>
                <a:cs typeface="KoPubWorldDotum" pitchFamily="2" charset="-127"/>
              </a:rPr>
              <a:t>A. Black Chain (DP) (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16282)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0104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클립을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개를 끊는다고 생각해보자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즉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 1 X 1 X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일 경우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1,1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두개를 이용해서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과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만들 수 있으므로 다음 숫자인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필요하다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 1 X 1 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일 경우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3,1,1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세개를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이용해서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5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까지 만들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따라서 다음 숫자인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6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필요하다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 1 6 1 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일 경우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3,1,6,1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네개를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이용해서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까지 만들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따라서 다음 숫자인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필요하다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3 1 6 1 12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일 경우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상한선은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23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(3+1+6+1+12)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B05DC-81DD-48DD-8338-FF727D27258D}"/>
              </a:ext>
            </a:extLst>
          </p:cNvPr>
          <p:cNvSpPr txBox="1"/>
          <p:nvPr/>
        </p:nvSpPr>
        <p:spPr>
          <a:xfrm>
            <a:off x="3175000" y="141605"/>
            <a:ext cx="9563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2018 Seoul Nationwide Internet Competition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A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225161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latin typeface="+mj-ea"/>
                <a:cs typeface="KoPubWorldDotum" pitchFamily="2" charset="-127"/>
              </a:rPr>
              <a:t>A. Black Chain (DP) (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16282)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0104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규칙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클립을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개만 끊을 경우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2 1 4 (7)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클립을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개만 끊을 경우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3 1 6 1 12 (23)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클립을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개만 끊을 경우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4 1 8 1 16 1 32 (63)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...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클립을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개만 끊을 경우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(n+1) 1 (n+1)*2 1 (n+1)*4 1 ..... ( (n-1)*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i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+ i-1)</a:t>
            </a: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상한선 수열을 기준으로 모든 수열의 합이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보다 크거나 같으면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은 해당 개수만큼 무조건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끊어야한다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FC53F-E38E-4291-B287-98B52041ABAE}"/>
              </a:ext>
            </a:extLst>
          </p:cNvPr>
          <p:cNvSpPr txBox="1"/>
          <p:nvPr/>
        </p:nvSpPr>
        <p:spPr>
          <a:xfrm>
            <a:off x="3175000" y="141605"/>
            <a:ext cx="9563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2018 Seoul Nationwide Internet Competition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A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63717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latin typeface="+mj-ea"/>
                <a:cs typeface="KoPubWorldDotum" pitchFamily="2" charset="-127"/>
              </a:rPr>
              <a:t>A. Black Chain (DP) (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난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이도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 별 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2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16282)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010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Code –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자료형이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int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아닌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long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long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임에 주의한다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6F957B-696E-44AB-BCCF-0B735AD5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921000"/>
            <a:ext cx="8927495" cy="670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14198-A832-4277-97D5-202ED2094EE2}"/>
              </a:ext>
            </a:extLst>
          </p:cNvPr>
          <p:cNvSpPr txBox="1"/>
          <p:nvPr/>
        </p:nvSpPr>
        <p:spPr>
          <a:xfrm>
            <a:off x="3175000" y="141605"/>
            <a:ext cx="9563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2018 Seoul Nationwide Internet Competition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A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66176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C.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도로의 개수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3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1577)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도로의 크기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map[row][col]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[r][c]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경우의 수로 들어올 수 있는 것은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[r-1][c] / [r][c-1]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올 수 있는 길이 존재한다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왼쪽에서 이동이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방법은 모든 경우 이동이 가능한 경우에 구할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이동할 수 없는 경우가 주어지기 때문에 각 위치에 이동할 수 없는 부분을 추가한다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vector&lt;pos&gt; unable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추가해서 도로가 없는 것을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벡터값에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있는 좌표인 경우 값을 가져오지 않는 방법으로 풀이 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C.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도로의 개수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3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1577)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자료형이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아닌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long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임에 주의한다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BB34F-6D3C-43ED-B74E-05F6974D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895600"/>
            <a:ext cx="5516185" cy="6667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C45C0B-5A5E-4307-89A1-77EC6492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946400"/>
            <a:ext cx="76708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39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C.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도로의 개수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3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1577)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풀이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배열을 선언한 뒤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점화식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KoPubWorldDotum Medi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F9C5D-A9B8-4661-A7E0-51D4E00A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8" y="3268662"/>
            <a:ext cx="12088583" cy="49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711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E.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인기가 넘쳐흘러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(DP)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난이도 별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4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개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 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백준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17258)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2F8E-CC55-46D1-89B3-D4AD712078FF}"/>
              </a:ext>
            </a:extLst>
          </p:cNvPr>
          <p:cNvSpPr txBox="1"/>
          <p:nvPr/>
        </p:nvSpPr>
        <p:spPr>
          <a:xfrm>
            <a:off x="8775700" y="93980"/>
            <a:ext cx="42291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n-ea"/>
                <a:cs typeface="+mn-cs"/>
                <a:sym typeface="KoPubWorld돋움체 Medium"/>
              </a:rPr>
              <a:t>2019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SCON C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문제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KoPubWorld돋움체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41F963-0099-4131-A47E-E43C73B0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44725"/>
            <a:ext cx="11861800" cy="3803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0065AF-7872-46CE-9C05-18BACB9D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9" y="6048631"/>
            <a:ext cx="11861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33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749</Words>
  <Application>Microsoft Office PowerPoint</Application>
  <PresentationFormat>사용자 지정</PresentationFormat>
  <Paragraphs>102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Malgun Gothic Semilight</vt:lpstr>
      <vt:lpstr>Nanum Gothic</vt:lpstr>
      <vt:lpstr>나눔고딕</vt:lpstr>
      <vt:lpstr>KoPubWorld돋움체 Bold</vt:lpstr>
      <vt:lpstr>Nanum Gothic ExtraBold</vt:lpstr>
      <vt:lpstr>KBIZ한마음고딕 R</vt:lpstr>
      <vt:lpstr>KoPubWorld돋움체 Medium</vt:lpstr>
      <vt:lpstr>ModernPortfolio</vt:lpstr>
      <vt:lpstr>2019 Summer Algorithm 1차 Test 해설</vt:lpstr>
      <vt:lpstr>A. Black Chain (DP) (난이도 별 2개) (백준 16282)</vt:lpstr>
      <vt:lpstr>A. Black Chain (DP) (난이도 별 2개) (백준 16282)</vt:lpstr>
      <vt:lpstr>A. Black Chain (DP) (난이도 별 2개) (백준 16282)</vt:lpstr>
      <vt:lpstr>A. Black Chain (DP) (난이도 별 2개) (백준 16282)</vt:lpstr>
      <vt:lpstr>C. 도로의 개수 (DP) (난이도 별 3개) (백준 1577)</vt:lpstr>
      <vt:lpstr>C. 도로의 개수 (DP) (난이도 별 3개) (백준 1577)</vt:lpstr>
      <vt:lpstr>C. 도로의 개수 (DP) (난이도 별 3개) (백준 1577)</vt:lpstr>
      <vt:lpstr>E. 인기가 넘쳐흘러  (DP) (난이도 별 4개) (백준 17258)</vt:lpstr>
      <vt:lpstr>E. 인기가 넘쳐흘러  (DP) (난이도 별 4개) (백준 17258)</vt:lpstr>
      <vt:lpstr>E. 인기가 넘쳐흘러  (DP) (난이도 별 4개) (백준 17258)</vt:lpstr>
      <vt:lpstr>E. 인기가 넘쳐흘러  (DP) (난이도 별 4개) (백준 17258)</vt:lpstr>
      <vt:lpstr>E. 인기가 넘쳐흘러  (DP) (난이도 별 4개) (백준 17258)</vt:lpstr>
      <vt:lpstr>F. Happy Number  (구현, 정수론) (난이도 별 2개) (백준 13458)</vt:lpstr>
      <vt:lpstr>F. Happy Number  (구현, 정수론) (난이도 별 2개) (백준 13458)</vt:lpstr>
      <vt:lpstr>F. Happy Number  (구현, 정수론) (난이도 별 2개) (백준 13458)</vt:lpstr>
      <vt:lpstr>F. Happy Number  (구현, 정수론) (난이도 별 2개) (백준 13458)</vt:lpstr>
      <vt:lpstr>F. Happy Number  (구현, 정수론) (난이도 별 2개) (백준 13458)</vt:lpstr>
      <vt:lpstr>K. 선물이 넘쳐흘러  (DP) (난이도 별 3개) (백준 17259)</vt:lpstr>
      <vt:lpstr>K. 선물이 넘쳐흘러  (DP) (난이도 별 3개) (백준 17259)</vt:lpstr>
      <vt:lpstr>K. 선물이 넘쳐흘러  (DP) (난이도 별 3개) (백준 17259)</vt:lpstr>
      <vt:lpstr>K. 선물이 넘쳐흘러  (DP) (난이도 별 3개) (백준 17259)</vt:lpstr>
      <vt:lpstr>K. 선물이 넘쳐흘러  (DP) (난이도 별 3개) (백준 17259)</vt:lpstr>
      <vt:lpstr>L. Game Map  (DP) (난이도 별 5개) (백준 14953)</vt:lpstr>
      <vt:lpstr>L. Game Map  (DP) (난이도 별 5개) (백준 14953)</vt:lpstr>
      <vt:lpstr>L. Game Map  (DP) (난이도 별 5개) (백준 14953)</vt:lpstr>
      <vt:lpstr>L. Game Map  (DP) (난이도 별 5개) (백준 14953)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37</cp:revision>
  <cp:lastPrinted>2019-04-07T08:37:03Z</cp:lastPrinted>
  <dcterms:modified xsi:type="dcterms:W3CDTF">2019-08-11T12:15:25Z</dcterms:modified>
</cp:coreProperties>
</file>