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4" r:id="rId6"/>
    <p:sldId id="273" r:id="rId7"/>
    <p:sldId id="276" r:id="rId8"/>
    <p:sldId id="275" r:id="rId9"/>
    <p:sldId id="277" r:id="rId10"/>
    <p:sldId id="279" r:id="rId11"/>
    <p:sldId id="280" r:id="rId12"/>
    <p:sldId id="281" r:id="rId13"/>
    <p:sldId id="282" r:id="rId14"/>
    <p:sldId id="285" r:id="rId15"/>
    <p:sldId id="261" r:id="rId16"/>
    <p:sldId id="283" r:id="rId17"/>
    <p:sldId id="284" r:id="rId18"/>
    <p:sldId id="265" r:id="rId19"/>
    <p:sldId id="266" r:id="rId20"/>
    <p:sldId id="286" r:id="rId21"/>
    <p:sldId id="287" r:id="rId22"/>
    <p:sldId id="271" r:id="rId23"/>
    <p:sldId id="272" r:id="rId24"/>
  </p:sldIdLst>
  <p:sldSz cx="13004800" cy="9753600"/>
  <p:notesSz cx="6858000" cy="9144000"/>
  <p:embeddedFontLst>
    <p:embeddedFont>
      <p:font typeface="KoPubWorldDotum" panose="020B0600000101010101" charset="-127"/>
      <p:regular r:id="rId26"/>
      <p:bold r:id="rId27"/>
    </p:embeddedFont>
    <p:embeddedFont>
      <p:font typeface="Nanum Gothic" panose="020B0600000101010101" charset="-127"/>
      <p:regular r:id="rId28"/>
      <p:bold r:id="rId29"/>
    </p:embeddedFont>
    <p:embeddedFont>
      <p:font typeface="Nanum Gothic ExtraBold" panose="020B0600000101010101" charset="-127"/>
      <p:bold r:id="rId30"/>
    </p:embeddedFont>
    <p:embeddedFont>
      <p:font typeface="KoPubWorldDotum Medium" panose="00000600000000000000" pitchFamily="2" charset="-127"/>
      <p:regular r:id="rId31"/>
    </p:embeddedFont>
    <p:embeddedFont>
      <p:font typeface="KoPubWorld돋움체 Medium" panose="00000600000000000000" pitchFamily="2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EAF24-38D2-C243-8A96-55220C13514B}" v="222" dt="2019-04-07T08:33:59.459"/>
    <p1510:client id="{71672FB1-D53A-AC4D-A263-5E6A12D9E209}" v="27" dt="2019-04-07T06:35:13.6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62" autoAdjust="0"/>
    <p:restoredTop sz="94638"/>
  </p:normalViewPr>
  <p:slideViewPr>
    <p:cSldViewPr snapToGrid="0" snapToObjects="1">
      <p:cViewPr varScale="1">
        <p:scale>
          <a:sx n="57" d="100"/>
          <a:sy n="57" d="100"/>
        </p:scale>
        <p:origin x="8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Nanum Gothic ExtraBold" panose="020D0604000000000000" pitchFamily="34" charset="-127"/>
        <a:ea typeface="Nanum Gothic" panose="020D0604000000000000" pitchFamily="34" charset="-127"/>
        <a:cs typeface="KoPubWorldDotum Medium" pitchFamily="2" charset="-127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3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선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23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24" name="제목 텍스트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>
              <a:defRPr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Medium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2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선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42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선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70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71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 b="0" i="0"/>
            </a:lvl1pPr>
            <a:lvl2pPr marL="660400" indent="-330200">
              <a:spcBef>
                <a:spcPts val="3000"/>
              </a:spcBef>
              <a:defRPr sz="2600" b="0" i="0"/>
            </a:lvl2pPr>
            <a:lvl3pPr marL="990600" indent="-330200">
              <a:spcBef>
                <a:spcPts val="3000"/>
              </a:spcBef>
              <a:defRPr sz="2600" b="0" i="0"/>
            </a:lvl3pPr>
            <a:lvl4pPr marL="1320800" indent="-330200">
              <a:spcBef>
                <a:spcPts val="3000"/>
              </a:spcBef>
              <a:defRPr sz="2600" b="0" i="0"/>
            </a:lvl4pPr>
            <a:lvl5pPr marL="1651000" indent="-330200">
              <a:spcBef>
                <a:spcPts val="3000"/>
              </a:spcBef>
              <a:defRPr sz="2600"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10743" y="9181564"/>
            <a:ext cx="548227" cy="318036"/>
          </a:xfrm>
          <a:prstGeom prst="rect">
            <a:avLst/>
          </a:prstGeom>
        </p:spPr>
        <p:txBody>
          <a:bodyPr/>
          <a:lstStyle>
            <a:lvl1pPr algn="l"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선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89" name="선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90" name="이미지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1" name="이미지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2" name="이미지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027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 b="0" i="0">
                <a:solidFill>
                  <a:srgbClr val="000000"/>
                </a:solidFill>
              </a:defRPr>
            </a:lvl1pPr>
          </a:lstStyle>
          <a:p>
            <a:r>
              <a:rPr dirty="0"/>
              <a:t>–Johnny Appleseed</a:t>
            </a:r>
          </a:p>
        </p:txBody>
      </p:sp>
      <p:sp>
        <p:nvSpPr>
          <p:cNvPr id="102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89127"/>
            <a:ext cx="10464800" cy="71814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 b="0" i="0"/>
            </a:lvl1pPr>
          </a:lstStyle>
          <a:p>
            <a:r>
              <a:rPr dirty="0"/>
              <a:t>“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인용을</a:t>
            </a:r>
            <a:r>
              <a:rPr dirty="0"/>
              <a:t> </a:t>
            </a:r>
            <a:r>
              <a:rPr dirty="0" err="1"/>
              <a:t>입력하십시오</a:t>
            </a:r>
            <a:r>
              <a:rPr dirty="0"/>
              <a:t>.”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Nanum Gothic"/>
                <a:ea typeface="Nanum Gothic"/>
                <a:cs typeface="Nanum Gothic"/>
                <a:sym typeface="Nanum Gothic"/>
              </a:defRPr>
            </a:pPr>
            <a:endParaRPr b="0" i="0">
              <a:latin typeface="Nanum Gothic ExtraBold" panose="020D0604000000000000" pitchFamily="34" charset="-127"/>
              <a:ea typeface="Nanum Gothic" panose="020D0604000000000000" pitchFamily="34" charset="-127"/>
              <a:cs typeface="Nanum Gothic" pitchFamily="2" charset="-127"/>
            </a:endParaRP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rPr err="1"/>
              <a:t>제목</a:t>
            </a:r>
            <a:r>
              <a:t> </a:t>
            </a:r>
            <a:r>
              <a:rPr err="1"/>
              <a:t>텍스트</a:t>
            </a:r>
            <a:endParaRPr/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err="1"/>
              <a:t>본문</a:t>
            </a:r>
            <a:r>
              <a:t> </a:t>
            </a:r>
            <a:r>
              <a:rPr err="1"/>
              <a:t>첫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1"/>
            <a:r>
              <a:rPr err="1"/>
              <a:t>본문</a:t>
            </a:r>
            <a:r>
              <a:t> </a:t>
            </a:r>
            <a:r>
              <a:rPr err="1"/>
              <a:t>두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2"/>
            <a:r>
              <a:rPr err="1"/>
              <a:t>본문</a:t>
            </a:r>
            <a:r>
              <a:t> </a:t>
            </a:r>
            <a:r>
              <a:rPr err="1"/>
              <a:t>세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3"/>
            <a:r>
              <a:rPr err="1"/>
              <a:t>본문</a:t>
            </a:r>
            <a:r>
              <a:t> </a:t>
            </a:r>
            <a:r>
              <a:rPr err="1"/>
              <a:t>네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4"/>
            <a:r>
              <a:rPr err="1"/>
              <a:t>본문</a:t>
            </a:r>
            <a:r>
              <a:t> </a:t>
            </a:r>
            <a:r>
              <a:rPr err="1"/>
              <a:t>다섯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31986" y="9181564"/>
            <a:ext cx="548228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KoPubWorldDotum 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사과와 바나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2157:</a:t>
            </a:r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여행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28" name="컴퓨터학부 20142314 김승호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전자정보공학부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IT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융합 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20151813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노태원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  <a:cs typeface="KoPubWorldDot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DDA5B-2E0C-A24B-B721-DDCD1DEFED18}"/>
              </a:ext>
            </a:extLst>
          </p:cNvPr>
          <p:cNvSpPr txBox="1"/>
          <p:nvPr/>
        </p:nvSpPr>
        <p:spPr>
          <a:xfrm>
            <a:off x="3936056" y="4453567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EAD78612-57ED-41B1-A77E-F85E32B5774B}"/>
              </a:ext>
            </a:extLst>
          </p:cNvPr>
          <p:cNvSpPr/>
          <p:nvPr/>
        </p:nvSpPr>
        <p:spPr>
          <a:xfrm>
            <a:off x="111355" y="4990460"/>
            <a:ext cx="12784374" cy="4700061"/>
          </a:xfrm>
          <a:prstGeom prst="flowChartProcess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7C6E3744-721E-4584-BD6B-7849EDBF7291}"/>
              </a:ext>
            </a:extLst>
          </p:cNvPr>
          <p:cNvSpPr/>
          <p:nvPr/>
        </p:nvSpPr>
        <p:spPr>
          <a:xfrm>
            <a:off x="513766" y="2224390"/>
            <a:ext cx="12216653" cy="2470150"/>
          </a:xfrm>
          <a:prstGeom prst="flowChartProcess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A2EB104-3F39-46FF-85DD-A338931F8C5E}"/>
              </a:ext>
            </a:extLst>
          </p:cNvPr>
          <p:cNvGrpSpPr/>
          <p:nvPr/>
        </p:nvGrpSpPr>
        <p:grpSpPr>
          <a:xfrm>
            <a:off x="3437362" y="2539374"/>
            <a:ext cx="1820438" cy="1865918"/>
            <a:chOff x="571499" y="3187989"/>
            <a:chExt cx="2543176" cy="2545368"/>
          </a:xfrm>
        </p:grpSpPr>
        <p:pic>
          <p:nvPicPr>
            <p:cNvPr id="1026" name="Picture 2" descr="태극기 일러스트에 대한 이미지 검색결과">
              <a:extLst>
                <a:ext uri="{FF2B5EF4-FFF2-40B4-BE49-F238E27FC236}">
                  <a16:creationId xmlns:a16="http://schemas.microsoft.com/office/drawing/2014/main" id="{567BCABA-B2F9-4452-8CA2-EE231BB6A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3187989"/>
              <a:ext cx="2543175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C17522A-9568-4EA5-A0C1-59DE3F95FE9A}"/>
                </a:ext>
              </a:extLst>
            </p:cNvPr>
            <p:cNvSpPr txBox="1"/>
            <p:nvPr/>
          </p:nvSpPr>
          <p:spPr>
            <a:xfrm>
              <a:off x="571499" y="4938268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1</a:t>
              </a:r>
              <a:r>
                <a:rPr lang="ko-KR" altLang="en-US" sz="4500" b="1" dirty="0"/>
                <a:t>번</a:t>
              </a:r>
              <a:endParaRPr kumimoji="0" lang="ko-KR" altLang="en-US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AC86DF0-1BB7-4EB9-82A5-01277076C489}"/>
              </a:ext>
            </a:extLst>
          </p:cNvPr>
          <p:cNvGrpSpPr/>
          <p:nvPr/>
        </p:nvGrpSpPr>
        <p:grpSpPr>
          <a:xfrm>
            <a:off x="7747003" y="5300077"/>
            <a:ext cx="2619375" cy="2351917"/>
            <a:chOff x="5379750" y="3245139"/>
            <a:chExt cx="2619375" cy="2351917"/>
          </a:xfrm>
        </p:grpSpPr>
        <p:pic>
          <p:nvPicPr>
            <p:cNvPr id="1028" name="Picture 4" descr="일본에 대한 이미지 검색결과">
              <a:extLst>
                <a:ext uri="{FF2B5EF4-FFF2-40B4-BE49-F238E27FC236}">
                  <a16:creationId xmlns:a16="http://schemas.microsoft.com/office/drawing/2014/main" id="{8FD5C869-06BB-4F68-8901-4DD4EC0989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750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959588-42A1-4BF4-8DE0-F2F789481128}"/>
                </a:ext>
              </a:extLst>
            </p:cNvPr>
            <p:cNvSpPr txBox="1"/>
            <p:nvPr/>
          </p:nvSpPr>
          <p:spPr>
            <a:xfrm>
              <a:off x="5417849" y="4801967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r>
                <a:rPr kumimoji="0" lang="ko-KR" altLang="en-US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번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CFDE65F-6103-4DC0-A74A-6943F65A5A17}"/>
              </a:ext>
            </a:extLst>
          </p:cNvPr>
          <p:cNvGrpSpPr/>
          <p:nvPr/>
        </p:nvGrpSpPr>
        <p:grpSpPr>
          <a:xfrm>
            <a:off x="8123661" y="2773631"/>
            <a:ext cx="1820437" cy="1796881"/>
            <a:chOff x="9813925" y="3245139"/>
            <a:chExt cx="2619375" cy="2591970"/>
          </a:xfrm>
        </p:grpSpPr>
        <p:pic>
          <p:nvPicPr>
            <p:cNvPr id="1030" name="Picture 6" descr="미국에 대한 이미지 검색결과">
              <a:extLst>
                <a:ext uri="{FF2B5EF4-FFF2-40B4-BE49-F238E27FC236}">
                  <a16:creationId xmlns:a16="http://schemas.microsoft.com/office/drawing/2014/main" id="{04CB3F5C-5397-4653-B4AB-EC4947898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3925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457C8C-92C9-49DE-8C75-07E35C377444}"/>
                </a:ext>
              </a:extLst>
            </p:cNvPr>
            <p:cNvSpPr txBox="1"/>
            <p:nvPr/>
          </p:nvSpPr>
          <p:spPr>
            <a:xfrm>
              <a:off x="9813925" y="5042020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r>
                <a:rPr kumimoji="0" lang="ko-KR" altLang="en-US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번</a:t>
              </a:r>
            </a:p>
          </p:txBody>
        </p:sp>
      </p:grpSp>
      <p:pic>
        <p:nvPicPr>
          <p:cNvPr id="1032" name="Picture 8" descr="아시아나항공에 대한 이미지 검색결과">
            <a:extLst>
              <a:ext uri="{FF2B5EF4-FFF2-40B4-BE49-F238E27FC236}">
                <a16:creationId xmlns:a16="http://schemas.microsoft.com/office/drawing/2014/main" id="{07A0E9F0-51AF-4B95-ABF0-954B4848A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49" y="2773631"/>
            <a:ext cx="1542027" cy="154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66BA282-D486-451E-AA5C-DE780A8A8488}"/>
              </a:ext>
            </a:extLst>
          </p:cNvPr>
          <p:cNvSpPr/>
          <p:nvPr/>
        </p:nvSpPr>
        <p:spPr>
          <a:xfrm>
            <a:off x="5862918" y="3091963"/>
            <a:ext cx="1680882" cy="927354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C7F58-A5B9-490B-A0AF-E7509A1B7A83}"/>
              </a:ext>
            </a:extLst>
          </p:cNvPr>
          <p:cNvSpPr txBox="1"/>
          <p:nvPr/>
        </p:nvSpPr>
        <p:spPr>
          <a:xfrm>
            <a:off x="10488565" y="3008695"/>
            <a:ext cx="194473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10</a:t>
            </a:r>
            <a:r>
              <a:rPr kumimoji="0" lang="ko-KR" altLang="en-US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점</a:t>
            </a:r>
          </a:p>
        </p:txBody>
      </p:sp>
      <p:pic>
        <p:nvPicPr>
          <p:cNvPr id="1034" name="Picture 10" descr="대한항공 마크에 대한 이미지 검색결과">
            <a:extLst>
              <a:ext uri="{FF2B5EF4-FFF2-40B4-BE49-F238E27FC236}">
                <a16:creationId xmlns:a16="http://schemas.microsoft.com/office/drawing/2014/main" id="{9CFFF222-612A-42AF-8676-302262EE4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2" y="5682791"/>
            <a:ext cx="2783542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4697FB3-88B1-4B81-83BD-C83DBDD9DD5A}"/>
              </a:ext>
            </a:extLst>
          </p:cNvPr>
          <p:cNvGrpSpPr/>
          <p:nvPr/>
        </p:nvGrpSpPr>
        <p:grpSpPr>
          <a:xfrm>
            <a:off x="3437361" y="5423039"/>
            <a:ext cx="1820438" cy="1865918"/>
            <a:chOff x="571499" y="3187989"/>
            <a:chExt cx="2543176" cy="2545368"/>
          </a:xfrm>
        </p:grpSpPr>
        <p:pic>
          <p:nvPicPr>
            <p:cNvPr id="20" name="Picture 2" descr="태극기 일러스트에 대한 이미지 검색결과">
              <a:extLst>
                <a:ext uri="{FF2B5EF4-FFF2-40B4-BE49-F238E27FC236}">
                  <a16:creationId xmlns:a16="http://schemas.microsoft.com/office/drawing/2014/main" id="{2789BE2B-6335-4685-90B8-827F1AFA9C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3187989"/>
              <a:ext cx="2543175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867F29-DF02-42AC-A0DF-378AA5A31F56}"/>
                </a:ext>
              </a:extLst>
            </p:cNvPr>
            <p:cNvSpPr txBox="1"/>
            <p:nvPr/>
          </p:nvSpPr>
          <p:spPr>
            <a:xfrm>
              <a:off x="571499" y="4938268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1</a:t>
              </a:r>
              <a:r>
                <a:rPr lang="ko-KR" altLang="en-US" sz="4500" b="1" dirty="0"/>
                <a:t>번</a:t>
              </a:r>
              <a:endParaRPr kumimoji="0" lang="ko-KR" altLang="en-US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983EDCA-061C-4E21-BFE9-5A462B78BC83}"/>
              </a:ext>
            </a:extLst>
          </p:cNvPr>
          <p:cNvSpPr txBox="1"/>
          <p:nvPr/>
        </p:nvSpPr>
        <p:spPr>
          <a:xfrm>
            <a:off x="10446522" y="5944402"/>
            <a:ext cx="194473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5</a:t>
            </a:r>
            <a:r>
              <a:rPr kumimoji="0" lang="ko-KR" altLang="en-US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점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A309CBD-7996-4BD3-890B-076B8557F132}"/>
              </a:ext>
            </a:extLst>
          </p:cNvPr>
          <p:cNvSpPr/>
          <p:nvPr/>
        </p:nvSpPr>
        <p:spPr>
          <a:xfrm>
            <a:off x="5985977" y="5707937"/>
            <a:ext cx="1680882" cy="927354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36" name="Picture 12" descr="에어 재팬에 대한 이미지 검색결과">
            <a:extLst>
              <a:ext uri="{FF2B5EF4-FFF2-40B4-BE49-F238E27FC236}">
                <a16:creationId xmlns:a16="http://schemas.microsoft.com/office/drawing/2014/main" id="{2140ECAC-1611-4A9D-B9A3-5D6CC3856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49" y="72889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F4663B38-E12E-4EC9-9158-5655CB8AA216}"/>
              </a:ext>
            </a:extLst>
          </p:cNvPr>
          <p:cNvGrpSpPr/>
          <p:nvPr/>
        </p:nvGrpSpPr>
        <p:grpSpPr>
          <a:xfrm>
            <a:off x="3037891" y="7338604"/>
            <a:ext cx="2619375" cy="2351917"/>
            <a:chOff x="5379750" y="3245139"/>
            <a:chExt cx="2619375" cy="2351917"/>
          </a:xfrm>
        </p:grpSpPr>
        <p:pic>
          <p:nvPicPr>
            <p:cNvPr id="27" name="Picture 4" descr="일본에 대한 이미지 검색결과">
              <a:extLst>
                <a:ext uri="{FF2B5EF4-FFF2-40B4-BE49-F238E27FC236}">
                  <a16:creationId xmlns:a16="http://schemas.microsoft.com/office/drawing/2014/main" id="{B738B9F0-6CB2-404A-A92B-BB26791A56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750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A76FF7-F7B3-49D7-A321-000E70692634}"/>
                </a:ext>
              </a:extLst>
            </p:cNvPr>
            <p:cNvSpPr txBox="1"/>
            <p:nvPr/>
          </p:nvSpPr>
          <p:spPr>
            <a:xfrm>
              <a:off x="5417849" y="4801967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r>
                <a:rPr kumimoji="0" lang="ko-KR" altLang="en-US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번</a:t>
              </a:r>
            </a:p>
          </p:txBody>
        </p:sp>
      </p:grp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F134166-5F28-432E-9D0A-59155417AF88}"/>
              </a:ext>
            </a:extLst>
          </p:cNvPr>
          <p:cNvSpPr/>
          <p:nvPr/>
        </p:nvSpPr>
        <p:spPr>
          <a:xfrm>
            <a:off x="5997975" y="7962646"/>
            <a:ext cx="1680882" cy="927354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7DCB47D-F5C5-482D-B5D4-BC07003A6856}"/>
              </a:ext>
            </a:extLst>
          </p:cNvPr>
          <p:cNvGrpSpPr/>
          <p:nvPr/>
        </p:nvGrpSpPr>
        <p:grpSpPr>
          <a:xfrm>
            <a:off x="8223103" y="7712122"/>
            <a:ext cx="1820437" cy="1796881"/>
            <a:chOff x="9813925" y="3245139"/>
            <a:chExt cx="2619375" cy="2591970"/>
          </a:xfrm>
        </p:grpSpPr>
        <p:pic>
          <p:nvPicPr>
            <p:cNvPr id="31" name="Picture 6" descr="미국에 대한 이미지 검색결과">
              <a:extLst>
                <a:ext uri="{FF2B5EF4-FFF2-40B4-BE49-F238E27FC236}">
                  <a16:creationId xmlns:a16="http://schemas.microsoft.com/office/drawing/2014/main" id="{534F167E-C2B7-46FC-8C79-98274F464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3925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8B5C4F-8005-4BD5-AFE4-7A289ACB7AE2}"/>
                </a:ext>
              </a:extLst>
            </p:cNvPr>
            <p:cNvSpPr txBox="1"/>
            <p:nvPr/>
          </p:nvSpPr>
          <p:spPr>
            <a:xfrm>
              <a:off x="9813925" y="5042020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r>
                <a:rPr kumimoji="0" lang="ko-KR" altLang="en-US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번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D84C16A-B0BE-47FA-8AAF-BCF7FD3B2742}"/>
              </a:ext>
            </a:extLst>
          </p:cNvPr>
          <p:cNvSpPr txBox="1"/>
          <p:nvPr/>
        </p:nvSpPr>
        <p:spPr>
          <a:xfrm>
            <a:off x="10446522" y="8052250"/>
            <a:ext cx="194473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3</a:t>
            </a:r>
            <a:r>
              <a:rPr kumimoji="0" lang="ko-KR" altLang="en-US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1125312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" grpId="0" animBg="1"/>
      <p:bldP spid="1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69B5C0BD-FCC1-45EE-85EE-2740151C6ED4}"/>
              </a:ext>
            </a:extLst>
          </p:cNvPr>
          <p:cNvSpPr/>
          <p:nvPr/>
        </p:nvSpPr>
        <p:spPr>
          <a:xfrm>
            <a:off x="147917" y="5324494"/>
            <a:ext cx="12720917" cy="2886449"/>
          </a:xfrm>
          <a:prstGeom prst="flowChartProcess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23AEA2B4-57C9-4890-A370-4D7A5169022E}"/>
              </a:ext>
            </a:extLst>
          </p:cNvPr>
          <p:cNvSpPr/>
          <p:nvPr/>
        </p:nvSpPr>
        <p:spPr>
          <a:xfrm>
            <a:off x="307198" y="2330076"/>
            <a:ext cx="12390403" cy="2886449"/>
          </a:xfrm>
          <a:prstGeom prst="flowChartProcess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A2EB104-3F39-46FF-85DD-A338931F8C5E}"/>
              </a:ext>
            </a:extLst>
          </p:cNvPr>
          <p:cNvGrpSpPr/>
          <p:nvPr/>
        </p:nvGrpSpPr>
        <p:grpSpPr>
          <a:xfrm>
            <a:off x="3437362" y="3010882"/>
            <a:ext cx="1820438" cy="1865918"/>
            <a:chOff x="571499" y="3187989"/>
            <a:chExt cx="2543176" cy="2545368"/>
          </a:xfrm>
        </p:grpSpPr>
        <p:pic>
          <p:nvPicPr>
            <p:cNvPr id="1026" name="Picture 2" descr="태극기 일러스트에 대한 이미지 검색결과">
              <a:extLst>
                <a:ext uri="{FF2B5EF4-FFF2-40B4-BE49-F238E27FC236}">
                  <a16:creationId xmlns:a16="http://schemas.microsoft.com/office/drawing/2014/main" id="{567BCABA-B2F9-4452-8CA2-EE231BB6A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3187989"/>
              <a:ext cx="2543175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C17522A-9568-4EA5-A0C1-59DE3F95FE9A}"/>
                </a:ext>
              </a:extLst>
            </p:cNvPr>
            <p:cNvSpPr txBox="1"/>
            <p:nvPr/>
          </p:nvSpPr>
          <p:spPr>
            <a:xfrm>
              <a:off x="571499" y="4938268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1</a:t>
              </a:r>
              <a:r>
                <a:rPr lang="ko-KR" altLang="en-US" sz="4500" b="1" dirty="0"/>
                <a:t>번</a:t>
              </a:r>
              <a:endParaRPr kumimoji="0" lang="ko-KR" altLang="en-US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CFDE65F-6103-4DC0-A74A-6943F65A5A17}"/>
              </a:ext>
            </a:extLst>
          </p:cNvPr>
          <p:cNvGrpSpPr/>
          <p:nvPr/>
        </p:nvGrpSpPr>
        <p:grpSpPr>
          <a:xfrm>
            <a:off x="8123661" y="3245139"/>
            <a:ext cx="1820437" cy="1796881"/>
            <a:chOff x="9813925" y="3245139"/>
            <a:chExt cx="2619375" cy="2591970"/>
          </a:xfrm>
        </p:grpSpPr>
        <p:pic>
          <p:nvPicPr>
            <p:cNvPr id="1030" name="Picture 6" descr="미국에 대한 이미지 검색결과">
              <a:extLst>
                <a:ext uri="{FF2B5EF4-FFF2-40B4-BE49-F238E27FC236}">
                  <a16:creationId xmlns:a16="http://schemas.microsoft.com/office/drawing/2014/main" id="{04CB3F5C-5397-4653-B4AB-EC4947898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3925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457C8C-92C9-49DE-8C75-07E35C377444}"/>
                </a:ext>
              </a:extLst>
            </p:cNvPr>
            <p:cNvSpPr txBox="1"/>
            <p:nvPr/>
          </p:nvSpPr>
          <p:spPr>
            <a:xfrm>
              <a:off x="9813925" y="5042020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r>
                <a:rPr kumimoji="0" lang="ko-KR" altLang="en-US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번</a:t>
              </a:r>
            </a:p>
          </p:txBody>
        </p:sp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66BA282-D486-451E-AA5C-DE780A8A8488}"/>
              </a:ext>
            </a:extLst>
          </p:cNvPr>
          <p:cNvSpPr/>
          <p:nvPr/>
        </p:nvSpPr>
        <p:spPr>
          <a:xfrm>
            <a:off x="5862918" y="3563471"/>
            <a:ext cx="1680882" cy="927354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C7F58-A5B9-490B-A0AF-E7509A1B7A83}"/>
              </a:ext>
            </a:extLst>
          </p:cNvPr>
          <p:cNvSpPr txBox="1"/>
          <p:nvPr/>
        </p:nvSpPr>
        <p:spPr>
          <a:xfrm>
            <a:off x="10488565" y="3480203"/>
            <a:ext cx="194473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4</a:t>
            </a:r>
            <a:r>
              <a:rPr kumimoji="0" lang="ko-KR" altLang="en-US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점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4697FB3-88B1-4B81-83BD-C83DBDD9DD5A}"/>
              </a:ext>
            </a:extLst>
          </p:cNvPr>
          <p:cNvGrpSpPr/>
          <p:nvPr/>
        </p:nvGrpSpPr>
        <p:grpSpPr>
          <a:xfrm>
            <a:off x="8192894" y="5957514"/>
            <a:ext cx="1820438" cy="1865918"/>
            <a:chOff x="571499" y="3187989"/>
            <a:chExt cx="2543176" cy="2545368"/>
          </a:xfrm>
        </p:grpSpPr>
        <p:pic>
          <p:nvPicPr>
            <p:cNvPr id="20" name="Picture 2" descr="태극기 일러스트에 대한 이미지 검색결과">
              <a:extLst>
                <a:ext uri="{FF2B5EF4-FFF2-40B4-BE49-F238E27FC236}">
                  <a16:creationId xmlns:a16="http://schemas.microsoft.com/office/drawing/2014/main" id="{2789BE2B-6335-4685-90B8-827F1AFA9C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3187989"/>
              <a:ext cx="2543175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867F29-DF02-42AC-A0DF-378AA5A31F56}"/>
                </a:ext>
              </a:extLst>
            </p:cNvPr>
            <p:cNvSpPr txBox="1"/>
            <p:nvPr/>
          </p:nvSpPr>
          <p:spPr>
            <a:xfrm>
              <a:off x="571499" y="4938268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1</a:t>
              </a:r>
              <a:r>
                <a:rPr lang="ko-KR" altLang="en-US" sz="4500" b="1" dirty="0"/>
                <a:t>번</a:t>
              </a:r>
              <a:endParaRPr kumimoji="0" lang="ko-KR" altLang="en-US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7DCB47D-F5C5-482D-B5D4-BC07003A6856}"/>
              </a:ext>
            </a:extLst>
          </p:cNvPr>
          <p:cNvGrpSpPr/>
          <p:nvPr/>
        </p:nvGrpSpPr>
        <p:grpSpPr>
          <a:xfrm>
            <a:off x="3599521" y="6026551"/>
            <a:ext cx="1820437" cy="1796881"/>
            <a:chOff x="9813925" y="3245139"/>
            <a:chExt cx="2619375" cy="2591970"/>
          </a:xfrm>
        </p:grpSpPr>
        <p:pic>
          <p:nvPicPr>
            <p:cNvPr id="31" name="Picture 6" descr="미국에 대한 이미지 검색결과">
              <a:extLst>
                <a:ext uri="{FF2B5EF4-FFF2-40B4-BE49-F238E27FC236}">
                  <a16:creationId xmlns:a16="http://schemas.microsoft.com/office/drawing/2014/main" id="{534F167E-C2B7-46FC-8C79-98274F464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3925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8B5C4F-8005-4BD5-AFE4-7A289ACB7AE2}"/>
                </a:ext>
              </a:extLst>
            </p:cNvPr>
            <p:cNvSpPr txBox="1"/>
            <p:nvPr/>
          </p:nvSpPr>
          <p:spPr>
            <a:xfrm>
              <a:off x="9813925" y="5042020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r>
                <a:rPr kumimoji="0" lang="ko-KR" altLang="en-US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번</a:t>
              </a:r>
            </a:p>
          </p:txBody>
        </p:sp>
      </p:grpSp>
      <p:pic>
        <p:nvPicPr>
          <p:cNvPr id="3074" name="Picture 2" descr="델타항공 로고에 대한 이미지 검색결과">
            <a:extLst>
              <a:ext uri="{FF2B5EF4-FFF2-40B4-BE49-F238E27FC236}">
                <a16:creationId xmlns:a16="http://schemas.microsoft.com/office/drawing/2014/main" id="{44255E71-5FB3-489D-8FF9-7A872F60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68" y="3000375"/>
            <a:ext cx="24288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30625724-F446-4B9E-B030-4C668B9EA14B}"/>
              </a:ext>
            </a:extLst>
          </p:cNvPr>
          <p:cNvSpPr/>
          <p:nvPr/>
        </p:nvSpPr>
        <p:spPr>
          <a:xfrm>
            <a:off x="5965985" y="6277865"/>
            <a:ext cx="1680882" cy="927354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76" name="Picture 4" descr="북한항공에 대한 이미지 검색결과">
            <a:extLst>
              <a:ext uri="{FF2B5EF4-FFF2-40B4-BE49-F238E27FC236}">
                <a16:creationId xmlns:a16="http://schemas.microsoft.com/office/drawing/2014/main" id="{B75B2F79-888E-412E-9575-4EF8ED0A4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88" y="607105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74C0279-92D9-4DFE-A5EC-6DF85D49CE92}"/>
              </a:ext>
            </a:extLst>
          </p:cNvPr>
          <p:cNvSpPr txBox="1"/>
          <p:nvPr/>
        </p:nvSpPr>
        <p:spPr>
          <a:xfrm>
            <a:off x="10488565" y="6338648"/>
            <a:ext cx="194473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100</a:t>
            </a:r>
            <a:r>
              <a:rPr kumimoji="0" lang="ko-KR" altLang="en-US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1916492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1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EAD78612-57ED-41B1-A77E-F85E32B5774B}"/>
              </a:ext>
            </a:extLst>
          </p:cNvPr>
          <p:cNvSpPr/>
          <p:nvPr/>
        </p:nvSpPr>
        <p:spPr>
          <a:xfrm>
            <a:off x="111355" y="4990460"/>
            <a:ext cx="12784374" cy="4700061"/>
          </a:xfrm>
          <a:prstGeom prst="flowChartProcess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7C6E3744-721E-4584-BD6B-7849EDBF7291}"/>
              </a:ext>
            </a:extLst>
          </p:cNvPr>
          <p:cNvSpPr/>
          <p:nvPr/>
        </p:nvSpPr>
        <p:spPr>
          <a:xfrm>
            <a:off x="513766" y="2224390"/>
            <a:ext cx="12216653" cy="2470150"/>
          </a:xfrm>
          <a:prstGeom prst="flowChartProcess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만약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M = 2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였으면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?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  <a:cs typeface="KoPubWorldDotum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A2EB104-3F39-46FF-85DD-A338931F8C5E}"/>
              </a:ext>
            </a:extLst>
          </p:cNvPr>
          <p:cNvGrpSpPr/>
          <p:nvPr/>
        </p:nvGrpSpPr>
        <p:grpSpPr>
          <a:xfrm>
            <a:off x="3437362" y="2539374"/>
            <a:ext cx="1820438" cy="1865918"/>
            <a:chOff x="571499" y="3187989"/>
            <a:chExt cx="2543176" cy="2545368"/>
          </a:xfrm>
        </p:grpSpPr>
        <p:pic>
          <p:nvPicPr>
            <p:cNvPr id="1026" name="Picture 2" descr="태극기 일러스트에 대한 이미지 검색결과">
              <a:extLst>
                <a:ext uri="{FF2B5EF4-FFF2-40B4-BE49-F238E27FC236}">
                  <a16:creationId xmlns:a16="http://schemas.microsoft.com/office/drawing/2014/main" id="{567BCABA-B2F9-4452-8CA2-EE231BB6A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3187989"/>
              <a:ext cx="2543175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C17522A-9568-4EA5-A0C1-59DE3F95FE9A}"/>
                </a:ext>
              </a:extLst>
            </p:cNvPr>
            <p:cNvSpPr txBox="1"/>
            <p:nvPr/>
          </p:nvSpPr>
          <p:spPr>
            <a:xfrm>
              <a:off x="571499" y="4938268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1</a:t>
              </a:r>
              <a:r>
                <a:rPr lang="ko-KR" altLang="en-US" sz="4500" b="1" dirty="0"/>
                <a:t>번</a:t>
              </a:r>
              <a:endParaRPr kumimoji="0" lang="ko-KR" altLang="en-US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AC86DF0-1BB7-4EB9-82A5-01277076C489}"/>
              </a:ext>
            </a:extLst>
          </p:cNvPr>
          <p:cNvGrpSpPr/>
          <p:nvPr/>
        </p:nvGrpSpPr>
        <p:grpSpPr>
          <a:xfrm>
            <a:off x="7747003" y="5300077"/>
            <a:ext cx="2619375" cy="2351917"/>
            <a:chOff x="5379750" y="3245139"/>
            <a:chExt cx="2619375" cy="2351917"/>
          </a:xfrm>
        </p:grpSpPr>
        <p:pic>
          <p:nvPicPr>
            <p:cNvPr id="1028" name="Picture 4" descr="일본에 대한 이미지 검색결과">
              <a:extLst>
                <a:ext uri="{FF2B5EF4-FFF2-40B4-BE49-F238E27FC236}">
                  <a16:creationId xmlns:a16="http://schemas.microsoft.com/office/drawing/2014/main" id="{8FD5C869-06BB-4F68-8901-4DD4EC0989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750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959588-42A1-4BF4-8DE0-F2F789481128}"/>
                </a:ext>
              </a:extLst>
            </p:cNvPr>
            <p:cNvSpPr txBox="1"/>
            <p:nvPr/>
          </p:nvSpPr>
          <p:spPr>
            <a:xfrm>
              <a:off x="5417849" y="4801967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r>
                <a:rPr kumimoji="0" lang="ko-KR" altLang="en-US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번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CFDE65F-6103-4DC0-A74A-6943F65A5A17}"/>
              </a:ext>
            </a:extLst>
          </p:cNvPr>
          <p:cNvGrpSpPr/>
          <p:nvPr/>
        </p:nvGrpSpPr>
        <p:grpSpPr>
          <a:xfrm>
            <a:off x="8123661" y="2773631"/>
            <a:ext cx="1820437" cy="1796881"/>
            <a:chOff x="9813925" y="3245139"/>
            <a:chExt cx="2619375" cy="2591970"/>
          </a:xfrm>
        </p:grpSpPr>
        <p:pic>
          <p:nvPicPr>
            <p:cNvPr id="1030" name="Picture 6" descr="미국에 대한 이미지 검색결과">
              <a:extLst>
                <a:ext uri="{FF2B5EF4-FFF2-40B4-BE49-F238E27FC236}">
                  <a16:creationId xmlns:a16="http://schemas.microsoft.com/office/drawing/2014/main" id="{04CB3F5C-5397-4653-B4AB-EC4947898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3925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457C8C-92C9-49DE-8C75-07E35C377444}"/>
                </a:ext>
              </a:extLst>
            </p:cNvPr>
            <p:cNvSpPr txBox="1"/>
            <p:nvPr/>
          </p:nvSpPr>
          <p:spPr>
            <a:xfrm>
              <a:off x="9813925" y="5042020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r>
                <a:rPr kumimoji="0" lang="ko-KR" altLang="en-US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번</a:t>
              </a:r>
            </a:p>
          </p:txBody>
        </p:sp>
      </p:grpSp>
      <p:pic>
        <p:nvPicPr>
          <p:cNvPr id="1032" name="Picture 8" descr="아시아나항공에 대한 이미지 검색결과">
            <a:extLst>
              <a:ext uri="{FF2B5EF4-FFF2-40B4-BE49-F238E27FC236}">
                <a16:creationId xmlns:a16="http://schemas.microsoft.com/office/drawing/2014/main" id="{07A0E9F0-51AF-4B95-ABF0-954B4848A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49" y="2773631"/>
            <a:ext cx="1542027" cy="154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66BA282-D486-451E-AA5C-DE780A8A8488}"/>
              </a:ext>
            </a:extLst>
          </p:cNvPr>
          <p:cNvSpPr/>
          <p:nvPr/>
        </p:nvSpPr>
        <p:spPr>
          <a:xfrm>
            <a:off x="5862918" y="3091963"/>
            <a:ext cx="1680882" cy="927354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C7F58-A5B9-490B-A0AF-E7509A1B7A83}"/>
              </a:ext>
            </a:extLst>
          </p:cNvPr>
          <p:cNvSpPr txBox="1"/>
          <p:nvPr/>
        </p:nvSpPr>
        <p:spPr>
          <a:xfrm>
            <a:off x="10488565" y="3008695"/>
            <a:ext cx="194473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10</a:t>
            </a:r>
            <a:r>
              <a:rPr kumimoji="0" lang="ko-KR" altLang="en-US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점</a:t>
            </a:r>
          </a:p>
        </p:txBody>
      </p:sp>
      <p:pic>
        <p:nvPicPr>
          <p:cNvPr id="1034" name="Picture 10" descr="대한항공 마크에 대한 이미지 검색결과">
            <a:extLst>
              <a:ext uri="{FF2B5EF4-FFF2-40B4-BE49-F238E27FC236}">
                <a16:creationId xmlns:a16="http://schemas.microsoft.com/office/drawing/2014/main" id="{9CFFF222-612A-42AF-8676-302262EE4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2" y="5682791"/>
            <a:ext cx="2783542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4697FB3-88B1-4B81-83BD-C83DBDD9DD5A}"/>
              </a:ext>
            </a:extLst>
          </p:cNvPr>
          <p:cNvGrpSpPr/>
          <p:nvPr/>
        </p:nvGrpSpPr>
        <p:grpSpPr>
          <a:xfrm>
            <a:off x="3437361" y="5423039"/>
            <a:ext cx="1820438" cy="1865918"/>
            <a:chOff x="571499" y="3187989"/>
            <a:chExt cx="2543176" cy="2545368"/>
          </a:xfrm>
        </p:grpSpPr>
        <p:pic>
          <p:nvPicPr>
            <p:cNvPr id="20" name="Picture 2" descr="태극기 일러스트에 대한 이미지 검색결과">
              <a:extLst>
                <a:ext uri="{FF2B5EF4-FFF2-40B4-BE49-F238E27FC236}">
                  <a16:creationId xmlns:a16="http://schemas.microsoft.com/office/drawing/2014/main" id="{2789BE2B-6335-4685-90B8-827F1AFA9C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3187989"/>
              <a:ext cx="2543175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867F29-DF02-42AC-A0DF-378AA5A31F56}"/>
                </a:ext>
              </a:extLst>
            </p:cNvPr>
            <p:cNvSpPr txBox="1"/>
            <p:nvPr/>
          </p:nvSpPr>
          <p:spPr>
            <a:xfrm>
              <a:off x="571499" y="4938268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1</a:t>
              </a:r>
              <a:r>
                <a:rPr lang="ko-KR" altLang="en-US" sz="4500" b="1" dirty="0"/>
                <a:t>번</a:t>
              </a:r>
              <a:endParaRPr kumimoji="0" lang="ko-KR" altLang="en-US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983EDCA-061C-4E21-BFE9-5A462B78BC83}"/>
              </a:ext>
            </a:extLst>
          </p:cNvPr>
          <p:cNvSpPr txBox="1"/>
          <p:nvPr/>
        </p:nvSpPr>
        <p:spPr>
          <a:xfrm>
            <a:off x="10446522" y="5944402"/>
            <a:ext cx="194473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5</a:t>
            </a:r>
            <a:r>
              <a:rPr kumimoji="0" lang="ko-KR" altLang="en-US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점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A309CBD-7996-4BD3-890B-076B8557F132}"/>
              </a:ext>
            </a:extLst>
          </p:cNvPr>
          <p:cNvSpPr/>
          <p:nvPr/>
        </p:nvSpPr>
        <p:spPr>
          <a:xfrm>
            <a:off x="5985977" y="5707937"/>
            <a:ext cx="1680882" cy="927354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36" name="Picture 12" descr="에어 재팬에 대한 이미지 검색결과">
            <a:extLst>
              <a:ext uri="{FF2B5EF4-FFF2-40B4-BE49-F238E27FC236}">
                <a16:creationId xmlns:a16="http://schemas.microsoft.com/office/drawing/2014/main" id="{2140ECAC-1611-4A9D-B9A3-5D6CC3856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49" y="72889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F4663B38-E12E-4EC9-9158-5655CB8AA216}"/>
              </a:ext>
            </a:extLst>
          </p:cNvPr>
          <p:cNvGrpSpPr/>
          <p:nvPr/>
        </p:nvGrpSpPr>
        <p:grpSpPr>
          <a:xfrm>
            <a:off x="3037891" y="7338604"/>
            <a:ext cx="2619375" cy="2351917"/>
            <a:chOff x="5379750" y="3245139"/>
            <a:chExt cx="2619375" cy="2351917"/>
          </a:xfrm>
        </p:grpSpPr>
        <p:pic>
          <p:nvPicPr>
            <p:cNvPr id="27" name="Picture 4" descr="일본에 대한 이미지 검색결과">
              <a:extLst>
                <a:ext uri="{FF2B5EF4-FFF2-40B4-BE49-F238E27FC236}">
                  <a16:creationId xmlns:a16="http://schemas.microsoft.com/office/drawing/2014/main" id="{B738B9F0-6CB2-404A-A92B-BB26791A56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750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A76FF7-F7B3-49D7-A321-000E70692634}"/>
                </a:ext>
              </a:extLst>
            </p:cNvPr>
            <p:cNvSpPr txBox="1"/>
            <p:nvPr/>
          </p:nvSpPr>
          <p:spPr>
            <a:xfrm>
              <a:off x="5417849" y="4801967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r>
                <a:rPr kumimoji="0" lang="ko-KR" altLang="en-US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번</a:t>
              </a:r>
            </a:p>
          </p:txBody>
        </p:sp>
      </p:grp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F134166-5F28-432E-9D0A-59155417AF88}"/>
              </a:ext>
            </a:extLst>
          </p:cNvPr>
          <p:cNvSpPr/>
          <p:nvPr/>
        </p:nvSpPr>
        <p:spPr>
          <a:xfrm>
            <a:off x="5997975" y="7962646"/>
            <a:ext cx="1680882" cy="927354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7DCB47D-F5C5-482D-B5D4-BC07003A6856}"/>
              </a:ext>
            </a:extLst>
          </p:cNvPr>
          <p:cNvGrpSpPr/>
          <p:nvPr/>
        </p:nvGrpSpPr>
        <p:grpSpPr>
          <a:xfrm>
            <a:off x="8223103" y="7712122"/>
            <a:ext cx="1820437" cy="1796881"/>
            <a:chOff x="9813925" y="3245139"/>
            <a:chExt cx="2619375" cy="2591970"/>
          </a:xfrm>
        </p:grpSpPr>
        <p:pic>
          <p:nvPicPr>
            <p:cNvPr id="31" name="Picture 6" descr="미국에 대한 이미지 검색결과">
              <a:extLst>
                <a:ext uri="{FF2B5EF4-FFF2-40B4-BE49-F238E27FC236}">
                  <a16:creationId xmlns:a16="http://schemas.microsoft.com/office/drawing/2014/main" id="{534F167E-C2B7-46FC-8C79-98274F464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3925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8B5C4F-8005-4BD5-AFE4-7A289ACB7AE2}"/>
                </a:ext>
              </a:extLst>
            </p:cNvPr>
            <p:cNvSpPr txBox="1"/>
            <p:nvPr/>
          </p:nvSpPr>
          <p:spPr>
            <a:xfrm>
              <a:off x="9813925" y="5042020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r>
                <a:rPr kumimoji="0" lang="ko-KR" altLang="en-US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번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D84C16A-B0BE-47FA-8AAF-BCF7FD3B2742}"/>
              </a:ext>
            </a:extLst>
          </p:cNvPr>
          <p:cNvSpPr txBox="1"/>
          <p:nvPr/>
        </p:nvSpPr>
        <p:spPr>
          <a:xfrm>
            <a:off x="10446522" y="8052250"/>
            <a:ext cx="194473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3</a:t>
            </a:r>
            <a:r>
              <a:rPr kumimoji="0" lang="ko-KR" altLang="en-US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2773522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69B5C0BD-FCC1-45EE-85EE-2740151C6ED4}"/>
              </a:ext>
            </a:extLst>
          </p:cNvPr>
          <p:cNvSpPr/>
          <p:nvPr/>
        </p:nvSpPr>
        <p:spPr>
          <a:xfrm>
            <a:off x="147917" y="5324494"/>
            <a:ext cx="12720917" cy="2886449"/>
          </a:xfrm>
          <a:prstGeom prst="flowChartProcess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23AEA2B4-57C9-4890-A370-4D7A5169022E}"/>
              </a:ext>
            </a:extLst>
          </p:cNvPr>
          <p:cNvSpPr/>
          <p:nvPr/>
        </p:nvSpPr>
        <p:spPr>
          <a:xfrm>
            <a:off x="307198" y="2330076"/>
            <a:ext cx="12390403" cy="2886449"/>
          </a:xfrm>
          <a:prstGeom prst="flowChartProcess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만약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M = 2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였으면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?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A2EB104-3F39-46FF-85DD-A338931F8C5E}"/>
              </a:ext>
            </a:extLst>
          </p:cNvPr>
          <p:cNvGrpSpPr/>
          <p:nvPr/>
        </p:nvGrpSpPr>
        <p:grpSpPr>
          <a:xfrm>
            <a:off x="3437362" y="3010882"/>
            <a:ext cx="1820438" cy="1865918"/>
            <a:chOff x="571499" y="3187989"/>
            <a:chExt cx="2543176" cy="2545368"/>
          </a:xfrm>
        </p:grpSpPr>
        <p:pic>
          <p:nvPicPr>
            <p:cNvPr id="1026" name="Picture 2" descr="태극기 일러스트에 대한 이미지 검색결과">
              <a:extLst>
                <a:ext uri="{FF2B5EF4-FFF2-40B4-BE49-F238E27FC236}">
                  <a16:creationId xmlns:a16="http://schemas.microsoft.com/office/drawing/2014/main" id="{567BCABA-B2F9-4452-8CA2-EE231BB6A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3187989"/>
              <a:ext cx="2543175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C17522A-9568-4EA5-A0C1-59DE3F95FE9A}"/>
                </a:ext>
              </a:extLst>
            </p:cNvPr>
            <p:cNvSpPr txBox="1"/>
            <p:nvPr/>
          </p:nvSpPr>
          <p:spPr>
            <a:xfrm>
              <a:off x="571499" y="4938268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1</a:t>
              </a:r>
              <a:r>
                <a:rPr lang="ko-KR" altLang="en-US" sz="4500" b="1" dirty="0"/>
                <a:t>번</a:t>
              </a:r>
              <a:endParaRPr kumimoji="0" lang="ko-KR" altLang="en-US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CFDE65F-6103-4DC0-A74A-6943F65A5A17}"/>
              </a:ext>
            </a:extLst>
          </p:cNvPr>
          <p:cNvGrpSpPr/>
          <p:nvPr/>
        </p:nvGrpSpPr>
        <p:grpSpPr>
          <a:xfrm>
            <a:off x="8123661" y="3245139"/>
            <a:ext cx="1820437" cy="1796881"/>
            <a:chOff x="9813925" y="3245139"/>
            <a:chExt cx="2619375" cy="2591970"/>
          </a:xfrm>
        </p:grpSpPr>
        <p:pic>
          <p:nvPicPr>
            <p:cNvPr id="1030" name="Picture 6" descr="미국에 대한 이미지 검색결과">
              <a:extLst>
                <a:ext uri="{FF2B5EF4-FFF2-40B4-BE49-F238E27FC236}">
                  <a16:creationId xmlns:a16="http://schemas.microsoft.com/office/drawing/2014/main" id="{04CB3F5C-5397-4653-B4AB-EC4947898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3925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457C8C-92C9-49DE-8C75-07E35C377444}"/>
                </a:ext>
              </a:extLst>
            </p:cNvPr>
            <p:cNvSpPr txBox="1"/>
            <p:nvPr/>
          </p:nvSpPr>
          <p:spPr>
            <a:xfrm>
              <a:off x="9813925" y="5042020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r>
                <a:rPr kumimoji="0" lang="ko-KR" altLang="en-US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번</a:t>
              </a:r>
            </a:p>
          </p:txBody>
        </p:sp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66BA282-D486-451E-AA5C-DE780A8A8488}"/>
              </a:ext>
            </a:extLst>
          </p:cNvPr>
          <p:cNvSpPr/>
          <p:nvPr/>
        </p:nvSpPr>
        <p:spPr>
          <a:xfrm>
            <a:off x="5862918" y="3563471"/>
            <a:ext cx="1680882" cy="927354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C7F58-A5B9-490B-A0AF-E7509A1B7A83}"/>
              </a:ext>
            </a:extLst>
          </p:cNvPr>
          <p:cNvSpPr txBox="1"/>
          <p:nvPr/>
        </p:nvSpPr>
        <p:spPr>
          <a:xfrm>
            <a:off x="10488565" y="3480203"/>
            <a:ext cx="194473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4</a:t>
            </a:r>
            <a:r>
              <a:rPr kumimoji="0" lang="ko-KR" altLang="en-US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점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4697FB3-88B1-4B81-83BD-C83DBDD9DD5A}"/>
              </a:ext>
            </a:extLst>
          </p:cNvPr>
          <p:cNvGrpSpPr/>
          <p:nvPr/>
        </p:nvGrpSpPr>
        <p:grpSpPr>
          <a:xfrm>
            <a:off x="8192894" y="5957514"/>
            <a:ext cx="1820438" cy="1865918"/>
            <a:chOff x="571499" y="3187989"/>
            <a:chExt cx="2543176" cy="2545368"/>
          </a:xfrm>
        </p:grpSpPr>
        <p:pic>
          <p:nvPicPr>
            <p:cNvPr id="20" name="Picture 2" descr="태극기 일러스트에 대한 이미지 검색결과">
              <a:extLst>
                <a:ext uri="{FF2B5EF4-FFF2-40B4-BE49-F238E27FC236}">
                  <a16:creationId xmlns:a16="http://schemas.microsoft.com/office/drawing/2014/main" id="{2789BE2B-6335-4685-90B8-827F1AFA9C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3187989"/>
              <a:ext cx="2543175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867F29-DF02-42AC-A0DF-378AA5A31F56}"/>
                </a:ext>
              </a:extLst>
            </p:cNvPr>
            <p:cNvSpPr txBox="1"/>
            <p:nvPr/>
          </p:nvSpPr>
          <p:spPr>
            <a:xfrm>
              <a:off x="571499" y="4938268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1</a:t>
              </a:r>
              <a:r>
                <a:rPr lang="ko-KR" altLang="en-US" sz="4500" b="1" dirty="0"/>
                <a:t>번</a:t>
              </a:r>
              <a:endParaRPr kumimoji="0" lang="ko-KR" altLang="en-US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7DCB47D-F5C5-482D-B5D4-BC07003A6856}"/>
              </a:ext>
            </a:extLst>
          </p:cNvPr>
          <p:cNvGrpSpPr/>
          <p:nvPr/>
        </p:nvGrpSpPr>
        <p:grpSpPr>
          <a:xfrm>
            <a:off x="3599521" y="6026551"/>
            <a:ext cx="1820437" cy="1796881"/>
            <a:chOff x="9813925" y="3245139"/>
            <a:chExt cx="2619375" cy="2591970"/>
          </a:xfrm>
        </p:grpSpPr>
        <p:pic>
          <p:nvPicPr>
            <p:cNvPr id="31" name="Picture 6" descr="미국에 대한 이미지 검색결과">
              <a:extLst>
                <a:ext uri="{FF2B5EF4-FFF2-40B4-BE49-F238E27FC236}">
                  <a16:creationId xmlns:a16="http://schemas.microsoft.com/office/drawing/2014/main" id="{534F167E-C2B7-46FC-8C79-98274F464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3925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8B5C4F-8005-4BD5-AFE4-7A289ACB7AE2}"/>
                </a:ext>
              </a:extLst>
            </p:cNvPr>
            <p:cNvSpPr txBox="1"/>
            <p:nvPr/>
          </p:nvSpPr>
          <p:spPr>
            <a:xfrm>
              <a:off x="9813925" y="5042020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r>
                <a:rPr kumimoji="0" lang="ko-KR" altLang="en-US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번</a:t>
              </a:r>
            </a:p>
          </p:txBody>
        </p:sp>
      </p:grpSp>
      <p:pic>
        <p:nvPicPr>
          <p:cNvPr id="3074" name="Picture 2" descr="델타항공 로고에 대한 이미지 검색결과">
            <a:extLst>
              <a:ext uri="{FF2B5EF4-FFF2-40B4-BE49-F238E27FC236}">
                <a16:creationId xmlns:a16="http://schemas.microsoft.com/office/drawing/2014/main" id="{44255E71-5FB3-489D-8FF9-7A872F60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68" y="3000375"/>
            <a:ext cx="24288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30625724-F446-4B9E-B030-4C668B9EA14B}"/>
              </a:ext>
            </a:extLst>
          </p:cNvPr>
          <p:cNvSpPr/>
          <p:nvPr/>
        </p:nvSpPr>
        <p:spPr>
          <a:xfrm>
            <a:off x="5965985" y="6277865"/>
            <a:ext cx="1680882" cy="927354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76" name="Picture 4" descr="북한항공에 대한 이미지 검색결과">
            <a:extLst>
              <a:ext uri="{FF2B5EF4-FFF2-40B4-BE49-F238E27FC236}">
                <a16:creationId xmlns:a16="http://schemas.microsoft.com/office/drawing/2014/main" id="{B75B2F79-888E-412E-9575-4EF8ED0A4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88" y="607105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74C0279-92D9-4DFE-A5EC-6DF85D49CE92}"/>
              </a:ext>
            </a:extLst>
          </p:cNvPr>
          <p:cNvSpPr txBox="1"/>
          <p:nvPr/>
        </p:nvSpPr>
        <p:spPr>
          <a:xfrm>
            <a:off x="10488565" y="6338648"/>
            <a:ext cx="194473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100</a:t>
            </a:r>
            <a:r>
              <a:rPr kumimoji="0" lang="ko-KR" altLang="en-US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22703705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항로중에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 가장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큰값만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 남기고 </a:t>
            </a:r>
            <a:b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</a:b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비교해서 찾아낸다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  <a:cs typeface="KoPubWorldDotum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980951E-5F20-4993-A979-13016D9BAF2F}"/>
              </a:ext>
            </a:extLst>
          </p:cNvPr>
          <p:cNvGrpSpPr/>
          <p:nvPr/>
        </p:nvGrpSpPr>
        <p:grpSpPr>
          <a:xfrm>
            <a:off x="3437361" y="2845662"/>
            <a:ext cx="1820438" cy="1865918"/>
            <a:chOff x="571499" y="3187989"/>
            <a:chExt cx="2543176" cy="2545368"/>
          </a:xfrm>
        </p:grpSpPr>
        <p:pic>
          <p:nvPicPr>
            <p:cNvPr id="27" name="Picture 2" descr="태극기 일러스트에 대한 이미지 검색결과">
              <a:extLst>
                <a:ext uri="{FF2B5EF4-FFF2-40B4-BE49-F238E27FC236}">
                  <a16:creationId xmlns:a16="http://schemas.microsoft.com/office/drawing/2014/main" id="{1ADFE976-845B-4CB9-88A1-A4C3509E9F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3187989"/>
              <a:ext cx="2543175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BF6B4C-A056-4D2A-AD5C-A33423E025E9}"/>
                </a:ext>
              </a:extLst>
            </p:cNvPr>
            <p:cNvSpPr txBox="1"/>
            <p:nvPr/>
          </p:nvSpPr>
          <p:spPr>
            <a:xfrm>
              <a:off x="571499" y="4938268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1</a:t>
              </a:r>
              <a:r>
                <a:rPr lang="ko-KR" altLang="en-US" sz="4500" b="1" dirty="0"/>
                <a:t>번</a:t>
              </a:r>
              <a:endParaRPr kumimoji="0" lang="ko-KR" altLang="en-US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0A90844-061F-48BA-B2F6-159D75DD6035}"/>
              </a:ext>
            </a:extLst>
          </p:cNvPr>
          <p:cNvGrpSpPr/>
          <p:nvPr/>
        </p:nvGrpSpPr>
        <p:grpSpPr>
          <a:xfrm>
            <a:off x="8123660" y="3079919"/>
            <a:ext cx="1820437" cy="1796881"/>
            <a:chOff x="9813925" y="3245139"/>
            <a:chExt cx="2619375" cy="2591970"/>
          </a:xfrm>
        </p:grpSpPr>
        <p:pic>
          <p:nvPicPr>
            <p:cNvPr id="33" name="Picture 6" descr="미국에 대한 이미지 검색결과">
              <a:extLst>
                <a:ext uri="{FF2B5EF4-FFF2-40B4-BE49-F238E27FC236}">
                  <a16:creationId xmlns:a16="http://schemas.microsoft.com/office/drawing/2014/main" id="{704507F9-B5CE-45F1-AD21-DBD11CEAE4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3925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AC0FC4-838C-490C-A0E7-F8AB15F1761A}"/>
                </a:ext>
              </a:extLst>
            </p:cNvPr>
            <p:cNvSpPr txBox="1"/>
            <p:nvPr/>
          </p:nvSpPr>
          <p:spPr>
            <a:xfrm>
              <a:off x="9813925" y="5042020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r>
                <a:rPr kumimoji="0" lang="ko-KR" altLang="en-US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번</a:t>
              </a:r>
            </a:p>
          </p:txBody>
        </p:sp>
      </p:grpSp>
      <p:pic>
        <p:nvPicPr>
          <p:cNvPr id="37" name="Picture 8" descr="아시아나항공에 대한 이미지 검색결과">
            <a:extLst>
              <a:ext uri="{FF2B5EF4-FFF2-40B4-BE49-F238E27FC236}">
                <a16:creationId xmlns:a16="http://schemas.microsoft.com/office/drawing/2014/main" id="{3CD39329-AC17-44A9-A3F7-000158268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48" y="3079919"/>
            <a:ext cx="1542027" cy="154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74B00575-9564-46C8-B11B-F089452E5FD3}"/>
              </a:ext>
            </a:extLst>
          </p:cNvPr>
          <p:cNvSpPr/>
          <p:nvPr/>
        </p:nvSpPr>
        <p:spPr>
          <a:xfrm>
            <a:off x="5862917" y="3398251"/>
            <a:ext cx="1680882" cy="927354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0188DA-761D-4EE9-AD60-90D719B302F9}"/>
              </a:ext>
            </a:extLst>
          </p:cNvPr>
          <p:cNvSpPr txBox="1"/>
          <p:nvPr/>
        </p:nvSpPr>
        <p:spPr>
          <a:xfrm>
            <a:off x="10488564" y="3314983"/>
            <a:ext cx="194473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10</a:t>
            </a:r>
            <a:r>
              <a:rPr kumimoji="0" lang="ko-KR" altLang="en-US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점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D5CEA94-FC94-44A9-A646-5D5C2CB3B103}"/>
              </a:ext>
            </a:extLst>
          </p:cNvPr>
          <p:cNvGrpSpPr/>
          <p:nvPr/>
        </p:nvGrpSpPr>
        <p:grpSpPr>
          <a:xfrm>
            <a:off x="7747003" y="5300077"/>
            <a:ext cx="2619375" cy="2351917"/>
            <a:chOff x="5379750" y="3245139"/>
            <a:chExt cx="2619375" cy="2351917"/>
          </a:xfrm>
        </p:grpSpPr>
        <p:pic>
          <p:nvPicPr>
            <p:cNvPr id="41" name="Picture 4" descr="일본에 대한 이미지 검색결과">
              <a:extLst>
                <a:ext uri="{FF2B5EF4-FFF2-40B4-BE49-F238E27FC236}">
                  <a16:creationId xmlns:a16="http://schemas.microsoft.com/office/drawing/2014/main" id="{02085812-057A-4466-8D1A-9E77D81D9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750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2CCC2A9-809F-4C90-8C4C-8A7D99748AA7}"/>
                </a:ext>
              </a:extLst>
            </p:cNvPr>
            <p:cNvSpPr txBox="1"/>
            <p:nvPr/>
          </p:nvSpPr>
          <p:spPr>
            <a:xfrm>
              <a:off x="5417849" y="4801967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r>
                <a:rPr kumimoji="0" lang="ko-KR" altLang="en-US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번</a:t>
              </a:r>
            </a:p>
          </p:txBody>
        </p:sp>
      </p:grpSp>
      <p:pic>
        <p:nvPicPr>
          <p:cNvPr id="43" name="Picture 10" descr="대한항공 마크에 대한 이미지 검색결과">
            <a:extLst>
              <a:ext uri="{FF2B5EF4-FFF2-40B4-BE49-F238E27FC236}">
                <a16:creationId xmlns:a16="http://schemas.microsoft.com/office/drawing/2014/main" id="{FFA714CC-E2E7-4246-8962-AA1F4094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2" y="5682791"/>
            <a:ext cx="2783542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7A28A55F-FBC3-40C1-95AC-E7568F05259A}"/>
              </a:ext>
            </a:extLst>
          </p:cNvPr>
          <p:cNvGrpSpPr/>
          <p:nvPr/>
        </p:nvGrpSpPr>
        <p:grpSpPr>
          <a:xfrm>
            <a:off x="3437361" y="5423039"/>
            <a:ext cx="1820438" cy="1865918"/>
            <a:chOff x="571499" y="3187989"/>
            <a:chExt cx="2543176" cy="2545368"/>
          </a:xfrm>
        </p:grpSpPr>
        <p:pic>
          <p:nvPicPr>
            <p:cNvPr id="45" name="Picture 2" descr="태극기 일러스트에 대한 이미지 검색결과">
              <a:extLst>
                <a:ext uri="{FF2B5EF4-FFF2-40B4-BE49-F238E27FC236}">
                  <a16:creationId xmlns:a16="http://schemas.microsoft.com/office/drawing/2014/main" id="{5E7B8F9A-7423-475E-A57D-8930B3630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3187989"/>
              <a:ext cx="2543175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A55597-66FF-4854-B5C9-E65A87D2FE4B}"/>
                </a:ext>
              </a:extLst>
            </p:cNvPr>
            <p:cNvSpPr txBox="1"/>
            <p:nvPr/>
          </p:nvSpPr>
          <p:spPr>
            <a:xfrm>
              <a:off x="571499" y="4938268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1</a:t>
              </a:r>
              <a:r>
                <a:rPr lang="ko-KR" altLang="en-US" sz="4500" b="1" dirty="0"/>
                <a:t>번</a:t>
              </a:r>
              <a:endParaRPr kumimoji="0" lang="ko-KR" altLang="en-US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87EF079-F395-4EED-AA60-884E6DF6DA3D}"/>
              </a:ext>
            </a:extLst>
          </p:cNvPr>
          <p:cNvSpPr txBox="1"/>
          <p:nvPr/>
        </p:nvSpPr>
        <p:spPr>
          <a:xfrm>
            <a:off x="10488563" y="6856905"/>
            <a:ext cx="194473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5</a:t>
            </a:r>
            <a:r>
              <a:rPr kumimoji="0" lang="ko-KR" altLang="en-US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점</a:t>
            </a: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1B99F97B-E973-42D0-92A1-6DB655194605}"/>
              </a:ext>
            </a:extLst>
          </p:cNvPr>
          <p:cNvSpPr/>
          <p:nvPr/>
        </p:nvSpPr>
        <p:spPr>
          <a:xfrm>
            <a:off x="5985977" y="5707937"/>
            <a:ext cx="1680882" cy="927354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" name="Picture 12" descr="에어 재팬에 대한 이미지 검색결과">
            <a:extLst>
              <a:ext uri="{FF2B5EF4-FFF2-40B4-BE49-F238E27FC236}">
                <a16:creationId xmlns:a16="http://schemas.microsoft.com/office/drawing/2014/main" id="{1C0677AC-861C-4A64-9826-F448D7805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49" y="72889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7F922B23-8771-4A04-A059-A53AD3C0663A}"/>
              </a:ext>
            </a:extLst>
          </p:cNvPr>
          <p:cNvGrpSpPr/>
          <p:nvPr/>
        </p:nvGrpSpPr>
        <p:grpSpPr>
          <a:xfrm>
            <a:off x="3037891" y="7338604"/>
            <a:ext cx="2619375" cy="2351917"/>
            <a:chOff x="5379750" y="3245139"/>
            <a:chExt cx="2619375" cy="2351917"/>
          </a:xfrm>
        </p:grpSpPr>
        <p:pic>
          <p:nvPicPr>
            <p:cNvPr id="51" name="Picture 4" descr="일본에 대한 이미지 검색결과">
              <a:extLst>
                <a:ext uri="{FF2B5EF4-FFF2-40B4-BE49-F238E27FC236}">
                  <a16:creationId xmlns:a16="http://schemas.microsoft.com/office/drawing/2014/main" id="{7EC08B1F-9CA9-4E33-905B-2D8BBC97C4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750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5E8917-4B6A-47D8-8123-182AD99F906A}"/>
                </a:ext>
              </a:extLst>
            </p:cNvPr>
            <p:cNvSpPr txBox="1"/>
            <p:nvPr/>
          </p:nvSpPr>
          <p:spPr>
            <a:xfrm>
              <a:off x="5417849" y="4801967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r>
                <a:rPr kumimoji="0" lang="ko-KR" altLang="en-US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번</a:t>
              </a:r>
            </a:p>
          </p:txBody>
        </p:sp>
      </p:grp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FC64433E-8877-40F2-BCBD-C33C2F2ADBDB}"/>
              </a:ext>
            </a:extLst>
          </p:cNvPr>
          <p:cNvSpPr/>
          <p:nvPr/>
        </p:nvSpPr>
        <p:spPr>
          <a:xfrm>
            <a:off x="5997975" y="7962646"/>
            <a:ext cx="1680882" cy="927354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385ED65-C826-4921-BC06-E3EBBB28B251}"/>
              </a:ext>
            </a:extLst>
          </p:cNvPr>
          <p:cNvGrpSpPr/>
          <p:nvPr/>
        </p:nvGrpSpPr>
        <p:grpSpPr>
          <a:xfrm>
            <a:off x="8223103" y="7712122"/>
            <a:ext cx="1820437" cy="1796881"/>
            <a:chOff x="9813925" y="3245139"/>
            <a:chExt cx="2619375" cy="2591970"/>
          </a:xfrm>
        </p:grpSpPr>
        <p:pic>
          <p:nvPicPr>
            <p:cNvPr id="55" name="Picture 6" descr="미국에 대한 이미지 검색결과">
              <a:extLst>
                <a:ext uri="{FF2B5EF4-FFF2-40B4-BE49-F238E27FC236}">
                  <a16:creationId xmlns:a16="http://schemas.microsoft.com/office/drawing/2014/main" id="{01DAAE81-8C20-49F1-BE31-F6FA036B2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3925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AC6825F-2F75-4ABA-8035-7BE5AE45101A}"/>
                </a:ext>
              </a:extLst>
            </p:cNvPr>
            <p:cNvSpPr txBox="1"/>
            <p:nvPr/>
          </p:nvSpPr>
          <p:spPr>
            <a:xfrm>
              <a:off x="9813925" y="5042020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r>
                <a:rPr kumimoji="0" lang="ko-KR" altLang="en-US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번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7430A5E-4606-45B5-89A8-7E6B69538946}"/>
              </a:ext>
            </a:extLst>
          </p:cNvPr>
          <p:cNvSpPr txBox="1"/>
          <p:nvPr/>
        </p:nvSpPr>
        <p:spPr>
          <a:xfrm>
            <a:off x="10446522" y="7636752"/>
            <a:ext cx="1944735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3</a:t>
            </a:r>
            <a:r>
              <a:rPr kumimoji="0" lang="ko-KR" altLang="en-US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점</a:t>
            </a:r>
            <a:endParaRPr kumimoji="0" lang="en-US" altLang="ko-KR" sz="54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5400" b="1" dirty="0">
                <a:solidFill>
                  <a:srgbClr val="00B0F0"/>
                </a:solidFill>
              </a:rPr>
              <a:t>= 8</a:t>
            </a:r>
            <a:r>
              <a:rPr lang="ko-KR" altLang="en-US" sz="5400" b="1" dirty="0">
                <a:solidFill>
                  <a:srgbClr val="00B0F0"/>
                </a:solidFill>
              </a:rPr>
              <a:t>점</a:t>
            </a:r>
            <a:endParaRPr kumimoji="0" lang="ko-KR" altLang="en-US" sz="54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84FCCE54-7F93-4895-BF54-B86068071BF4}"/>
              </a:ext>
            </a:extLst>
          </p:cNvPr>
          <p:cNvSpPr/>
          <p:nvPr/>
        </p:nvSpPr>
        <p:spPr>
          <a:xfrm>
            <a:off x="11087686" y="4856835"/>
            <a:ext cx="746488" cy="1073431"/>
          </a:xfrm>
          <a:prstGeom prst="upDown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88534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불도저가 아래쪽으로 이동 (3, 3) → (3, 4)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2433300" cy="7531100"/>
          </a:xfrm>
          <a:prstGeom prst="rect">
            <a:avLst/>
          </a:prstGeom>
        </p:spPr>
        <p:txBody>
          <a:bodyPr/>
          <a:lstStyle/>
          <a:p>
            <a:pPr marL="452627" indent="-452627" defTabSz="578358">
              <a:spcBef>
                <a:spcPts val="4100"/>
              </a:spcBef>
              <a:defRPr sz="3564"/>
            </a:pP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1 -&gt; k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으로 가는 노선중에 기내식이 가장 큰 값을 배열에 저장</a:t>
            </a: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452627" indent="-452627" defTabSz="578358">
              <a:spcBef>
                <a:spcPts val="4100"/>
              </a:spcBef>
              <a:defRPr sz="3564"/>
            </a:pP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만약 반대로 가는 노선이 있으면 무시</a:t>
            </a: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defTabSz="578358">
              <a:spcBef>
                <a:spcPts val="4100"/>
              </a:spcBef>
              <a:buFontTx/>
              <a:buChar char="-"/>
              <a:defRPr sz="3564"/>
            </a:pP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For(int I = 0; I &lt; k; </a:t>
            </a:r>
            <a:r>
              <a:rPr lang="en-US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i</a:t>
            </a: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++)</a:t>
            </a:r>
          </a:p>
          <a:p>
            <a:pPr defTabSz="578358">
              <a:spcBef>
                <a:spcPts val="4100"/>
              </a:spcBef>
              <a:buFontTx/>
              <a:buChar char="-"/>
              <a:defRPr sz="3564"/>
            </a:pP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{</a:t>
            </a:r>
          </a:p>
          <a:p>
            <a:pPr defTabSz="578358">
              <a:spcBef>
                <a:spcPts val="4100"/>
              </a:spcBef>
              <a:buFontTx/>
              <a:buChar char="-"/>
              <a:defRPr sz="3564"/>
            </a:pP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If(start &gt;= ed) continue;</a:t>
            </a:r>
          </a:p>
          <a:p>
            <a:pPr defTabSz="578358">
              <a:spcBef>
                <a:spcPts val="4100"/>
              </a:spcBef>
              <a:buFontTx/>
              <a:buChar char="-"/>
              <a:defRPr sz="3564"/>
            </a:pP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Val[start][ed] = max(</a:t>
            </a:r>
            <a:r>
              <a:rPr lang="en-US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val</a:t>
            </a: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[start][ed], temp);</a:t>
            </a:r>
          </a:p>
          <a:p>
            <a:pPr defTabSz="578358">
              <a:spcBef>
                <a:spcPts val="4100"/>
              </a:spcBef>
              <a:buFontTx/>
              <a:buChar char="-"/>
              <a:defRPr sz="3564"/>
            </a:pP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}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57" name="해결 방법 찾기 - 케이스 #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r>
              <a:rPr 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( </a:t>
            </a:r>
            <a:r>
              <a:rPr lang="en-US" altLang="ko-KR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Save MAX Value</a:t>
            </a:r>
            <a:r>
              <a:rPr 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)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pic>
        <p:nvPicPr>
          <p:cNvPr id="21" name="Picture 4" descr="북한항공에 대한 이미지 검색결과">
            <a:extLst>
              <a:ext uri="{FF2B5EF4-FFF2-40B4-BE49-F238E27FC236}">
                <a16:creationId xmlns:a16="http://schemas.microsoft.com/office/drawing/2014/main" id="{26D1E9B3-B4D3-4AB9-BEEB-2AD622F9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576" y="577522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215349-D4BE-4060-AFEB-ADBA11F1C189}"/>
              </a:ext>
            </a:extLst>
          </p:cNvPr>
          <p:cNvSpPr txBox="1"/>
          <p:nvPr/>
        </p:nvSpPr>
        <p:spPr>
          <a:xfrm>
            <a:off x="8297714" y="5988050"/>
            <a:ext cx="2651224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X</a:t>
            </a:r>
            <a:endParaRPr kumimoji="0" lang="ko-KR" alt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pic>
        <p:nvPicPr>
          <p:cNvPr id="23" name="Picture 8" descr="아시아나항공에 대한 이미지 검색결과">
            <a:extLst>
              <a:ext uri="{FF2B5EF4-FFF2-40B4-BE49-F238E27FC236}">
                <a16:creationId xmlns:a16="http://schemas.microsoft.com/office/drawing/2014/main" id="{E0AA04D3-7ABA-480D-83A6-CD1110BE4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299" y="8211186"/>
            <a:ext cx="1542027" cy="154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델타항공 로고에 대한 이미지 검색결과">
            <a:extLst>
              <a:ext uri="{FF2B5EF4-FFF2-40B4-BE49-F238E27FC236}">
                <a16:creationId xmlns:a16="http://schemas.microsoft.com/office/drawing/2014/main" id="{C6BEDE0F-738D-4FDA-86A0-1E7CCE558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487" y="7719210"/>
            <a:ext cx="24288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5103D50-D2D3-4ED9-865F-7141F8545DA8}"/>
              </a:ext>
            </a:extLst>
          </p:cNvPr>
          <p:cNvSpPr txBox="1"/>
          <p:nvPr/>
        </p:nvSpPr>
        <p:spPr>
          <a:xfrm>
            <a:off x="11439833" y="8366567"/>
            <a:ext cx="138504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X</a:t>
            </a:r>
            <a:endParaRPr kumimoji="0" lang="ko-KR" alt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31BE27-2D78-440A-A8D4-155EA17AD707}"/>
              </a:ext>
            </a:extLst>
          </p:cNvPr>
          <p:cNvSpPr txBox="1"/>
          <p:nvPr/>
        </p:nvSpPr>
        <p:spPr>
          <a:xfrm>
            <a:off x="7548371" y="8417871"/>
            <a:ext cx="138504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O</a:t>
            </a:r>
            <a:endParaRPr kumimoji="0" lang="ko-KR" alt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불도저가 아래쪽으로 이동 (3, 3) → (3, 4)…"/>
          <p:cNvSpPr txBox="1">
            <a:spLocks noGrp="1"/>
          </p:cNvSpPr>
          <p:nvPr>
            <p:ph type="body" idx="1"/>
          </p:nvPr>
        </p:nvSpPr>
        <p:spPr>
          <a:xfrm>
            <a:off x="571500" y="2212788"/>
            <a:ext cx="12433300" cy="7531100"/>
          </a:xfrm>
          <a:prstGeom prst="rect">
            <a:avLst/>
          </a:prstGeom>
        </p:spPr>
        <p:txBody>
          <a:bodyPr/>
          <a:lstStyle/>
          <a:p>
            <a:pPr marL="452627" indent="-452627" defTabSz="578358">
              <a:spcBef>
                <a:spcPts val="4100"/>
              </a:spcBef>
              <a:defRPr sz="3564"/>
            </a:pP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함수 재귀문을 만들어서 저장된 값에서 가장 빠른 항로를 찾자</a:t>
            </a: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defTabSz="578358">
              <a:spcBef>
                <a:spcPts val="4100"/>
              </a:spcBef>
              <a:buFontTx/>
              <a:buChar char="-"/>
              <a:defRPr sz="3564"/>
            </a:pP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for(int to = </a:t>
            </a:r>
            <a:r>
              <a:rPr lang="en-US" altLang="ko-KR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idx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+ 1; to &lt;= n; to++)</a:t>
            </a:r>
          </a:p>
          <a:p>
            <a:pPr defTabSz="578358">
              <a:spcBef>
                <a:spcPts val="4100"/>
              </a:spcBef>
              <a:buFontTx/>
              <a:buChar char="-"/>
              <a:defRPr sz="3564"/>
            </a:pP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{</a:t>
            </a:r>
          </a:p>
          <a:p>
            <a:pPr defTabSz="578358">
              <a:spcBef>
                <a:spcPts val="4100"/>
              </a:spcBef>
              <a:buFontTx/>
              <a:buChar char="-"/>
              <a:defRPr sz="3564"/>
            </a:pP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If(</a:t>
            </a:r>
            <a:r>
              <a:rPr lang="en-US" altLang="ko-KR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val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[</a:t>
            </a:r>
            <a:r>
              <a:rPr lang="en-US" altLang="ko-KR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idx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][to]) // 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값이 있으면 </a:t>
            </a: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defTabSz="578358">
              <a:spcBef>
                <a:spcPts val="4100"/>
              </a:spcBef>
              <a:buFontTx/>
              <a:buChar char="-"/>
              <a:defRPr sz="3564"/>
            </a:pP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Result = max(result , </a:t>
            </a:r>
            <a:r>
              <a:rPr lang="en-US" altLang="ko-KR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val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[</a:t>
            </a:r>
            <a:r>
              <a:rPr lang="en-US" altLang="ko-KR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idx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][to] + 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재귀함수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(to, count + 1))</a:t>
            </a:r>
          </a:p>
          <a:p>
            <a:pPr defTabSz="578358">
              <a:spcBef>
                <a:spcPts val="4100"/>
              </a:spcBef>
              <a:buFontTx/>
              <a:buChar char="-"/>
              <a:defRPr sz="3564"/>
            </a:pP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}</a:t>
            </a:r>
          </a:p>
        </p:txBody>
      </p:sp>
      <p:sp>
        <p:nvSpPr>
          <p:cNvPr id="157" name="해결 방법 찾기 - 케이스 #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r>
              <a:rPr 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( </a:t>
            </a:r>
            <a:r>
              <a:rPr lang="en-US" altLang="ko-KR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Save MAX Value</a:t>
            </a:r>
            <a:r>
              <a:rPr 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)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pic>
        <p:nvPicPr>
          <p:cNvPr id="11" name="Picture 8" descr="아시아나항공에 대한 이미지 검색결과">
            <a:extLst>
              <a:ext uri="{FF2B5EF4-FFF2-40B4-BE49-F238E27FC236}">
                <a16:creationId xmlns:a16="http://schemas.microsoft.com/office/drawing/2014/main" id="{A47962FF-7740-4B60-A60E-0F6F7D5AE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730" y="7127483"/>
            <a:ext cx="1542027" cy="154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대한항공 마크에 대한 이미지 검색결과">
            <a:extLst>
              <a:ext uri="{FF2B5EF4-FFF2-40B4-BE49-F238E27FC236}">
                <a16:creationId xmlns:a16="http://schemas.microsoft.com/office/drawing/2014/main" id="{5E028DC2-166F-4491-8D60-3EB252D62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79" y="7064562"/>
            <a:ext cx="2783542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에어 재팬에 대한 이미지 검색결과">
            <a:extLst>
              <a:ext uri="{FF2B5EF4-FFF2-40B4-BE49-F238E27FC236}">
                <a16:creationId xmlns:a16="http://schemas.microsoft.com/office/drawing/2014/main" id="{1D531944-18BB-45D7-8987-0F8EFC6B8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589" y="706456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82348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불도저가 아래쪽으로 이동 (3, 3) → (3, 4)…"/>
          <p:cNvSpPr txBox="1">
            <a:spLocks noGrp="1"/>
          </p:cNvSpPr>
          <p:nvPr>
            <p:ph type="body" idx="1"/>
          </p:nvPr>
        </p:nvSpPr>
        <p:spPr>
          <a:xfrm>
            <a:off x="571500" y="2212788"/>
            <a:ext cx="12433300" cy="7531100"/>
          </a:xfrm>
          <a:prstGeom prst="rect">
            <a:avLst/>
          </a:prstGeom>
        </p:spPr>
        <p:txBody>
          <a:bodyPr/>
          <a:lstStyle/>
          <a:p>
            <a:pPr marL="452627" indent="-452627" defTabSz="578358">
              <a:spcBef>
                <a:spcPts val="4100"/>
              </a:spcBef>
              <a:defRPr sz="3564"/>
            </a:pP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제한조건을 고려하자</a:t>
            </a: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452627" indent="-452627" defTabSz="578358">
              <a:spcBef>
                <a:spcPts val="4100"/>
              </a:spcBef>
              <a:defRPr sz="3564"/>
            </a:pP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If(count == m &amp;&amp; </a:t>
            </a:r>
            <a:r>
              <a:rPr lang="en-US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idx</a:t>
            </a: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!= n)</a:t>
            </a:r>
          </a:p>
          <a:p>
            <a:pPr marL="452627" indent="-452627" defTabSz="578358">
              <a:spcBef>
                <a:spcPts val="4100"/>
              </a:spcBef>
              <a:defRPr sz="3564"/>
            </a:pP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Return –INF(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최소값 리턴</a:t>
            </a: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452627" indent="-452627" defTabSz="578358">
              <a:spcBef>
                <a:spcPts val="4100"/>
              </a:spcBef>
              <a:defRPr sz="3564"/>
            </a:pP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If(</a:t>
            </a:r>
            <a:r>
              <a:rPr lang="en-US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idx</a:t>
            </a: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== n)</a:t>
            </a:r>
          </a:p>
          <a:p>
            <a:pPr marL="452627" indent="-452627" defTabSz="578358">
              <a:spcBef>
                <a:spcPts val="4100"/>
              </a:spcBef>
              <a:defRPr sz="3564"/>
            </a:pPr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Return 0;</a:t>
            </a:r>
          </a:p>
        </p:txBody>
      </p:sp>
      <p:sp>
        <p:nvSpPr>
          <p:cNvPr id="157" name="해결 방법 찾기 - 케이스 #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찾기</a:t>
            </a:r>
            <a:r>
              <a:rPr 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( </a:t>
            </a:r>
            <a:r>
              <a:rPr lang="en-US" altLang="ko-KR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Save MAX Value</a:t>
            </a:r>
            <a:r>
              <a:rPr 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)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C4C3F8-8BF8-4014-A7F4-A9FD4F828866}"/>
              </a:ext>
            </a:extLst>
          </p:cNvPr>
          <p:cNvGrpSpPr/>
          <p:nvPr/>
        </p:nvGrpSpPr>
        <p:grpSpPr>
          <a:xfrm>
            <a:off x="3616213" y="5282792"/>
            <a:ext cx="1352849" cy="1734359"/>
            <a:chOff x="9813925" y="3245139"/>
            <a:chExt cx="2619375" cy="3217312"/>
          </a:xfrm>
        </p:grpSpPr>
        <p:pic>
          <p:nvPicPr>
            <p:cNvPr id="5" name="Picture 6" descr="미국에 대한 이미지 검색결과">
              <a:extLst>
                <a:ext uri="{FF2B5EF4-FFF2-40B4-BE49-F238E27FC236}">
                  <a16:creationId xmlns:a16="http://schemas.microsoft.com/office/drawing/2014/main" id="{AC2CA304-D660-4476-924E-46958B18EE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3925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65CAEA-E087-4943-B420-FA1287FBE599}"/>
                </a:ext>
              </a:extLst>
            </p:cNvPr>
            <p:cNvSpPr txBox="1"/>
            <p:nvPr/>
          </p:nvSpPr>
          <p:spPr>
            <a:xfrm>
              <a:off x="9813925" y="5315550"/>
              <a:ext cx="2543174" cy="1146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4500" b="1" dirty="0"/>
                <a:t>도착</a:t>
              </a:r>
              <a:endParaRPr kumimoji="0" lang="ko-KR" altLang="en-US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F57135-C9E1-48C6-A1FA-0ABB9C982E8D}"/>
              </a:ext>
            </a:extLst>
          </p:cNvPr>
          <p:cNvGrpSpPr/>
          <p:nvPr/>
        </p:nvGrpSpPr>
        <p:grpSpPr>
          <a:xfrm>
            <a:off x="6502400" y="3061304"/>
            <a:ext cx="1820438" cy="1865918"/>
            <a:chOff x="571499" y="3187989"/>
            <a:chExt cx="2543176" cy="2545368"/>
          </a:xfrm>
        </p:grpSpPr>
        <p:pic>
          <p:nvPicPr>
            <p:cNvPr id="8" name="Picture 2" descr="태극기 일러스트에 대한 이미지 검색결과">
              <a:extLst>
                <a:ext uri="{FF2B5EF4-FFF2-40B4-BE49-F238E27FC236}">
                  <a16:creationId xmlns:a16="http://schemas.microsoft.com/office/drawing/2014/main" id="{BC7AFF4F-9F54-44CD-8047-4E0F778842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3187989"/>
              <a:ext cx="2543175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35C297-F5BA-4F56-BE8A-DDABC8696FB3}"/>
                </a:ext>
              </a:extLst>
            </p:cNvPr>
            <p:cNvSpPr txBox="1"/>
            <p:nvPr/>
          </p:nvSpPr>
          <p:spPr>
            <a:xfrm>
              <a:off x="571499" y="4938268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1</a:t>
              </a:r>
              <a:r>
                <a:rPr lang="ko-KR" altLang="en-US" sz="4500" b="1" dirty="0"/>
                <a:t>번</a:t>
              </a:r>
              <a:endParaRPr kumimoji="0" lang="ko-KR" altLang="en-US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B849D6-37AD-4F90-B922-C8E54CD9D992}"/>
              </a:ext>
            </a:extLst>
          </p:cNvPr>
          <p:cNvGrpSpPr/>
          <p:nvPr/>
        </p:nvGrpSpPr>
        <p:grpSpPr>
          <a:xfrm>
            <a:off x="8396124" y="2673833"/>
            <a:ext cx="2619375" cy="2351917"/>
            <a:chOff x="5379750" y="3245139"/>
            <a:chExt cx="2619375" cy="2351917"/>
          </a:xfrm>
        </p:grpSpPr>
        <p:pic>
          <p:nvPicPr>
            <p:cNvPr id="11" name="Picture 4" descr="일본에 대한 이미지 검색결과">
              <a:extLst>
                <a:ext uri="{FF2B5EF4-FFF2-40B4-BE49-F238E27FC236}">
                  <a16:creationId xmlns:a16="http://schemas.microsoft.com/office/drawing/2014/main" id="{2EFC2770-29C8-40D5-8B8F-587DEC588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750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034267-B3E0-45D1-BB04-9698763F66AB}"/>
                </a:ext>
              </a:extLst>
            </p:cNvPr>
            <p:cNvSpPr txBox="1"/>
            <p:nvPr/>
          </p:nvSpPr>
          <p:spPr>
            <a:xfrm>
              <a:off x="5417849" y="4801967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r>
                <a:rPr kumimoji="0" lang="ko-KR" altLang="en-US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번</a:t>
              </a:r>
            </a:p>
          </p:txBody>
        </p: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D257CBA-75A5-4130-B59C-8C5F0869B172}"/>
              </a:ext>
            </a:extLst>
          </p:cNvPr>
          <p:cNvSpPr/>
          <p:nvPr/>
        </p:nvSpPr>
        <p:spPr>
          <a:xfrm>
            <a:off x="8322838" y="3545370"/>
            <a:ext cx="659797" cy="582851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4F4C3E-0D69-4A0B-A990-F34769F58674}"/>
              </a:ext>
            </a:extLst>
          </p:cNvPr>
          <p:cNvSpPr txBox="1"/>
          <p:nvPr/>
        </p:nvSpPr>
        <p:spPr>
          <a:xfrm>
            <a:off x="10033749" y="3240344"/>
            <a:ext cx="299010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M = 2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인데 미국을 </a:t>
            </a:r>
            <a:r>
              <a:rPr kumimoji="0" lang="ko-KR" alt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못갔다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388016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코드로 옮기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코드로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옮기기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CD6098AE-0B10-4AD0-84F8-399B4B187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5" y="1001351"/>
            <a:ext cx="8622817" cy="8116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발표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순서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31" name="문제 요약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문제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요약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해결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방법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찾기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코드로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옮기기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Q&amp;A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uiExpand="1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A30EB96-88F6-47C2-A258-987CA5895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" y="968188"/>
            <a:ext cx="12988532" cy="79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B4D3C1-166C-4409-9DD0-1CA38C477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22" y="978078"/>
            <a:ext cx="10475259" cy="784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6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Q &amp; 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Q &amp; 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감사합니다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감사합니다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문제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요약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34" name="A나라 vs B나라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어떤 사람이 맛있는 기내식을 먹으려고 여행을 떠남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번 도시부터 출발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반드시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하고 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N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번 도시에서 </a:t>
            </a:r>
            <a:r>
              <a:rPr lang="ko-KR" altLang="en-US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끝나야함</a:t>
            </a:r>
            <a:endParaRPr lang="ko-KR" altLang="en-US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lang="ko-KR" altLang="en-US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들를수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있는 도시의 수는 </a:t>
            </a:r>
            <a:r>
              <a:rPr lang="ko-KR" altLang="en-US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한정되어있다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도시번호가 증가하는 순서대로만 이동을 함 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(3-&gt;2 </a:t>
            </a:r>
            <a:r>
              <a:rPr lang="ko-KR" altLang="en-US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안됌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r>
              <a:rPr lang="ko-KR" altLang="en-US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먹게되는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기내식 점수의 총합이 가장 </a:t>
            </a:r>
            <a:r>
              <a:rPr lang="ko-KR" altLang="en-US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커야함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843C544-69ED-4CDC-B31B-060883C7C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060" y="1412224"/>
            <a:ext cx="3266533" cy="326653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28F64E6-8E4A-4A82-8D7A-9AA8FC690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10" y="1412224"/>
            <a:ext cx="3266533" cy="3266533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ED2A008-4227-4A67-83F6-C94EB15B9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48916"/>
              </p:ext>
            </p:extLst>
          </p:nvPr>
        </p:nvGraphicFramePr>
        <p:xfrm>
          <a:off x="649987" y="2202217"/>
          <a:ext cx="11704826" cy="3523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118">
                  <a:extLst>
                    <a:ext uri="{9D8B030D-6E8A-4147-A177-3AD203B41FA5}">
                      <a16:colId xmlns:a16="http://schemas.microsoft.com/office/drawing/2014/main" val="1540210256"/>
                    </a:ext>
                  </a:extLst>
                </a:gridCol>
                <a:gridCol w="1672118">
                  <a:extLst>
                    <a:ext uri="{9D8B030D-6E8A-4147-A177-3AD203B41FA5}">
                      <a16:colId xmlns:a16="http://schemas.microsoft.com/office/drawing/2014/main" val="1681174374"/>
                    </a:ext>
                  </a:extLst>
                </a:gridCol>
                <a:gridCol w="1672118">
                  <a:extLst>
                    <a:ext uri="{9D8B030D-6E8A-4147-A177-3AD203B41FA5}">
                      <a16:colId xmlns:a16="http://schemas.microsoft.com/office/drawing/2014/main" val="3676749811"/>
                    </a:ext>
                  </a:extLst>
                </a:gridCol>
                <a:gridCol w="1672118">
                  <a:extLst>
                    <a:ext uri="{9D8B030D-6E8A-4147-A177-3AD203B41FA5}">
                      <a16:colId xmlns:a16="http://schemas.microsoft.com/office/drawing/2014/main" val="406144406"/>
                    </a:ext>
                  </a:extLst>
                </a:gridCol>
                <a:gridCol w="1672118">
                  <a:extLst>
                    <a:ext uri="{9D8B030D-6E8A-4147-A177-3AD203B41FA5}">
                      <a16:colId xmlns:a16="http://schemas.microsoft.com/office/drawing/2014/main" val="1250736874"/>
                    </a:ext>
                  </a:extLst>
                </a:gridCol>
                <a:gridCol w="1672118">
                  <a:extLst>
                    <a:ext uri="{9D8B030D-6E8A-4147-A177-3AD203B41FA5}">
                      <a16:colId xmlns:a16="http://schemas.microsoft.com/office/drawing/2014/main" val="2312808065"/>
                    </a:ext>
                  </a:extLst>
                </a:gridCol>
                <a:gridCol w="1672118">
                  <a:extLst>
                    <a:ext uri="{9D8B030D-6E8A-4147-A177-3AD203B41FA5}">
                      <a16:colId xmlns:a16="http://schemas.microsoft.com/office/drawing/2014/main" val="2457289117"/>
                    </a:ext>
                  </a:extLst>
                </a:gridCol>
              </a:tblGrid>
              <a:tr h="17552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48492"/>
                  </a:ext>
                </a:extLst>
              </a:tr>
              <a:tr h="1755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0" dirty="0"/>
                        <a:t>1</a:t>
                      </a:r>
                      <a:endParaRPr lang="ko-KR" altLang="en-US" sz="1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600" dirty="0"/>
                        <a:t>2</a:t>
                      </a:r>
                      <a:endParaRPr lang="ko-KR" altLang="en-US" sz="9600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600" dirty="0"/>
                        <a:t>3</a:t>
                      </a:r>
                      <a:endParaRPr lang="ko-KR" altLang="en-US" sz="9600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600" dirty="0"/>
                        <a:t>4</a:t>
                      </a:r>
                      <a:endParaRPr lang="ko-KR" altLang="en-US" sz="9600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600" dirty="0"/>
                        <a:t>5</a:t>
                      </a:r>
                      <a:endParaRPr lang="ko-KR" altLang="en-US" sz="9600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600" dirty="0"/>
                        <a:t>6</a:t>
                      </a:r>
                      <a:endParaRPr lang="ko-KR" altLang="en-US" sz="9600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600" dirty="0"/>
                        <a:t>N</a:t>
                      </a:r>
                      <a:endParaRPr lang="ko-KR" altLang="en-US" sz="9600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944751"/>
                  </a:ext>
                </a:extLst>
              </a:tr>
            </a:tbl>
          </a:graphicData>
        </a:graphic>
      </p:graphicFrame>
      <p:sp>
        <p:nvSpPr>
          <p:cNvPr id="150" name="화살표"/>
          <p:cNvSpPr/>
          <p:nvPr/>
        </p:nvSpPr>
        <p:spPr>
          <a:xfrm>
            <a:off x="877214" y="3709818"/>
            <a:ext cx="1216919" cy="305396"/>
          </a:xfrm>
          <a:prstGeom prst="rightArrow">
            <a:avLst>
              <a:gd name="adj1" fmla="val 32000"/>
              <a:gd name="adj2" fmla="val 152395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3F9EEB1-77D3-4FB3-BD81-176E5D97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13" y="1460427"/>
            <a:ext cx="3266533" cy="326653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C8320B4-26C6-45A2-8DA6-F8C9E5457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377" y="1412224"/>
            <a:ext cx="3266533" cy="326653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452DEDF-0119-43A9-9D7C-430AB5332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671" y="1460427"/>
            <a:ext cx="3266533" cy="3266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72BE82-B25B-4F3B-BFA2-78DF53FA1824}"/>
              </a:ext>
            </a:extLst>
          </p:cNvPr>
          <p:cNvSpPr txBox="1"/>
          <p:nvPr/>
        </p:nvSpPr>
        <p:spPr>
          <a:xfrm>
            <a:off x="1021976" y="7504489"/>
            <a:ext cx="1098624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N = 7 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이고 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5</a:t>
            </a:r>
            <a:r>
              <a:rPr lang="ko-KR" altLang="en-US" dirty="0"/>
              <a:t>개 도시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 이동</a:t>
            </a:r>
          </a:p>
        </p:txBody>
      </p:sp>
      <p:sp>
        <p:nvSpPr>
          <p:cNvPr id="29" name="화살표">
            <a:extLst>
              <a:ext uri="{FF2B5EF4-FFF2-40B4-BE49-F238E27FC236}">
                <a16:creationId xmlns:a16="http://schemas.microsoft.com/office/drawing/2014/main" id="{2EBF08D1-232E-44C7-83E8-4E63F7C75594}"/>
              </a:ext>
            </a:extLst>
          </p:cNvPr>
          <p:cNvSpPr/>
          <p:nvPr/>
        </p:nvSpPr>
        <p:spPr>
          <a:xfrm>
            <a:off x="2531231" y="3709818"/>
            <a:ext cx="1216919" cy="305396"/>
          </a:xfrm>
          <a:prstGeom prst="rightArrow">
            <a:avLst>
              <a:gd name="adj1" fmla="val 32000"/>
              <a:gd name="adj2" fmla="val 152395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sp>
        <p:nvSpPr>
          <p:cNvPr id="30" name="화살표">
            <a:extLst>
              <a:ext uri="{FF2B5EF4-FFF2-40B4-BE49-F238E27FC236}">
                <a16:creationId xmlns:a16="http://schemas.microsoft.com/office/drawing/2014/main" id="{0CA6A484-D830-43B7-A0F6-611299743052}"/>
              </a:ext>
            </a:extLst>
          </p:cNvPr>
          <p:cNvSpPr/>
          <p:nvPr/>
        </p:nvSpPr>
        <p:spPr>
          <a:xfrm>
            <a:off x="5893940" y="3717808"/>
            <a:ext cx="1216919" cy="305396"/>
          </a:xfrm>
          <a:prstGeom prst="rightArrow">
            <a:avLst>
              <a:gd name="adj1" fmla="val 32000"/>
              <a:gd name="adj2" fmla="val 152395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sp>
        <p:nvSpPr>
          <p:cNvPr id="31" name="화살표">
            <a:extLst>
              <a:ext uri="{FF2B5EF4-FFF2-40B4-BE49-F238E27FC236}">
                <a16:creationId xmlns:a16="http://schemas.microsoft.com/office/drawing/2014/main" id="{3BFADBBA-EFF8-45AB-951F-97584BDF2499}"/>
              </a:ext>
            </a:extLst>
          </p:cNvPr>
          <p:cNvSpPr/>
          <p:nvPr/>
        </p:nvSpPr>
        <p:spPr>
          <a:xfrm>
            <a:off x="10997477" y="3717808"/>
            <a:ext cx="1216919" cy="305396"/>
          </a:xfrm>
          <a:prstGeom prst="rightArrow">
            <a:avLst>
              <a:gd name="adj1" fmla="val 32000"/>
              <a:gd name="adj2" fmla="val 152395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  <p:sp>
        <p:nvSpPr>
          <p:cNvPr id="9" name="화살표: 원형 8">
            <a:extLst>
              <a:ext uri="{FF2B5EF4-FFF2-40B4-BE49-F238E27FC236}">
                <a16:creationId xmlns:a16="http://schemas.microsoft.com/office/drawing/2014/main" id="{439472A5-A622-4905-95BC-EE9163E887D9}"/>
              </a:ext>
            </a:extLst>
          </p:cNvPr>
          <p:cNvSpPr/>
          <p:nvPr/>
        </p:nvSpPr>
        <p:spPr>
          <a:xfrm>
            <a:off x="1572999" y="1222918"/>
            <a:ext cx="1537617" cy="2202217"/>
          </a:xfrm>
          <a:prstGeom prst="circular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" name="화살표: 원형 32">
            <a:extLst>
              <a:ext uri="{FF2B5EF4-FFF2-40B4-BE49-F238E27FC236}">
                <a16:creationId xmlns:a16="http://schemas.microsoft.com/office/drawing/2014/main" id="{E1CE104E-28F7-44CB-A920-DFEE3F366E0F}"/>
              </a:ext>
            </a:extLst>
          </p:cNvPr>
          <p:cNvSpPr/>
          <p:nvPr/>
        </p:nvSpPr>
        <p:spPr>
          <a:xfrm>
            <a:off x="6608968" y="1394516"/>
            <a:ext cx="1943439" cy="2202217"/>
          </a:xfrm>
          <a:prstGeom prst="circularArrow">
            <a:avLst>
              <a:gd name="adj1" fmla="val 12500"/>
              <a:gd name="adj2" fmla="val 1405624"/>
              <a:gd name="adj3" fmla="val 20457681"/>
              <a:gd name="adj4" fmla="val 10800000"/>
              <a:gd name="adj5" fmla="val 12500"/>
            </a:avLst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" name="화살표: 원형 33">
            <a:extLst>
              <a:ext uri="{FF2B5EF4-FFF2-40B4-BE49-F238E27FC236}">
                <a16:creationId xmlns:a16="http://schemas.microsoft.com/office/drawing/2014/main" id="{777150B6-700D-45E4-8401-3552E9E3ADCB}"/>
              </a:ext>
            </a:extLst>
          </p:cNvPr>
          <p:cNvSpPr/>
          <p:nvPr/>
        </p:nvSpPr>
        <p:spPr>
          <a:xfrm>
            <a:off x="8338465" y="614787"/>
            <a:ext cx="3572589" cy="3408417"/>
          </a:xfrm>
          <a:prstGeom prst="circularArrow">
            <a:avLst>
              <a:gd name="adj1" fmla="val 12500"/>
              <a:gd name="adj2" fmla="val 1405624"/>
              <a:gd name="adj3" fmla="val 20457681"/>
              <a:gd name="adj4" fmla="val 10800000"/>
              <a:gd name="adj5" fmla="val 12500"/>
            </a:avLst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" name="화살표: 원형 34">
            <a:extLst>
              <a:ext uri="{FF2B5EF4-FFF2-40B4-BE49-F238E27FC236}">
                <a16:creationId xmlns:a16="http://schemas.microsoft.com/office/drawing/2014/main" id="{3247A7CE-A465-4BC3-A6F8-3DF22263D158}"/>
              </a:ext>
            </a:extLst>
          </p:cNvPr>
          <p:cNvSpPr/>
          <p:nvPr/>
        </p:nvSpPr>
        <p:spPr>
          <a:xfrm>
            <a:off x="3122082" y="767187"/>
            <a:ext cx="3572589" cy="3408417"/>
          </a:xfrm>
          <a:prstGeom prst="circularArrow">
            <a:avLst>
              <a:gd name="adj1" fmla="val 12500"/>
              <a:gd name="adj2" fmla="val 1405624"/>
              <a:gd name="adj3" fmla="val 20457681"/>
              <a:gd name="adj4" fmla="val 10800000"/>
              <a:gd name="adj5" fmla="val 12500"/>
            </a:avLst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문제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요약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en-US" altLang="ko-KR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–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비행기가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움직이는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방법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36" name="화살표">
            <a:extLst>
              <a:ext uri="{FF2B5EF4-FFF2-40B4-BE49-F238E27FC236}">
                <a16:creationId xmlns:a16="http://schemas.microsoft.com/office/drawing/2014/main" id="{C813CF0F-225D-4A60-99DA-83E39B31CCDB}"/>
              </a:ext>
            </a:extLst>
          </p:cNvPr>
          <p:cNvSpPr/>
          <p:nvPr/>
        </p:nvSpPr>
        <p:spPr>
          <a:xfrm>
            <a:off x="7555578" y="3655290"/>
            <a:ext cx="1216919" cy="305396"/>
          </a:xfrm>
          <a:prstGeom prst="rightArrow">
            <a:avLst>
              <a:gd name="adj1" fmla="val 32000"/>
              <a:gd name="adj2" fmla="val 152395"/>
            </a:avLst>
          </a:prstGeom>
          <a:solidFill>
            <a:srgbClr val="FF26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b="1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Light" pitchFamily="2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0" grpId="1" animBg="1"/>
      <p:bldP spid="150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140" grpId="0" animBg="1"/>
      <p:bldP spid="36" grpId="0" animBg="1"/>
      <p:bldP spid="36" grpId="1" animBg="1"/>
      <p:bldP spid="36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34" name="A나라 vs B나라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질문</a:t>
            </a:r>
            <a:endParaRPr lang="en-US" altLang="ko-KR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최단경로 알고리즘인가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??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NO</a:t>
            </a:r>
          </a:p>
          <a:p>
            <a:pPr marL="0" indent="0">
              <a:buNone/>
            </a:pP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= 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가는 방향이 한 방향으로 정해져 있다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  </a:t>
            </a:r>
          </a:p>
          <a:p>
            <a:pPr marL="0" indent="0">
              <a:buNone/>
            </a:pP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- DP 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알고리즘인가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? YES</a:t>
            </a:r>
          </a:p>
          <a:p>
            <a:pPr marL="0" indent="0">
              <a:buNone/>
            </a:pP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= </a:t>
            </a:r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배열에 값을 저장해서 만들 수 있는 최대 값을 찾을 수 있다</a:t>
            </a:r>
            <a:r>
              <a:rPr lang="en-US" altLang="ko-KR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>
              <a:buFontTx/>
              <a:buChar char="-"/>
            </a:pP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951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34" name="A나라 vs B나라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예제를 보자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5D9A4CE-0D80-4426-9532-3B6019711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7" y="2914324"/>
            <a:ext cx="6384204" cy="524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8454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34" name="A나라 vs B나라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예제를 쉽게 보자 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1026" name="Picture 2" descr="태극기 일러스트에 대한 이미지 검색결과">
            <a:extLst>
              <a:ext uri="{FF2B5EF4-FFF2-40B4-BE49-F238E27FC236}">
                <a16:creationId xmlns:a16="http://schemas.microsoft.com/office/drawing/2014/main" id="{567BCABA-B2F9-4452-8CA2-EE231BB6A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187989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일본에 대한 이미지 검색결과">
            <a:extLst>
              <a:ext uri="{FF2B5EF4-FFF2-40B4-BE49-F238E27FC236}">
                <a16:creationId xmlns:a16="http://schemas.microsoft.com/office/drawing/2014/main" id="{8FD5C869-06BB-4F68-8901-4DD4EC098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50" y="324513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미국에 대한 이미지 검색결과">
            <a:extLst>
              <a:ext uri="{FF2B5EF4-FFF2-40B4-BE49-F238E27FC236}">
                <a16:creationId xmlns:a16="http://schemas.microsoft.com/office/drawing/2014/main" id="{04CB3F5C-5397-4653-B4AB-EC4947898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925" y="324513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17522A-9568-4EA5-A0C1-59DE3F95FE9A}"/>
              </a:ext>
            </a:extLst>
          </p:cNvPr>
          <p:cNvSpPr txBox="1"/>
          <p:nvPr/>
        </p:nvSpPr>
        <p:spPr>
          <a:xfrm>
            <a:off x="571499" y="5335813"/>
            <a:ext cx="2543175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1</a:t>
            </a:r>
            <a:r>
              <a:rPr lang="ko-KR" altLang="en-US" sz="4500" b="1" dirty="0"/>
              <a:t>번</a:t>
            </a:r>
            <a:endParaRPr kumimoji="0" lang="ko-KR" altLang="en-US" sz="4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59588-42A1-4BF4-8DE0-F2F789481128}"/>
              </a:ext>
            </a:extLst>
          </p:cNvPr>
          <p:cNvSpPr txBox="1"/>
          <p:nvPr/>
        </p:nvSpPr>
        <p:spPr>
          <a:xfrm>
            <a:off x="5379750" y="5215764"/>
            <a:ext cx="2543175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2</a:t>
            </a:r>
            <a:r>
              <a:rPr kumimoji="0" lang="ko-KR" altLang="en-US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57C8C-92C9-49DE-8C75-07E35C377444}"/>
              </a:ext>
            </a:extLst>
          </p:cNvPr>
          <p:cNvSpPr txBox="1"/>
          <p:nvPr/>
        </p:nvSpPr>
        <p:spPr>
          <a:xfrm>
            <a:off x="9813925" y="5335812"/>
            <a:ext cx="2543175" cy="795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3</a:t>
            </a:r>
            <a:r>
              <a:rPr kumimoji="0" lang="ko-KR" altLang="en-US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00DE1-7769-48B8-B8FB-F22D1A410972}"/>
              </a:ext>
            </a:extLst>
          </p:cNvPr>
          <p:cNvSpPr txBox="1"/>
          <p:nvPr/>
        </p:nvSpPr>
        <p:spPr>
          <a:xfrm>
            <a:off x="571500" y="6913965"/>
            <a:ext cx="1186180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한국에서 미국으로 가는 기내식 여행</a:t>
            </a:r>
            <a:endParaRPr kumimoji="0" lang="en-US" altLang="ko-K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3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개의 나라를 </a:t>
            </a:r>
            <a:r>
              <a:rPr kumimoji="0" lang="ko-KR" alt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들를수</a:t>
            </a:r>
            <a:r>
              <a:rPr kumimoji="0" lang="ko-KR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 있다</a:t>
            </a:r>
            <a:r>
              <a:rPr kumimoji="0" lang="en-US" altLang="ko-K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.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항공사는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095874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34" name="A나라 vs B나라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예제를 쉽게 보자 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A2EB104-3F39-46FF-85DD-A338931F8C5E}"/>
              </a:ext>
            </a:extLst>
          </p:cNvPr>
          <p:cNvGrpSpPr/>
          <p:nvPr/>
        </p:nvGrpSpPr>
        <p:grpSpPr>
          <a:xfrm>
            <a:off x="3437362" y="3010882"/>
            <a:ext cx="1820438" cy="1865918"/>
            <a:chOff x="571499" y="3187989"/>
            <a:chExt cx="2543176" cy="2545368"/>
          </a:xfrm>
        </p:grpSpPr>
        <p:pic>
          <p:nvPicPr>
            <p:cNvPr id="1026" name="Picture 2" descr="태극기 일러스트에 대한 이미지 검색결과">
              <a:extLst>
                <a:ext uri="{FF2B5EF4-FFF2-40B4-BE49-F238E27FC236}">
                  <a16:creationId xmlns:a16="http://schemas.microsoft.com/office/drawing/2014/main" id="{567BCABA-B2F9-4452-8CA2-EE231BB6A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3187989"/>
              <a:ext cx="2543175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C17522A-9568-4EA5-A0C1-59DE3F95FE9A}"/>
                </a:ext>
              </a:extLst>
            </p:cNvPr>
            <p:cNvSpPr txBox="1"/>
            <p:nvPr/>
          </p:nvSpPr>
          <p:spPr>
            <a:xfrm>
              <a:off x="571499" y="4938268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1</a:t>
              </a:r>
              <a:r>
                <a:rPr lang="ko-KR" altLang="en-US" sz="4500" b="1" dirty="0"/>
                <a:t>번</a:t>
              </a:r>
              <a:endParaRPr kumimoji="0" lang="ko-KR" altLang="en-US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AC86DF0-1BB7-4EB9-82A5-01277076C489}"/>
              </a:ext>
            </a:extLst>
          </p:cNvPr>
          <p:cNvGrpSpPr/>
          <p:nvPr/>
        </p:nvGrpSpPr>
        <p:grpSpPr>
          <a:xfrm>
            <a:off x="7747003" y="5300077"/>
            <a:ext cx="2619375" cy="2351917"/>
            <a:chOff x="5379750" y="3245139"/>
            <a:chExt cx="2619375" cy="2351917"/>
          </a:xfrm>
        </p:grpSpPr>
        <p:pic>
          <p:nvPicPr>
            <p:cNvPr id="1028" name="Picture 4" descr="일본에 대한 이미지 검색결과">
              <a:extLst>
                <a:ext uri="{FF2B5EF4-FFF2-40B4-BE49-F238E27FC236}">
                  <a16:creationId xmlns:a16="http://schemas.microsoft.com/office/drawing/2014/main" id="{8FD5C869-06BB-4F68-8901-4DD4EC0989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750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959588-42A1-4BF4-8DE0-F2F789481128}"/>
                </a:ext>
              </a:extLst>
            </p:cNvPr>
            <p:cNvSpPr txBox="1"/>
            <p:nvPr/>
          </p:nvSpPr>
          <p:spPr>
            <a:xfrm>
              <a:off x="5417849" y="4801967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r>
                <a:rPr kumimoji="0" lang="ko-KR" altLang="en-US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번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CFDE65F-6103-4DC0-A74A-6943F65A5A17}"/>
              </a:ext>
            </a:extLst>
          </p:cNvPr>
          <p:cNvGrpSpPr/>
          <p:nvPr/>
        </p:nvGrpSpPr>
        <p:grpSpPr>
          <a:xfrm>
            <a:off x="8123661" y="3245139"/>
            <a:ext cx="1820437" cy="1796881"/>
            <a:chOff x="9813925" y="3245139"/>
            <a:chExt cx="2619375" cy="2591970"/>
          </a:xfrm>
        </p:grpSpPr>
        <p:pic>
          <p:nvPicPr>
            <p:cNvPr id="1030" name="Picture 6" descr="미국에 대한 이미지 검색결과">
              <a:extLst>
                <a:ext uri="{FF2B5EF4-FFF2-40B4-BE49-F238E27FC236}">
                  <a16:creationId xmlns:a16="http://schemas.microsoft.com/office/drawing/2014/main" id="{04CB3F5C-5397-4653-B4AB-EC4947898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3925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457C8C-92C9-49DE-8C75-07E35C377444}"/>
                </a:ext>
              </a:extLst>
            </p:cNvPr>
            <p:cNvSpPr txBox="1"/>
            <p:nvPr/>
          </p:nvSpPr>
          <p:spPr>
            <a:xfrm>
              <a:off x="9813925" y="5042020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r>
                <a:rPr kumimoji="0" lang="ko-KR" altLang="en-US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번</a:t>
              </a:r>
            </a:p>
          </p:txBody>
        </p:sp>
      </p:grpSp>
      <p:pic>
        <p:nvPicPr>
          <p:cNvPr id="1032" name="Picture 8" descr="아시아나항공에 대한 이미지 검색결과">
            <a:extLst>
              <a:ext uri="{FF2B5EF4-FFF2-40B4-BE49-F238E27FC236}">
                <a16:creationId xmlns:a16="http://schemas.microsoft.com/office/drawing/2014/main" id="{07A0E9F0-51AF-4B95-ABF0-954B4848A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49" y="3245139"/>
            <a:ext cx="1542027" cy="154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66BA282-D486-451E-AA5C-DE780A8A8488}"/>
              </a:ext>
            </a:extLst>
          </p:cNvPr>
          <p:cNvSpPr/>
          <p:nvPr/>
        </p:nvSpPr>
        <p:spPr>
          <a:xfrm>
            <a:off x="5862918" y="3563471"/>
            <a:ext cx="1680882" cy="927354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C7F58-A5B9-490B-A0AF-E7509A1B7A83}"/>
              </a:ext>
            </a:extLst>
          </p:cNvPr>
          <p:cNvSpPr txBox="1"/>
          <p:nvPr/>
        </p:nvSpPr>
        <p:spPr>
          <a:xfrm>
            <a:off x="10488565" y="3480203"/>
            <a:ext cx="194473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10</a:t>
            </a:r>
            <a:r>
              <a:rPr kumimoji="0" lang="ko-KR" altLang="en-US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점</a:t>
            </a:r>
          </a:p>
        </p:txBody>
      </p:sp>
      <p:pic>
        <p:nvPicPr>
          <p:cNvPr id="1034" name="Picture 10" descr="대한항공 마크에 대한 이미지 검색결과">
            <a:extLst>
              <a:ext uri="{FF2B5EF4-FFF2-40B4-BE49-F238E27FC236}">
                <a16:creationId xmlns:a16="http://schemas.microsoft.com/office/drawing/2014/main" id="{9CFFF222-612A-42AF-8676-302262EE4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2" y="5682791"/>
            <a:ext cx="2783542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4697FB3-88B1-4B81-83BD-C83DBDD9DD5A}"/>
              </a:ext>
            </a:extLst>
          </p:cNvPr>
          <p:cNvGrpSpPr/>
          <p:nvPr/>
        </p:nvGrpSpPr>
        <p:grpSpPr>
          <a:xfrm>
            <a:off x="3437361" y="5423039"/>
            <a:ext cx="1820438" cy="1865918"/>
            <a:chOff x="571499" y="3187989"/>
            <a:chExt cx="2543176" cy="2545368"/>
          </a:xfrm>
        </p:grpSpPr>
        <p:pic>
          <p:nvPicPr>
            <p:cNvPr id="20" name="Picture 2" descr="태극기 일러스트에 대한 이미지 검색결과">
              <a:extLst>
                <a:ext uri="{FF2B5EF4-FFF2-40B4-BE49-F238E27FC236}">
                  <a16:creationId xmlns:a16="http://schemas.microsoft.com/office/drawing/2014/main" id="{2789BE2B-6335-4685-90B8-827F1AFA9C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3187989"/>
              <a:ext cx="2543175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867F29-DF02-42AC-A0DF-378AA5A31F56}"/>
                </a:ext>
              </a:extLst>
            </p:cNvPr>
            <p:cNvSpPr txBox="1"/>
            <p:nvPr/>
          </p:nvSpPr>
          <p:spPr>
            <a:xfrm>
              <a:off x="571499" y="4938268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1</a:t>
              </a:r>
              <a:r>
                <a:rPr lang="ko-KR" altLang="en-US" sz="4500" b="1" dirty="0"/>
                <a:t>번</a:t>
              </a:r>
              <a:endParaRPr kumimoji="0" lang="ko-KR" altLang="en-US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983EDCA-061C-4E21-BFE9-5A462B78BC83}"/>
              </a:ext>
            </a:extLst>
          </p:cNvPr>
          <p:cNvSpPr txBox="1"/>
          <p:nvPr/>
        </p:nvSpPr>
        <p:spPr>
          <a:xfrm>
            <a:off x="10446522" y="5944402"/>
            <a:ext cx="194473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5</a:t>
            </a:r>
            <a:r>
              <a:rPr kumimoji="0" lang="ko-KR" altLang="en-US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점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A309CBD-7996-4BD3-890B-076B8557F132}"/>
              </a:ext>
            </a:extLst>
          </p:cNvPr>
          <p:cNvSpPr/>
          <p:nvPr/>
        </p:nvSpPr>
        <p:spPr>
          <a:xfrm>
            <a:off x="5985977" y="5707937"/>
            <a:ext cx="1680882" cy="927354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36" name="Picture 12" descr="에어 재팬에 대한 이미지 검색결과">
            <a:extLst>
              <a:ext uri="{FF2B5EF4-FFF2-40B4-BE49-F238E27FC236}">
                <a16:creationId xmlns:a16="http://schemas.microsoft.com/office/drawing/2014/main" id="{2140ECAC-1611-4A9D-B9A3-5D6CC3856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49" y="72889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F4663B38-E12E-4EC9-9158-5655CB8AA216}"/>
              </a:ext>
            </a:extLst>
          </p:cNvPr>
          <p:cNvGrpSpPr/>
          <p:nvPr/>
        </p:nvGrpSpPr>
        <p:grpSpPr>
          <a:xfrm>
            <a:off x="3037891" y="7338604"/>
            <a:ext cx="2619375" cy="2351917"/>
            <a:chOff x="5379750" y="3245139"/>
            <a:chExt cx="2619375" cy="2351917"/>
          </a:xfrm>
        </p:grpSpPr>
        <p:pic>
          <p:nvPicPr>
            <p:cNvPr id="27" name="Picture 4" descr="일본에 대한 이미지 검색결과">
              <a:extLst>
                <a:ext uri="{FF2B5EF4-FFF2-40B4-BE49-F238E27FC236}">
                  <a16:creationId xmlns:a16="http://schemas.microsoft.com/office/drawing/2014/main" id="{B738B9F0-6CB2-404A-A92B-BB26791A56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750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A76FF7-F7B3-49D7-A321-000E70692634}"/>
                </a:ext>
              </a:extLst>
            </p:cNvPr>
            <p:cNvSpPr txBox="1"/>
            <p:nvPr/>
          </p:nvSpPr>
          <p:spPr>
            <a:xfrm>
              <a:off x="5417849" y="4801967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2</a:t>
              </a:r>
              <a:r>
                <a:rPr kumimoji="0" lang="ko-KR" altLang="en-US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번</a:t>
              </a:r>
            </a:p>
          </p:txBody>
        </p:sp>
      </p:grp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F134166-5F28-432E-9D0A-59155417AF88}"/>
              </a:ext>
            </a:extLst>
          </p:cNvPr>
          <p:cNvSpPr/>
          <p:nvPr/>
        </p:nvSpPr>
        <p:spPr>
          <a:xfrm>
            <a:off x="5997975" y="7962646"/>
            <a:ext cx="1680882" cy="927354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7DCB47D-F5C5-482D-B5D4-BC07003A6856}"/>
              </a:ext>
            </a:extLst>
          </p:cNvPr>
          <p:cNvGrpSpPr/>
          <p:nvPr/>
        </p:nvGrpSpPr>
        <p:grpSpPr>
          <a:xfrm>
            <a:off x="8223103" y="7712122"/>
            <a:ext cx="1820437" cy="1796881"/>
            <a:chOff x="9813925" y="3245139"/>
            <a:chExt cx="2619375" cy="2591970"/>
          </a:xfrm>
        </p:grpSpPr>
        <p:pic>
          <p:nvPicPr>
            <p:cNvPr id="31" name="Picture 6" descr="미국에 대한 이미지 검색결과">
              <a:extLst>
                <a:ext uri="{FF2B5EF4-FFF2-40B4-BE49-F238E27FC236}">
                  <a16:creationId xmlns:a16="http://schemas.microsoft.com/office/drawing/2014/main" id="{534F167E-C2B7-46FC-8C79-98274F464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3925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8B5C4F-8005-4BD5-AFE4-7A289ACB7AE2}"/>
                </a:ext>
              </a:extLst>
            </p:cNvPr>
            <p:cNvSpPr txBox="1"/>
            <p:nvPr/>
          </p:nvSpPr>
          <p:spPr>
            <a:xfrm>
              <a:off x="9813925" y="5042020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r>
                <a:rPr kumimoji="0" lang="ko-KR" altLang="en-US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번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D84C16A-B0BE-47FA-8AAF-BCF7FD3B2742}"/>
              </a:ext>
            </a:extLst>
          </p:cNvPr>
          <p:cNvSpPr txBox="1"/>
          <p:nvPr/>
        </p:nvSpPr>
        <p:spPr>
          <a:xfrm>
            <a:off x="10446522" y="8052250"/>
            <a:ext cx="194473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3</a:t>
            </a:r>
            <a:r>
              <a:rPr kumimoji="0" lang="ko-KR" altLang="en-US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2706105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uiExpand="1" build="p" animBg="1"/>
      <p:bldP spid="7" grpId="0" animBg="1"/>
      <p:bldP spid="8" grpId="0"/>
      <p:bldP spid="23" grpId="0"/>
      <p:bldP spid="24" grpId="0" animBg="1"/>
      <p:bldP spid="29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34" name="A나라 vs B나라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예제를 쉽게 보자 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A2EB104-3F39-46FF-85DD-A338931F8C5E}"/>
              </a:ext>
            </a:extLst>
          </p:cNvPr>
          <p:cNvGrpSpPr/>
          <p:nvPr/>
        </p:nvGrpSpPr>
        <p:grpSpPr>
          <a:xfrm>
            <a:off x="3437362" y="3010882"/>
            <a:ext cx="1820438" cy="1865918"/>
            <a:chOff x="571499" y="3187989"/>
            <a:chExt cx="2543176" cy="2545368"/>
          </a:xfrm>
        </p:grpSpPr>
        <p:pic>
          <p:nvPicPr>
            <p:cNvPr id="1026" name="Picture 2" descr="태극기 일러스트에 대한 이미지 검색결과">
              <a:extLst>
                <a:ext uri="{FF2B5EF4-FFF2-40B4-BE49-F238E27FC236}">
                  <a16:creationId xmlns:a16="http://schemas.microsoft.com/office/drawing/2014/main" id="{567BCABA-B2F9-4452-8CA2-EE231BB6A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3187989"/>
              <a:ext cx="2543175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C17522A-9568-4EA5-A0C1-59DE3F95FE9A}"/>
                </a:ext>
              </a:extLst>
            </p:cNvPr>
            <p:cNvSpPr txBox="1"/>
            <p:nvPr/>
          </p:nvSpPr>
          <p:spPr>
            <a:xfrm>
              <a:off x="571499" y="4938268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1</a:t>
              </a:r>
              <a:r>
                <a:rPr lang="ko-KR" altLang="en-US" sz="4500" b="1" dirty="0"/>
                <a:t>번</a:t>
              </a:r>
              <a:endParaRPr kumimoji="0" lang="ko-KR" altLang="en-US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CFDE65F-6103-4DC0-A74A-6943F65A5A17}"/>
              </a:ext>
            </a:extLst>
          </p:cNvPr>
          <p:cNvGrpSpPr/>
          <p:nvPr/>
        </p:nvGrpSpPr>
        <p:grpSpPr>
          <a:xfrm>
            <a:off x="8123661" y="3245139"/>
            <a:ext cx="1820437" cy="1796881"/>
            <a:chOff x="9813925" y="3245139"/>
            <a:chExt cx="2619375" cy="2591970"/>
          </a:xfrm>
        </p:grpSpPr>
        <p:pic>
          <p:nvPicPr>
            <p:cNvPr id="1030" name="Picture 6" descr="미국에 대한 이미지 검색결과">
              <a:extLst>
                <a:ext uri="{FF2B5EF4-FFF2-40B4-BE49-F238E27FC236}">
                  <a16:creationId xmlns:a16="http://schemas.microsoft.com/office/drawing/2014/main" id="{04CB3F5C-5397-4653-B4AB-EC4947898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3925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457C8C-92C9-49DE-8C75-07E35C377444}"/>
                </a:ext>
              </a:extLst>
            </p:cNvPr>
            <p:cNvSpPr txBox="1"/>
            <p:nvPr/>
          </p:nvSpPr>
          <p:spPr>
            <a:xfrm>
              <a:off x="9813925" y="5042020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r>
                <a:rPr kumimoji="0" lang="ko-KR" altLang="en-US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번</a:t>
              </a:r>
            </a:p>
          </p:txBody>
        </p:sp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66BA282-D486-451E-AA5C-DE780A8A8488}"/>
              </a:ext>
            </a:extLst>
          </p:cNvPr>
          <p:cNvSpPr/>
          <p:nvPr/>
        </p:nvSpPr>
        <p:spPr>
          <a:xfrm>
            <a:off x="5862918" y="3563471"/>
            <a:ext cx="1680882" cy="927354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C7F58-A5B9-490B-A0AF-E7509A1B7A83}"/>
              </a:ext>
            </a:extLst>
          </p:cNvPr>
          <p:cNvSpPr txBox="1"/>
          <p:nvPr/>
        </p:nvSpPr>
        <p:spPr>
          <a:xfrm>
            <a:off x="10488565" y="3480203"/>
            <a:ext cx="194473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4</a:t>
            </a:r>
            <a:r>
              <a:rPr kumimoji="0" lang="ko-KR" altLang="en-US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점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4697FB3-88B1-4B81-83BD-C83DBDD9DD5A}"/>
              </a:ext>
            </a:extLst>
          </p:cNvPr>
          <p:cNvGrpSpPr/>
          <p:nvPr/>
        </p:nvGrpSpPr>
        <p:grpSpPr>
          <a:xfrm>
            <a:off x="8137135" y="5442707"/>
            <a:ext cx="1820438" cy="1865918"/>
            <a:chOff x="571499" y="3187989"/>
            <a:chExt cx="2543176" cy="2545368"/>
          </a:xfrm>
        </p:grpSpPr>
        <p:pic>
          <p:nvPicPr>
            <p:cNvPr id="20" name="Picture 2" descr="태극기 일러스트에 대한 이미지 검색결과">
              <a:extLst>
                <a:ext uri="{FF2B5EF4-FFF2-40B4-BE49-F238E27FC236}">
                  <a16:creationId xmlns:a16="http://schemas.microsoft.com/office/drawing/2014/main" id="{2789BE2B-6335-4685-90B8-827F1AFA9C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3187989"/>
              <a:ext cx="2543175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867F29-DF02-42AC-A0DF-378AA5A31F56}"/>
                </a:ext>
              </a:extLst>
            </p:cNvPr>
            <p:cNvSpPr txBox="1"/>
            <p:nvPr/>
          </p:nvSpPr>
          <p:spPr>
            <a:xfrm>
              <a:off x="571499" y="4938268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1</a:t>
              </a:r>
              <a:r>
                <a:rPr lang="ko-KR" altLang="en-US" sz="4500" b="1" dirty="0"/>
                <a:t>번</a:t>
              </a:r>
              <a:endParaRPr kumimoji="0" lang="ko-KR" altLang="en-US" sz="4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7DCB47D-F5C5-482D-B5D4-BC07003A6856}"/>
              </a:ext>
            </a:extLst>
          </p:cNvPr>
          <p:cNvGrpSpPr/>
          <p:nvPr/>
        </p:nvGrpSpPr>
        <p:grpSpPr>
          <a:xfrm>
            <a:off x="3543762" y="5511744"/>
            <a:ext cx="1820437" cy="1796881"/>
            <a:chOff x="9813925" y="3245139"/>
            <a:chExt cx="2619375" cy="2591970"/>
          </a:xfrm>
        </p:grpSpPr>
        <p:pic>
          <p:nvPicPr>
            <p:cNvPr id="31" name="Picture 6" descr="미국에 대한 이미지 검색결과">
              <a:extLst>
                <a:ext uri="{FF2B5EF4-FFF2-40B4-BE49-F238E27FC236}">
                  <a16:creationId xmlns:a16="http://schemas.microsoft.com/office/drawing/2014/main" id="{534F167E-C2B7-46FC-8C79-98274F464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3925" y="3245139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8B5C4F-8005-4BD5-AFE4-7A289ACB7AE2}"/>
                </a:ext>
              </a:extLst>
            </p:cNvPr>
            <p:cNvSpPr txBox="1"/>
            <p:nvPr/>
          </p:nvSpPr>
          <p:spPr>
            <a:xfrm>
              <a:off x="9813925" y="5042020"/>
              <a:ext cx="2543175" cy="795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3</a:t>
              </a:r>
              <a:r>
                <a:rPr kumimoji="0" lang="ko-KR" altLang="en-US" sz="45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KoPubWorld돋움체 Medium"/>
                </a:rPr>
                <a:t>번</a:t>
              </a:r>
            </a:p>
          </p:txBody>
        </p:sp>
      </p:grpSp>
      <p:pic>
        <p:nvPicPr>
          <p:cNvPr id="3074" name="Picture 2" descr="델타항공 로고에 대한 이미지 검색결과">
            <a:extLst>
              <a:ext uri="{FF2B5EF4-FFF2-40B4-BE49-F238E27FC236}">
                <a16:creationId xmlns:a16="http://schemas.microsoft.com/office/drawing/2014/main" id="{44255E71-5FB3-489D-8FF9-7A872F60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68" y="3000375"/>
            <a:ext cx="24288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30625724-F446-4B9E-B030-4C668B9EA14B}"/>
              </a:ext>
            </a:extLst>
          </p:cNvPr>
          <p:cNvSpPr/>
          <p:nvPr/>
        </p:nvSpPr>
        <p:spPr>
          <a:xfrm>
            <a:off x="5910226" y="5763058"/>
            <a:ext cx="1680882" cy="927354"/>
          </a:xfrm>
          <a:prstGeom prst="rightArrow">
            <a:avLst/>
          </a:prstGeom>
          <a:solidFill>
            <a:schemeClr val="accent1">
              <a:satOff val="12166"/>
              <a:lumOff val="-1304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76" name="Picture 4" descr="북한항공에 대한 이미지 검색결과">
            <a:extLst>
              <a:ext uri="{FF2B5EF4-FFF2-40B4-BE49-F238E27FC236}">
                <a16:creationId xmlns:a16="http://schemas.microsoft.com/office/drawing/2014/main" id="{B75B2F79-888E-412E-9575-4EF8ED0A4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9" y="555625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74C0279-92D9-4DFE-A5EC-6DF85D49CE92}"/>
              </a:ext>
            </a:extLst>
          </p:cNvPr>
          <p:cNvSpPr txBox="1"/>
          <p:nvPr/>
        </p:nvSpPr>
        <p:spPr>
          <a:xfrm>
            <a:off x="10432806" y="5823841"/>
            <a:ext cx="194473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100</a:t>
            </a:r>
            <a:r>
              <a:rPr kumimoji="0" lang="ko-KR" altLang="en-US" sz="5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4178454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uiExpand="1" build="p" animBg="1"/>
      <p:bldP spid="7" grpId="0" animBg="1"/>
      <p:bldP spid="8" grpId="0"/>
      <p:bldP spid="34" grpId="0" animBg="1"/>
      <p:bldP spid="35" grpId="0"/>
    </p:bldLst>
  </p:timing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484</Words>
  <Application>Microsoft Office PowerPoint</Application>
  <PresentationFormat>사용자 지정</PresentationFormat>
  <Paragraphs>133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Nanum Gothic ExtraBold</vt:lpstr>
      <vt:lpstr>KoPubWorldDotum</vt:lpstr>
      <vt:lpstr>KoPubWorldDotum Medium</vt:lpstr>
      <vt:lpstr>Nanum Gothic</vt:lpstr>
      <vt:lpstr>맑은 고딕</vt:lpstr>
      <vt:lpstr>KoPubWorld돋움체 Medium</vt:lpstr>
      <vt:lpstr>Helvetica Neue Light</vt:lpstr>
      <vt:lpstr>ModernPortfolio</vt:lpstr>
      <vt:lpstr>2157: 여행</vt:lpstr>
      <vt:lpstr>발표 순서</vt:lpstr>
      <vt:lpstr>문제 요약</vt:lpstr>
      <vt:lpstr>문제 요약 – 비행기가 움직이는 방법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해결 방법 찾기</vt:lpstr>
      <vt:lpstr>만약 M = 2 였으면?</vt:lpstr>
      <vt:lpstr>만약 M = 2 였으면?</vt:lpstr>
      <vt:lpstr>항로중에 가장 큰값만 남기고  비교해서 찾아낸다</vt:lpstr>
      <vt:lpstr>해결 방법 찾기 ( Save MAX Value)</vt:lpstr>
      <vt:lpstr>해결 방법 찾기 ( Save MAX Value)</vt:lpstr>
      <vt:lpstr>해결 방법 찾기 ( Save MAX Value)</vt:lpstr>
      <vt:lpstr>코드로 옮기기</vt:lpstr>
      <vt:lpstr>PowerPoint 프레젠테이션</vt:lpstr>
      <vt:lpstr>PowerPoint 프레젠테이션</vt:lpstr>
      <vt:lpstr>PowerPoint 프레젠테이션</vt:lpstr>
      <vt:lpstr>Q &amp; A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사과와 바나나</dc:title>
  <cp:lastModifiedBy>kstar7021@naver.com</cp:lastModifiedBy>
  <cp:revision>19</cp:revision>
  <cp:lastPrinted>2019-04-07T08:37:03Z</cp:lastPrinted>
  <dcterms:modified xsi:type="dcterms:W3CDTF">2019-08-11T08:00:02Z</dcterms:modified>
</cp:coreProperties>
</file>