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3" r:id="rId6"/>
    <p:sldId id="260" r:id="rId7"/>
    <p:sldId id="275" r:id="rId8"/>
    <p:sldId id="276" r:id="rId9"/>
    <p:sldId id="264" r:id="rId10"/>
    <p:sldId id="265" r:id="rId11"/>
    <p:sldId id="270" r:id="rId12"/>
    <p:sldId id="274" r:id="rId13"/>
    <p:sldId id="271" r:id="rId14"/>
    <p:sldId id="272" r:id="rId15"/>
  </p:sldIdLst>
  <p:sldSz cx="13004800" cy="9753600"/>
  <p:notesSz cx="6858000" cy="9144000"/>
  <p:embeddedFontLst>
    <p:embeddedFont>
      <p:font typeface="D2Coding" panose="020B0600000101010101" charset="-127"/>
      <p:regular r:id="rId17"/>
      <p:bold r:id="rId18"/>
    </p:embeddedFont>
    <p:embeddedFont>
      <p:font typeface="KoPubWorldDotum" panose="020B0600000101010101" charset="-127"/>
      <p:regular r:id="rId19"/>
      <p:bold r:id="rId20"/>
    </p:embeddedFont>
    <p:embeddedFont>
      <p:font typeface="Nanum Gothic" panose="020B0600000101010101" charset="-127"/>
      <p:regular r:id="rId21"/>
      <p:bold r:id="rId22"/>
    </p:embeddedFont>
    <p:embeddedFont>
      <p:font typeface="Nanum Gothic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KoPubWorldDotum Medium" panose="00000600000000000000" pitchFamily="2" charset="-127"/>
      <p:regular r:id="rId26"/>
    </p:embeddedFont>
    <p:embeddedFont>
      <p:font typeface="KoPubWorld돋움체 Medium" panose="00000600000000000000" pitchFamily="2" charset="-127"/>
      <p:regular r:id="rId2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11501: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주식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 solve(const int &amp;i, const int &amp;j) {…"/>
          <p:cNvSpPr txBox="1">
            <a:spLocks noGrp="1"/>
          </p:cNvSpPr>
          <p:nvPr>
            <p:ph type="body" idx="1"/>
          </p:nvPr>
        </p:nvSpPr>
        <p:spPr>
          <a:xfrm>
            <a:off x="895350" y="429069"/>
            <a:ext cx="11214101" cy="8895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lvl="1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C249685-4E51-491B-853D-934C872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429069"/>
            <a:ext cx="9916086" cy="84818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 solve(const int &amp;i, const int &amp;j) {…"/>
          <p:cNvSpPr txBox="1">
            <a:spLocks noGrp="1"/>
          </p:cNvSpPr>
          <p:nvPr>
            <p:ph type="body" idx="1"/>
          </p:nvPr>
        </p:nvSpPr>
        <p:spPr>
          <a:xfrm>
            <a:off x="895350" y="429069"/>
            <a:ext cx="11214101" cy="8895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lvl="1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87E905B-2AF8-4693-B591-260E7647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8" y="355890"/>
            <a:ext cx="10687051" cy="85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39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 &amp;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홍준이는 미래를 예견할 수 있음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주식을 사서 최대 수익을 내야함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주식은 하루에 하나만 살 수 있다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최대 이익을 내려면 언제 사고 언제 팔까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1026" name="Picture 2" descr="ì£¼ìì ëí ì´ë¯¸ì§ ê²ìê²°ê³¼">
            <a:extLst>
              <a:ext uri="{FF2B5EF4-FFF2-40B4-BE49-F238E27FC236}">
                <a16:creationId xmlns:a16="http://schemas.microsoft.com/office/drawing/2014/main" id="{11A4F9BE-F2C5-4383-9755-035774DC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88" y="2355849"/>
            <a:ext cx="4091865" cy="28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주식에 대한 이미지 검색결과">
            <a:extLst>
              <a:ext uri="{FF2B5EF4-FFF2-40B4-BE49-F238E27FC236}">
                <a16:creationId xmlns:a16="http://schemas.microsoft.com/office/drawing/2014/main" id="{4A058587-66A2-4462-B096-6728505C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93" y="6071160"/>
            <a:ext cx="4144457" cy="28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문제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요약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–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주식구매의 예시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pic>
        <p:nvPicPr>
          <p:cNvPr id="2050" name="Picture 2" descr="달러 아이콘에 대한 이미지 검색결과">
            <a:extLst>
              <a:ext uri="{FF2B5EF4-FFF2-40B4-BE49-F238E27FC236}">
                <a16:creationId xmlns:a16="http://schemas.microsoft.com/office/drawing/2014/main" id="{A8143DEA-92F3-4A80-B9EA-3696CA14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4" y="5805834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달러 아이콘에 대한 이미지 검색결과">
            <a:extLst>
              <a:ext uri="{FF2B5EF4-FFF2-40B4-BE49-F238E27FC236}">
                <a16:creationId xmlns:a16="http://schemas.microsoft.com/office/drawing/2014/main" id="{82B14883-3B99-439B-B2AF-D9ADBB6C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92" y="4579561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달러 아이콘에 대한 이미지 검색결과">
            <a:extLst>
              <a:ext uri="{FF2B5EF4-FFF2-40B4-BE49-F238E27FC236}">
                <a16:creationId xmlns:a16="http://schemas.microsoft.com/office/drawing/2014/main" id="{28A1AF4A-D06A-4F40-9D6D-CCEAADA4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46" y="328184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858B6-5993-427E-A89E-F7152C5AFC58}"/>
              </a:ext>
            </a:extLst>
          </p:cNvPr>
          <p:cNvSpPr txBox="1"/>
          <p:nvPr/>
        </p:nvSpPr>
        <p:spPr>
          <a:xfrm>
            <a:off x="-449943" y="2567982"/>
            <a:ext cx="103629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예를들어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날이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일이고 주가가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5, 2, 3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52566-8507-4E6A-8D83-8870A0B2ECB1}"/>
              </a:ext>
            </a:extLst>
          </p:cNvPr>
          <p:cNvSpPr txBox="1"/>
          <p:nvPr/>
        </p:nvSpPr>
        <p:spPr>
          <a:xfrm>
            <a:off x="344699" y="3763346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5B92F-AAEF-4AED-822D-653D730096D3}"/>
              </a:ext>
            </a:extLst>
          </p:cNvPr>
          <p:cNvSpPr txBox="1"/>
          <p:nvPr/>
        </p:nvSpPr>
        <p:spPr>
          <a:xfrm>
            <a:off x="369409" y="4779220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46D39-16F9-4DBB-9AF1-C6A37B7E8396}"/>
              </a:ext>
            </a:extLst>
          </p:cNvPr>
          <p:cNvSpPr txBox="1"/>
          <p:nvPr/>
        </p:nvSpPr>
        <p:spPr>
          <a:xfrm>
            <a:off x="364837" y="5972343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pic>
        <p:nvPicPr>
          <p:cNvPr id="26" name="Picture 2" descr="달러 아이콘에 대한 이미지 검색결과">
            <a:extLst>
              <a:ext uri="{FF2B5EF4-FFF2-40B4-BE49-F238E27FC236}">
                <a16:creationId xmlns:a16="http://schemas.microsoft.com/office/drawing/2014/main" id="{8564AFBB-970A-4A4E-92E0-9C9987C5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77" y="3308743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달러 아이콘에 대한 이미지 검색결과">
            <a:extLst>
              <a:ext uri="{FF2B5EF4-FFF2-40B4-BE49-F238E27FC236}">
                <a16:creationId xmlns:a16="http://schemas.microsoft.com/office/drawing/2014/main" id="{065B6420-E910-4283-9E8F-AAB296BC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63" y="331770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달러 아이콘에 대한 이미지 검색결과">
            <a:extLst>
              <a:ext uri="{FF2B5EF4-FFF2-40B4-BE49-F238E27FC236}">
                <a16:creationId xmlns:a16="http://schemas.microsoft.com/office/drawing/2014/main" id="{1CCBC235-12B9-4E90-9466-1F4D613B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17" y="3308743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달러 아이콘에 대한 이미지 검색결과">
            <a:extLst>
              <a:ext uri="{FF2B5EF4-FFF2-40B4-BE49-F238E27FC236}">
                <a16:creationId xmlns:a16="http://schemas.microsoft.com/office/drawing/2014/main" id="{A6DB7E74-48B2-4F4A-A842-C304D08E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80" y="329977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달러 아이콘에 대한 이미지 검색결과">
            <a:extLst>
              <a:ext uri="{FF2B5EF4-FFF2-40B4-BE49-F238E27FC236}">
                <a16:creationId xmlns:a16="http://schemas.microsoft.com/office/drawing/2014/main" id="{F51B8F9D-40AD-481E-9DC0-8BB0737C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16" y="4659670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달러 아이콘에 대한 이미지 검색결과">
            <a:extLst>
              <a:ext uri="{FF2B5EF4-FFF2-40B4-BE49-F238E27FC236}">
                <a16:creationId xmlns:a16="http://schemas.microsoft.com/office/drawing/2014/main" id="{4E019C62-72A8-4ED6-93E5-9F9062CD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88" y="588971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달러 아이콘에 대한 이미지 검색결과">
            <a:extLst>
              <a:ext uri="{FF2B5EF4-FFF2-40B4-BE49-F238E27FC236}">
                <a16:creationId xmlns:a16="http://schemas.microsoft.com/office/drawing/2014/main" id="{D573186B-701D-4F07-8B0E-32D121E7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01" y="5832729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59568-51CC-4FD8-AC5E-012B9E9063C4}"/>
              </a:ext>
            </a:extLst>
          </p:cNvPr>
          <p:cNvSpPr txBox="1"/>
          <p:nvPr/>
        </p:nvSpPr>
        <p:spPr>
          <a:xfrm>
            <a:off x="8302434" y="3415768"/>
            <a:ext cx="476979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이때 사면</a:t>
            </a:r>
            <a:endParaRPr kumimoji="0" lang="en-US" altLang="ko-K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언제 팔아도 손해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FD764-40F2-4E55-AB28-3C92AF21936E}"/>
              </a:ext>
            </a:extLst>
          </p:cNvPr>
          <p:cNvSpPr txBox="1"/>
          <p:nvPr/>
        </p:nvSpPr>
        <p:spPr>
          <a:xfrm>
            <a:off x="5799217" y="5107515"/>
            <a:ext cx="4769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일째 팔면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+1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문제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요약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–</a:t>
            </a:r>
            <a:r>
              <a:rPr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주식구매의 예시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pic>
        <p:nvPicPr>
          <p:cNvPr id="2050" name="Picture 2" descr="달러 아이콘에 대한 이미지 검색결과">
            <a:extLst>
              <a:ext uri="{FF2B5EF4-FFF2-40B4-BE49-F238E27FC236}">
                <a16:creationId xmlns:a16="http://schemas.microsoft.com/office/drawing/2014/main" id="{A8143DEA-92F3-4A80-B9EA-3696CA14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4" y="5805834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달러 아이콘에 대한 이미지 검색결과">
            <a:extLst>
              <a:ext uri="{FF2B5EF4-FFF2-40B4-BE49-F238E27FC236}">
                <a16:creationId xmlns:a16="http://schemas.microsoft.com/office/drawing/2014/main" id="{82B14883-3B99-439B-B2AF-D9ADBB6C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92" y="4579561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달러 아이콘에 대한 이미지 검색결과">
            <a:extLst>
              <a:ext uri="{FF2B5EF4-FFF2-40B4-BE49-F238E27FC236}">
                <a16:creationId xmlns:a16="http://schemas.microsoft.com/office/drawing/2014/main" id="{28A1AF4A-D06A-4F40-9D6D-CCEAADA4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46" y="328184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858B6-5993-427E-A89E-F7152C5AFC58}"/>
              </a:ext>
            </a:extLst>
          </p:cNvPr>
          <p:cNvSpPr txBox="1"/>
          <p:nvPr/>
        </p:nvSpPr>
        <p:spPr>
          <a:xfrm>
            <a:off x="-449943" y="2567982"/>
            <a:ext cx="103629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예를들어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날이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일이고 주가가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3, 5, 7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52566-8507-4E6A-8D83-8870A0B2ECB1}"/>
              </a:ext>
            </a:extLst>
          </p:cNvPr>
          <p:cNvSpPr txBox="1"/>
          <p:nvPr/>
        </p:nvSpPr>
        <p:spPr>
          <a:xfrm>
            <a:off x="344699" y="3763346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5B92F-AAEF-4AED-822D-653D730096D3}"/>
              </a:ext>
            </a:extLst>
          </p:cNvPr>
          <p:cNvSpPr txBox="1"/>
          <p:nvPr/>
        </p:nvSpPr>
        <p:spPr>
          <a:xfrm>
            <a:off x="369409" y="4779220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46D39-16F9-4DBB-9AF1-C6A37B7E8396}"/>
              </a:ext>
            </a:extLst>
          </p:cNvPr>
          <p:cNvSpPr txBox="1"/>
          <p:nvPr/>
        </p:nvSpPr>
        <p:spPr>
          <a:xfrm>
            <a:off x="364837" y="5972343"/>
            <a:ext cx="14097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</a:t>
            </a:r>
          </a:p>
        </p:txBody>
      </p:sp>
      <p:pic>
        <p:nvPicPr>
          <p:cNvPr id="26" name="Picture 2" descr="달러 아이콘에 대한 이미지 검색결과">
            <a:extLst>
              <a:ext uri="{FF2B5EF4-FFF2-40B4-BE49-F238E27FC236}">
                <a16:creationId xmlns:a16="http://schemas.microsoft.com/office/drawing/2014/main" id="{8564AFBB-970A-4A4E-92E0-9C9987C5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77" y="3308743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달러 아이콘에 대한 이미지 검색결과">
            <a:extLst>
              <a:ext uri="{FF2B5EF4-FFF2-40B4-BE49-F238E27FC236}">
                <a16:creationId xmlns:a16="http://schemas.microsoft.com/office/drawing/2014/main" id="{065B6420-E910-4283-9E8F-AAB296BC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63" y="3317708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달러 아이콘에 대한 이미지 검색결과">
            <a:extLst>
              <a:ext uri="{FF2B5EF4-FFF2-40B4-BE49-F238E27FC236}">
                <a16:creationId xmlns:a16="http://schemas.microsoft.com/office/drawing/2014/main" id="{1CCBC235-12B9-4E90-9466-1F4D613B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88" y="4649177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달러 아이콘에 대한 이미지 검색결과">
            <a:extLst>
              <a:ext uri="{FF2B5EF4-FFF2-40B4-BE49-F238E27FC236}">
                <a16:creationId xmlns:a16="http://schemas.microsoft.com/office/drawing/2014/main" id="{A6DB7E74-48B2-4F4A-A842-C304D08E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65" y="4596977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달러 아이콘에 대한 이미지 검색결과">
            <a:extLst>
              <a:ext uri="{FF2B5EF4-FFF2-40B4-BE49-F238E27FC236}">
                <a16:creationId xmlns:a16="http://schemas.microsoft.com/office/drawing/2014/main" id="{F51B8F9D-40AD-481E-9DC0-8BB0737C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16" y="4659670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달러 아이콘에 대한 이미지 검색결과">
            <a:extLst>
              <a:ext uri="{FF2B5EF4-FFF2-40B4-BE49-F238E27FC236}">
                <a16:creationId xmlns:a16="http://schemas.microsoft.com/office/drawing/2014/main" id="{4E019C62-72A8-4ED6-93E5-9F9062CD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57" y="4621689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달러 아이콘에 대한 이미지 검색결과">
            <a:extLst>
              <a:ext uri="{FF2B5EF4-FFF2-40B4-BE49-F238E27FC236}">
                <a16:creationId xmlns:a16="http://schemas.microsoft.com/office/drawing/2014/main" id="{D573186B-701D-4F07-8B0E-32D121E7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40" y="5832729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59568-51CC-4FD8-AC5E-012B9E9063C4}"/>
              </a:ext>
            </a:extLst>
          </p:cNvPr>
          <p:cNvSpPr txBox="1"/>
          <p:nvPr/>
        </p:nvSpPr>
        <p:spPr>
          <a:xfrm>
            <a:off x="8302434" y="3692767"/>
            <a:ext cx="4769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 째 팔면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+4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FD764-40F2-4E55-AB28-3C92AF21936E}"/>
              </a:ext>
            </a:extLst>
          </p:cNvPr>
          <p:cNvSpPr txBox="1"/>
          <p:nvPr/>
        </p:nvSpPr>
        <p:spPr>
          <a:xfrm>
            <a:off x="8223772" y="4978322"/>
            <a:ext cx="4769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일째 팔면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+2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19" name="Picture 2" descr="달러 아이콘에 대한 이미지 검색결과">
            <a:extLst>
              <a:ext uri="{FF2B5EF4-FFF2-40B4-BE49-F238E27FC236}">
                <a16:creationId xmlns:a16="http://schemas.microsoft.com/office/drawing/2014/main" id="{70B54154-5D96-43D7-A706-AE27FD05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43" y="5876991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달러 아이콘에 대한 이미지 검색결과">
            <a:extLst>
              <a:ext uri="{FF2B5EF4-FFF2-40B4-BE49-F238E27FC236}">
                <a16:creationId xmlns:a16="http://schemas.microsoft.com/office/drawing/2014/main" id="{5C84095D-455E-4BAA-95DD-B80C4199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080" y="5907244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달러 아이콘에 대한 이미지 검색결과">
            <a:extLst>
              <a:ext uri="{FF2B5EF4-FFF2-40B4-BE49-F238E27FC236}">
                <a16:creationId xmlns:a16="http://schemas.microsoft.com/office/drawing/2014/main" id="{A02A7175-8599-40C0-B18D-A165E42E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75" y="5907244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달러 아이콘에 대한 이미지 검색결과">
            <a:extLst>
              <a:ext uri="{FF2B5EF4-FFF2-40B4-BE49-F238E27FC236}">
                <a16:creationId xmlns:a16="http://schemas.microsoft.com/office/drawing/2014/main" id="{6AFCFFC7-51B2-4F1C-A064-CBE72AF1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28" y="5894095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달러 아이콘에 대한 이미지 검색결과">
            <a:extLst>
              <a:ext uri="{FF2B5EF4-FFF2-40B4-BE49-F238E27FC236}">
                <a16:creationId xmlns:a16="http://schemas.microsoft.com/office/drawing/2014/main" id="{809A2BC1-BF35-4A09-BE62-F5D484DC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94" y="5907244"/>
            <a:ext cx="1478429" cy="14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62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가장 고점을 찾아야함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!</a:t>
            </a:r>
          </a:p>
          <a:p>
            <a:pPr>
              <a:buFontTx/>
              <a:buChar char="-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주가가 고점보다 크면 갱신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고점이 아닌 날이면 구매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076" name="Picture 4" descr="주식에 대한 이미지 검색결과">
            <a:extLst>
              <a:ext uri="{FF2B5EF4-FFF2-40B4-BE49-F238E27FC236}">
                <a16:creationId xmlns:a16="http://schemas.microsoft.com/office/drawing/2014/main" id="{1161CDAD-50E7-465F-A597-E424D5DD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41" y="2111375"/>
            <a:ext cx="5422059" cy="45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260DD65-6C8C-4F92-A29F-FC1BBFDB9050}"/>
              </a:ext>
            </a:extLst>
          </p:cNvPr>
          <p:cNvSpPr/>
          <p:nvPr/>
        </p:nvSpPr>
        <p:spPr>
          <a:xfrm rot="16200000">
            <a:off x="7886855" y="5654641"/>
            <a:ext cx="2164670" cy="48409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0E3EDA-2DFA-4DC6-AB79-8B16B35ECCF9}"/>
              </a:ext>
            </a:extLst>
          </p:cNvPr>
          <p:cNvSpPr/>
          <p:nvPr/>
        </p:nvSpPr>
        <p:spPr>
          <a:xfrm rot="16200000">
            <a:off x="10311808" y="3225205"/>
            <a:ext cx="2164670" cy="48409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DD1D6-345B-4249-9D41-6437110A82EF}"/>
              </a:ext>
            </a:extLst>
          </p:cNvPr>
          <p:cNvSpPr txBox="1"/>
          <p:nvPr/>
        </p:nvSpPr>
        <p:spPr>
          <a:xfrm>
            <a:off x="10784541" y="4750210"/>
            <a:ext cx="18960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이때 팔자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B4DA5-3434-43BF-9C75-A9786489467B}"/>
              </a:ext>
            </a:extLst>
          </p:cNvPr>
          <p:cNvSpPr txBox="1"/>
          <p:nvPr/>
        </p:nvSpPr>
        <p:spPr>
          <a:xfrm>
            <a:off x="8021172" y="7045690"/>
            <a:ext cx="33415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이때 사서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327FF4B-B746-4301-980B-1C3B7ED6AC59}"/>
              </a:ext>
            </a:extLst>
          </p:cNvPr>
          <p:cNvSpPr/>
          <p:nvPr/>
        </p:nvSpPr>
        <p:spPr>
          <a:xfrm rot="16200000">
            <a:off x="8381685" y="5564150"/>
            <a:ext cx="2345654" cy="48409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E3AAACC-8922-478E-84B7-908AA02B6F70}"/>
              </a:ext>
            </a:extLst>
          </p:cNvPr>
          <p:cNvSpPr/>
          <p:nvPr/>
        </p:nvSpPr>
        <p:spPr>
          <a:xfrm rot="16200000">
            <a:off x="8650928" y="5278883"/>
            <a:ext cx="3049520" cy="48409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팔려면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=&gt;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전날보다 주가가 올라야 함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!</a:t>
            </a:r>
          </a:p>
          <a:p>
            <a:pPr>
              <a:buFontTx/>
              <a:buChar char="-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전날에 주식 가격이 낮아야 팔 수 있다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그래서 어떻게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할건데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07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뒤에서부터 분석</a:t>
            </a:r>
            <a:endParaRPr lang="en-US" altLang="ko-KR" sz="40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sz="40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6146" name="Picture 2" descr="주식에 대한 이미지 검색결과">
            <a:extLst>
              <a:ext uri="{FF2B5EF4-FFF2-40B4-BE49-F238E27FC236}">
                <a16:creationId xmlns:a16="http://schemas.microsoft.com/office/drawing/2014/main" id="{17B20251-6C7B-4D54-8488-545DD45E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82" y="3027550"/>
            <a:ext cx="8347635" cy="56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9786C4B-4E84-4AD4-9257-CED2FC8D4178}"/>
              </a:ext>
            </a:extLst>
          </p:cNvPr>
          <p:cNvSpPr/>
          <p:nvPr/>
        </p:nvSpPr>
        <p:spPr>
          <a:xfrm rot="10800000">
            <a:off x="7886855" y="7531100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2D570-AF53-4506-A414-DF9DBF0227F1}"/>
              </a:ext>
            </a:extLst>
          </p:cNvPr>
          <p:cNvSpPr txBox="1"/>
          <p:nvPr/>
        </p:nvSpPr>
        <p:spPr>
          <a:xfrm>
            <a:off x="10453967" y="7663140"/>
            <a:ext cx="2043953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안삼</a:t>
            </a: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ㅅㄱ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096384-9A7E-4C08-96EE-C11348E193DE}"/>
              </a:ext>
            </a:extLst>
          </p:cNvPr>
          <p:cNvSpPr/>
          <p:nvPr/>
        </p:nvSpPr>
        <p:spPr>
          <a:xfrm rot="10800000">
            <a:off x="7540302" y="6402434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1D98205-4FA8-4C9F-B128-5BE789871FF0}"/>
              </a:ext>
            </a:extLst>
          </p:cNvPr>
          <p:cNvSpPr/>
          <p:nvPr/>
        </p:nvSpPr>
        <p:spPr>
          <a:xfrm rot="10800000">
            <a:off x="6804519" y="4876800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7EFA32-ABFB-4BB2-9179-00C12C5590C8}"/>
              </a:ext>
            </a:extLst>
          </p:cNvPr>
          <p:cNvSpPr/>
          <p:nvPr/>
        </p:nvSpPr>
        <p:spPr>
          <a:xfrm rot="10800000">
            <a:off x="6029072" y="4070421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1706-24F3-4D7B-AEE9-E28BCA11E97B}"/>
              </a:ext>
            </a:extLst>
          </p:cNvPr>
          <p:cNvSpPr txBox="1"/>
          <p:nvPr/>
        </p:nvSpPr>
        <p:spPr>
          <a:xfrm>
            <a:off x="9852993" y="6305689"/>
            <a:ext cx="2043953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안삼</a:t>
            </a: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ㅅㄱ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D2DE9-EA78-4919-A1A3-173EF633160C}"/>
              </a:ext>
            </a:extLst>
          </p:cNvPr>
          <p:cNvSpPr txBox="1"/>
          <p:nvPr/>
        </p:nvSpPr>
        <p:spPr>
          <a:xfrm>
            <a:off x="9242628" y="4804566"/>
            <a:ext cx="2043953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안삼</a:t>
            </a: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ㅅㄱ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A1D7F-5696-41B7-9C4B-F005B33CB69A}"/>
              </a:ext>
            </a:extLst>
          </p:cNvPr>
          <p:cNvSpPr txBox="1"/>
          <p:nvPr/>
        </p:nvSpPr>
        <p:spPr>
          <a:xfrm>
            <a:off x="8454090" y="3990470"/>
            <a:ext cx="2043953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안삼</a:t>
            </a: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ㅅㄱ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63ECC76-E86E-45E9-8DC7-E505BDF3AE62}"/>
              </a:ext>
            </a:extLst>
          </p:cNvPr>
          <p:cNvSpPr/>
          <p:nvPr/>
        </p:nvSpPr>
        <p:spPr>
          <a:xfrm rot="10800000" flipH="1">
            <a:off x="2985860" y="4218561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C49B6-EF95-4442-81C2-CD09F43C953D}"/>
              </a:ext>
            </a:extLst>
          </p:cNvPr>
          <p:cNvSpPr txBox="1"/>
          <p:nvPr/>
        </p:nvSpPr>
        <p:spPr>
          <a:xfrm>
            <a:off x="544557" y="4143454"/>
            <a:ext cx="2294539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오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사야지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B2692AD-8D51-48B4-9B35-D82C00114456}"/>
              </a:ext>
            </a:extLst>
          </p:cNvPr>
          <p:cNvSpPr/>
          <p:nvPr/>
        </p:nvSpPr>
        <p:spPr>
          <a:xfrm rot="10800000" flipH="1">
            <a:off x="2622109" y="4698387"/>
            <a:ext cx="2164670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395248-5004-43CC-9965-36EC4D33F933}"/>
              </a:ext>
            </a:extLst>
          </p:cNvPr>
          <p:cNvSpPr txBox="1"/>
          <p:nvPr/>
        </p:nvSpPr>
        <p:spPr>
          <a:xfrm>
            <a:off x="180806" y="4791177"/>
            <a:ext cx="2294539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오 </a:t>
            </a:r>
            <a:r>
              <a:rPr kumimoji="0" lang="ko-KR" altLang="en-US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사야지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761E1B5-8CD8-4BF0-A87E-EE4DC31182B2}"/>
              </a:ext>
            </a:extLst>
          </p:cNvPr>
          <p:cNvSpPr/>
          <p:nvPr/>
        </p:nvSpPr>
        <p:spPr>
          <a:xfrm rot="16200000" flipH="1">
            <a:off x="5262175" y="3223574"/>
            <a:ext cx="1049699" cy="484094"/>
          </a:xfrm>
          <a:prstGeom prst="rightArrow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A5090-580F-4D90-A70D-717BE04BE300}"/>
              </a:ext>
            </a:extLst>
          </p:cNvPr>
          <p:cNvSpPr txBox="1"/>
          <p:nvPr/>
        </p:nvSpPr>
        <p:spPr>
          <a:xfrm>
            <a:off x="4639754" y="2365787"/>
            <a:ext cx="2294539" cy="59503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이때 팔기</a:t>
            </a:r>
          </a:p>
        </p:txBody>
      </p:sp>
    </p:spTree>
    <p:extLst>
      <p:ext uri="{BB962C8B-B14F-4D97-AF65-F5344CB8AC3E}">
        <p14:creationId xmlns:p14="http://schemas.microsoft.com/office/powerpoint/2010/main" val="346469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uiExpand="1" build="p" animBg="1"/>
      <p:bldP spid="9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해결 방법 찾기 - 점화식 만들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점화식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만들기</a:t>
            </a:r>
            <a:endParaRPr b="1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82" name="i열 j행에 대하여…"/>
          <p:cNvSpPr txBox="1"/>
          <p:nvPr/>
        </p:nvSpPr>
        <p:spPr>
          <a:xfrm>
            <a:off x="571500" y="2938004"/>
            <a:ext cx="11387418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ko-KR" dirty="0"/>
              <a:t>K</a:t>
            </a:r>
            <a:r>
              <a:rPr lang="ko-KR" altLang="en-US" dirty="0"/>
              <a:t>부터 시작해서 최대값보다 작으면</a:t>
            </a:r>
            <a:r>
              <a:rPr lang="en-US" altLang="ko-KR" dirty="0"/>
              <a:t> </a:t>
            </a:r>
            <a:r>
              <a:rPr lang="ko-KR" altLang="en-US" dirty="0"/>
              <a:t>수익 저장 크면 갱신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nn-NO" altLang="ko-KR" dirty="0"/>
              <a:t>for (int i = k; i &gt;= 1; i--)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if (</a:t>
            </a:r>
            <a:r>
              <a:rPr lang="en-US" altLang="ko-KR" dirty="0" err="1"/>
              <a:t>maxValue</a:t>
            </a:r>
            <a:r>
              <a:rPr lang="en-US" altLang="ko-KR" dirty="0"/>
              <a:t> &lt; a[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algn="l"/>
            <a:r>
              <a:rPr lang="en-US" altLang="ko-KR" dirty="0" err="1"/>
              <a:t>maxValue</a:t>
            </a:r>
            <a:r>
              <a:rPr lang="en-US" altLang="ko-KR" dirty="0"/>
              <a:t> = 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algn="l"/>
            <a:r>
              <a:rPr lang="en-US" altLang="ko-KR" dirty="0"/>
              <a:t>else</a:t>
            </a:r>
          </a:p>
          <a:p>
            <a:pPr algn="l"/>
            <a:r>
              <a:rPr lang="en-US" altLang="ko-KR" dirty="0"/>
              <a:t>stock += </a:t>
            </a:r>
            <a:r>
              <a:rPr lang="en-US" altLang="ko-KR" dirty="0" err="1"/>
              <a:t>maxValue</a:t>
            </a:r>
            <a:r>
              <a:rPr lang="en-US" altLang="ko-KR" dirty="0"/>
              <a:t> - 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algn="l"/>
            <a:r>
              <a:rPr lang="en-US" altLang="ko-KR" dirty="0"/>
              <a:t>}</a:t>
            </a:r>
            <a:endParaRPr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582</Words>
  <Application>Microsoft Office PowerPoint</Application>
  <PresentationFormat>사용자 지정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KoPubWorldDotum</vt:lpstr>
      <vt:lpstr>Nanum Gothic ExtraBold</vt:lpstr>
      <vt:lpstr>KoPubWorldDotum Medium</vt:lpstr>
      <vt:lpstr>Nanum Gothic</vt:lpstr>
      <vt:lpstr>KoPubWorld돋움체 Medium</vt:lpstr>
      <vt:lpstr>D2Coding</vt:lpstr>
      <vt:lpstr>Helvetica Neue Light</vt:lpstr>
      <vt:lpstr>맑은 고딕</vt:lpstr>
      <vt:lpstr>Arial</vt:lpstr>
      <vt:lpstr>ModernPortfolio</vt:lpstr>
      <vt:lpstr>11501: 주식</vt:lpstr>
      <vt:lpstr>발표 순서</vt:lpstr>
      <vt:lpstr>문제 요약</vt:lpstr>
      <vt:lpstr>문제 요약 – 주식구매의 예시</vt:lpstr>
      <vt:lpstr>문제 요약 – 주식구매의 예시</vt:lpstr>
      <vt:lpstr>해결 방법 찾기</vt:lpstr>
      <vt:lpstr>해결 방법 찾기</vt:lpstr>
      <vt:lpstr>해결 방법 찾기</vt:lpstr>
      <vt:lpstr>해결 방법 찾기 - 점화식 만들기</vt:lpstr>
      <vt:lpstr>코드로 옮기기</vt:lpstr>
      <vt:lpstr>PowerPoint 프레젠테이션</vt:lpstr>
      <vt:lpstr>PowerPoint 프레젠테이션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kstar7021@naver.com</cp:lastModifiedBy>
  <cp:revision>14</cp:revision>
  <cp:lastPrinted>2019-04-07T08:37:03Z</cp:lastPrinted>
  <dcterms:modified xsi:type="dcterms:W3CDTF">2019-08-10T04:37:10Z</dcterms:modified>
</cp:coreProperties>
</file>