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302" r:id="rId5"/>
    <p:sldId id="303" r:id="rId6"/>
    <p:sldId id="304" r:id="rId7"/>
    <p:sldId id="305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6" r:id="rId17"/>
    <p:sldId id="317" r:id="rId18"/>
    <p:sldId id="274" r:id="rId19"/>
    <p:sldId id="320" r:id="rId20"/>
    <p:sldId id="318" r:id="rId21"/>
    <p:sldId id="324" r:id="rId22"/>
    <p:sldId id="322" r:id="rId23"/>
    <p:sldId id="323" r:id="rId24"/>
    <p:sldId id="319" r:id="rId25"/>
    <p:sldId id="321" r:id="rId26"/>
    <p:sldId id="325" r:id="rId27"/>
    <p:sldId id="326" r:id="rId28"/>
    <p:sldId id="265" r:id="rId29"/>
    <p:sldId id="266" r:id="rId30"/>
    <p:sldId id="286" r:id="rId31"/>
    <p:sldId id="327" r:id="rId32"/>
    <p:sldId id="272" r:id="rId33"/>
  </p:sldIdLst>
  <p:sldSz cx="13004800" cy="9753600"/>
  <p:notesSz cx="6858000" cy="9144000"/>
  <p:embeddedFontLst>
    <p:embeddedFont>
      <p:font typeface="KoPubWorldDotum" panose="020B0600000101010101" charset="-127"/>
      <p:regular r:id="rId35"/>
      <p:bold r:id="rId36"/>
    </p:embeddedFont>
    <p:embeddedFont>
      <p:font typeface="KoPubWorldDotum Medium" panose="020B0600000101010101" charset="-127"/>
      <p:regular r:id="rId37"/>
    </p:embeddedFont>
    <p:embeddedFont>
      <p:font typeface="KoPubWorld돋움체 Medium" panose="020B0600000101010101" charset="-127"/>
      <p:regular r:id="rId38"/>
    </p:embeddedFont>
    <p:embeddedFont>
      <p:font typeface="Nanum Gothic" panose="020B0600000101010101" charset="-127"/>
      <p:regular r:id="rId39"/>
      <p:bold r:id="rId40"/>
    </p:embeddedFont>
    <p:embeddedFont>
      <p:font typeface="Nanum Gothic ExtraBold" panose="020B0600000101010101" charset="-127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57" autoAdjust="0"/>
    <p:restoredTop sz="94638"/>
  </p:normalViewPr>
  <p:slideViewPr>
    <p:cSldViewPr snapToGrid="0" snapToObjects="1">
      <p:cViewPr varScale="1">
        <p:scale>
          <a:sx n="76" d="100"/>
          <a:sy n="7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31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54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97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841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96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10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1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2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92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15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1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2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19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0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23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30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2346:</a:t>
            </a:r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dirty="0">
                <a:latin typeface="+mn-lt"/>
                <a:ea typeface="HY헤드라인M" panose="02030600000101010101" pitchFamily="18" charset="-127"/>
                <a:cs typeface="KoPubWorldDotum" pitchFamily="2" charset="-127"/>
              </a:rPr>
              <a:t>풍선 터뜨리기</a:t>
            </a:r>
            <a:endParaRPr dirty="0">
              <a:latin typeface="+mn-lt"/>
              <a:ea typeface="HY헤드라인M" panose="02030600000101010101" pitchFamily="18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전자정보공학부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IT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융합 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20151813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노태원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80ED48-D200-4C46-BB73-7690AF11D525}"/>
              </a:ext>
            </a:extLst>
          </p:cNvPr>
          <p:cNvGraphicFramePr>
            <a:graphicFrameLocks noGrp="1"/>
          </p:cNvGraphicFramePr>
          <p:nvPr/>
        </p:nvGraphicFramePr>
        <p:xfrm>
          <a:off x="340590" y="2911608"/>
          <a:ext cx="3585536" cy="581925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371207786"/>
                    </a:ext>
                  </a:extLst>
                </a:gridCol>
                <a:gridCol w="2394658">
                  <a:extLst>
                    <a:ext uri="{9D8B030D-6E8A-4147-A177-3AD203B41FA5}">
                      <a16:colId xmlns:a16="http://schemas.microsoft.com/office/drawing/2014/main" val="664552809"/>
                    </a:ext>
                  </a:extLst>
                </a:gridCol>
              </a:tblGrid>
              <a:tr h="969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+mj-ea"/>
                          <a:ea typeface="+mj-ea"/>
                        </a:rPr>
                        <a:t>저장소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3861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9493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7531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26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66570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64732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4310372" y="3608476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6411500" y="3608476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493361-1C63-43D5-97A2-8870B844B5AF}"/>
              </a:ext>
            </a:extLst>
          </p:cNvPr>
          <p:cNvGrpSpPr/>
          <p:nvPr/>
        </p:nvGrpSpPr>
        <p:grpSpPr>
          <a:xfrm>
            <a:off x="8466735" y="3608476"/>
            <a:ext cx="1662545" cy="4974413"/>
            <a:chOff x="714660" y="2299223"/>
            <a:chExt cx="1662545" cy="497441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27935C-4B85-4E1A-86EC-13782B1764DF}"/>
                </a:ext>
              </a:extLst>
            </p:cNvPr>
            <p:cNvSpPr/>
            <p:nvPr/>
          </p:nvSpPr>
          <p:spPr>
            <a:xfrm>
              <a:off x="756293" y="25663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-3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739D379-B8C8-498D-BB24-F955FD73A21E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871195B-AEE1-4375-B24E-B25D6CAC5731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074E73E-159A-474F-AA86-81133D551754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95C923-6ACF-4B6C-92C6-3CE1974E1888}"/>
              </a:ext>
            </a:extLst>
          </p:cNvPr>
          <p:cNvGrpSpPr/>
          <p:nvPr/>
        </p:nvGrpSpPr>
        <p:grpSpPr>
          <a:xfrm>
            <a:off x="10571396" y="3608476"/>
            <a:ext cx="1662545" cy="4974413"/>
            <a:chOff x="8924412" y="2146823"/>
            <a:chExt cx="1662545" cy="49744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4B9BC8-05C9-4282-BBE8-7C8EEB128DCE}"/>
                </a:ext>
              </a:extLst>
            </p:cNvPr>
            <p:cNvSpPr/>
            <p:nvPr/>
          </p:nvSpPr>
          <p:spPr>
            <a:xfrm>
              <a:off x="8978749" y="24139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754D33-79E2-4329-B584-E3C6D354259D}"/>
                </a:ext>
              </a:extLst>
            </p:cNvPr>
            <p:cNvGrpSpPr/>
            <p:nvPr/>
          </p:nvGrpSpPr>
          <p:grpSpPr>
            <a:xfrm>
              <a:off x="8924412" y="2146823"/>
              <a:ext cx="1662545" cy="4974413"/>
              <a:chOff x="8924412" y="2146823"/>
              <a:chExt cx="1662545" cy="497441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BA7FC96-A6A5-4DC0-8D09-563232D24415}"/>
                  </a:ext>
                </a:extLst>
              </p:cNvPr>
              <p:cNvSpPr/>
              <p:nvPr/>
            </p:nvSpPr>
            <p:spPr>
              <a:xfrm>
                <a:off x="8924412" y="21468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BDEB94D-4821-45D4-853D-7407B5134A2A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>
                <a:off x="9755685" y="39686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3741331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5972917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E610A-437D-4FD4-94EE-B5DE7206B4BF}"/>
              </a:ext>
            </a:extLst>
          </p:cNvPr>
          <p:cNvSpPr txBox="1"/>
          <p:nvPr/>
        </p:nvSpPr>
        <p:spPr>
          <a:xfrm>
            <a:off x="8188566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4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1BBA9-8EA1-449A-8C02-F7FB9D60C20F}"/>
              </a:ext>
            </a:extLst>
          </p:cNvPr>
          <p:cNvSpPr txBox="1"/>
          <p:nvPr/>
        </p:nvSpPr>
        <p:spPr>
          <a:xfrm>
            <a:off x="10201713" y="8714146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시작 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: 4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풍선을 지운다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.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07C3E-AE62-428A-9575-DFCE401655A0}"/>
              </a:ext>
            </a:extLst>
          </p:cNvPr>
          <p:cNvSpPr/>
          <p:nvPr/>
        </p:nvSpPr>
        <p:spPr>
          <a:xfrm>
            <a:off x="8183339" y="2832656"/>
            <a:ext cx="2229335" cy="5898200"/>
          </a:xfrm>
          <a:prstGeom prst="rect">
            <a:avLst/>
          </a:prstGeom>
          <a:noFill/>
          <a:ln w="762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05A3391-6690-4FB9-A852-12B51C4C4329}"/>
              </a:ext>
            </a:extLst>
          </p:cNvPr>
          <p:cNvCxnSpPr/>
          <p:nvPr/>
        </p:nvCxnSpPr>
        <p:spPr>
          <a:xfrm flipH="1">
            <a:off x="7970280" y="3482357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3542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80ED48-D200-4C46-BB73-7690AF11D525}"/>
              </a:ext>
            </a:extLst>
          </p:cNvPr>
          <p:cNvGraphicFramePr>
            <a:graphicFrameLocks noGrp="1"/>
          </p:cNvGraphicFramePr>
          <p:nvPr/>
        </p:nvGraphicFramePr>
        <p:xfrm>
          <a:off x="340590" y="2911608"/>
          <a:ext cx="3585536" cy="581925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371207786"/>
                    </a:ext>
                  </a:extLst>
                </a:gridCol>
                <a:gridCol w="2394658">
                  <a:extLst>
                    <a:ext uri="{9D8B030D-6E8A-4147-A177-3AD203B41FA5}">
                      <a16:colId xmlns:a16="http://schemas.microsoft.com/office/drawing/2014/main" val="664552809"/>
                    </a:ext>
                  </a:extLst>
                </a:gridCol>
              </a:tblGrid>
              <a:tr h="969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+mj-ea"/>
                          <a:ea typeface="+mj-ea"/>
                        </a:rPr>
                        <a:t>저장소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3861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9493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7531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26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66570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64732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4310372" y="3608476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6411500" y="3608476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493361-1C63-43D5-97A2-8870B844B5AF}"/>
              </a:ext>
            </a:extLst>
          </p:cNvPr>
          <p:cNvGrpSpPr/>
          <p:nvPr/>
        </p:nvGrpSpPr>
        <p:grpSpPr>
          <a:xfrm>
            <a:off x="8466735" y="3608476"/>
            <a:ext cx="1662545" cy="4974413"/>
            <a:chOff x="714660" y="2299223"/>
            <a:chExt cx="1662545" cy="497441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27935C-4B85-4E1A-86EC-13782B1764DF}"/>
                </a:ext>
              </a:extLst>
            </p:cNvPr>
            <p:cNvSpPr/>
            <p:nvPr/>
          </p:nvSpPr>
          <p:spPr>
            <a:xfrm>
              <a:off x="756293" y="25663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-3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739D379-B8C8-498D-BB24-F955FD73A21E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871195B-AEE1-4375-B24E-B25D6CAC5731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074E73E-159A-474F-AA86-81133D551754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95C923-6ACF-4B6C-92C6-3CE1974E1888}"/>
              </a:ext>
            </a:extLst>
          </p:cNvPr>
          <p:cNvGrpSpPr/>
          <p:nvPr/>
        </p:nvGrpSpPr>
        <p:grpSpPr>
          <a:xfrm>
            <a:off x="10571396" y="3608476"/>
            <a:ext cx="1662545" cy="4974413"/>
            <a:chOff x="8924412" y="2146823"/>
            <a:chExt cx="1662545" cy="49744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4B9BC8-05C9-4282-BBE8-7C8EEB128DCE}"/>
                </a:ext>
              </a:extLst>
            </p:cNvPr>
            <p:cNvSpPr/>
            <p:nvPr/>
          </p:nvSpPr>
          <p:spPr>
            <a:xfrm>
              <a:off x="8978749" y="24139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754D33-79E2-4329-B584-E3C6D354259D}"/>
                </a:ext>
              </a:extLst>
            </p:cNvPr>
            <p:cNvGrpSpPr/>
            <p:nvPr/>
          </p:nvGrpSpPr>
          <p:grpSpPr>
            <a:xfrm>
              <a:off x="8924412" y="2146823"/>
              <a:ext cx="1662545" cy="4974413"/>
              <a:chOff x="8924412" y="2146823"/>
              <a:chExt cx="1662545" cy="497441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BA7FC96-A6A5-4DC0-8D09-563232D24415}"/>
                  </a:ext>
                </a:extLst>
              </p:cNvPr>
              <p:cNvSpPr/>
              <p:nvPr/>
            </p:nvSpPr>
            <p:spPr>
              <a:xfrm>
                <a:off x="8924412" y="21468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BDEB94D-4821-45D4-853D-7407B5134A2A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>
                <a:off x="9755685" y="39686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3741331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5972917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E610A-437D-4FD4-94EE-B5DE7206B4BF}"/>
              </a:ext>
            </a:extLst>
          </p:cNvPr>
          <p:cNvSpPr txBox="1"/>
          <p:nvPr/>
        </p:nvSpPr>
        <p:spPr>
          <a:xfrm>
            <a:off x="8188566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4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1BBA9-8EA1-449A-8C02-F7FB9D60C20F}"/>
              </a:ext>
            </a:extLst>
          </p:cNvPr>
          <p:cNvSpPr txBox="1"/>
          <p:nvPr/>
        </p:nvSpPr>
        <p:spPr>
          <a:xfrm>
            <a:off x="10201713" y="8714146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시작 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: 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음수면 반대로 숫자만큼 이동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05A3391-6690-4FB9-A852-12B51C4C4329}"/>
              </a:ext>
            </a:extLst>
          </p:cNvPr>
          <p:cNvCxnSpPr/>
          <p:nvPr/>
        </p:nvCxnSpPr>
        <p:spPr>
          <a:xfrm flipH="1">
            <a:off x="7970280" y="3482357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B67EE0C2-D6D1-406E-A15B-55E4311CC03E}"/>
              </a:ext>
            </a:extLst>
          </p:cNvPr>
          <p:cNvSpPr/>
          <p:nvPr/>
        </p:nvSpPr>
        <p:spPr>
          <a:xfrm>
            <a:off x="7637395" y="5821233"/>
            <a:ext cx="963802" cy="1092200"/>
          </a:xfrm>
          <a:prstGeom prst="lef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" name="화살표: 왼쪽 38">
            <a:extLst>
              <a:ext uri="{FF2B5EF4-FFF2-40B4-BE49-F238E27FC236}">
                <a16:creationId xmlns:a16="http://schemas.microsoft.com/office/drawing/2014/main" id="{C6C0FE97-B8D4-4F07-9622-C07809BF833C}"/>
              </a:ext>
            </a:extLst>
          </p:cNvPr>
          <p:cNvSpPr/>
          <p:nvPr/>
        </p:nvSpPr>
        <p:spPr>
          <a:xfrm>
            <a:off x="5696127" y="5821233"/>
            <a:ext cx="963802" cy="1092200"/>
          </a:xfrm>
          <a:prstGeom prst="lef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7EBCCD35-C3A1-4ED9-A6B3-1E3A10B5BAC8}"/>
              </a:ext>
            </a:extLst>
          </p:cNvPr>
          <p:cNvSpPr/>
          <p:nvPr/>
        </p:nvSpPr>
        <p:spPr>
          <a:xfrm>
            <a:off x="12040998" y="5972576"/>
            <a:ext cx="963802" cy="1092200"/>
          </a:xfrm>
          <a:prstGeom prst="lef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5252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80ED48-D200-4C46-BB73-7690AF11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4987"/>
              </p:ext>
            </p:extLst>
          </p:nvPr>
        </p:nvGraphicFramePr>
        <p:xfrm>
          <a:off x="340590" y="2911608"/>
          <a:ext cx="3585536" cy="581925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371207786"/>
                    </a:ext>
                  </a:extLst>
                </a:gridCol>
                <a:gridCol w="2394658">
                  <a:extLst>
                    <a:ext uri="{9D8B030D-6E8A-4147-A177-3AD203B41FA5}">
                      <a16:colId xmlns:a16="http://schemas.microsoft.com/office/drawing/2014/main" val="664552809"/>
                    </a:ext>
                  </a:extLst>
                </a:gridCol>
              </a:tblGrid>
              <a:tr h="969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+mj-ea"/>
                          <a:ea typeface="+mj-ea"/>
                        </a:rPr>
                        <a:t>저장소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3861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9493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7531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26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66570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64732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4310372" y="3608476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6411500" y="3608476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493361-1C63-43D5-97A2-8870B844B5AF}"/>
              </a:ext>
            </a:extLst>
          </p:cNvPr>
          <p:cNvGrpSpPr/>
          <p:nvPr/>
        </p:nvGrpSpPr>
        <p:grpSpPr>
          <a:xfrm>
            <a:off x="8466735" y="3608476"/>
            <a:ext cx="1662545" cy="4974413"/>
            <a:chOff x="714660" y="2299223"/>
            <a:chExt cx="1662545" cy="497441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27935C-4B85-4E1A-86EC-13782B1764DF}"/>
                </a:ext>
              </a:extLst>
            </p:cNvPr>
            <p:cNvSpPr/>
            <p:nvPr/>
          </p:nvSpPr>
          <p:spPr>
            <a:xfrm>
              <a:off x="756293" y="25663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-3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739D379-B8C8-498D-BB24-F955FD73A21E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871195B-AEE1-4375-B24E-B25D6CAC5731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074E73E-159A-474F-AA86-81133D551754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95C923-6ACF-4B6C-92C6-3CE1974E1888}"/>
              </a:ext>
            </a:extLst>
          </p:cNvPr>
          <p:cNvGrpSpPr/>
          <p:nvPr/>
        </p:nvGrpSpPr>
        <p:grpSpPr>
          <a:xfrm>
            <a:off x="10571396" y="3608476"/>
            <a:ext cx="1662545" cy="4974413"/>
            <a:chOff x="8924412" y="2146823"/>
            <a:chExt cx="1662545" cy="49744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4B9BC8-05C9-4282-BBE8-7C8EEB128DCE}"/>
                </a:ext>
              </a:extLst>
            </p:cNvPr>
            <p:cNvSpPr/>
            <p:nvPr/>
          </p:nvSpPr>
          <p:spPr>
            <a:xfrm>
              <a:off x="8978749" y="24139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754D33-79E2-4329-B584-E3C6D354259D}"/>
                </a:ext>
              </a:extLst>
            </p:cNvPr>
            <p:cNvGrpSpPr/>
            <p:nvPr/>
          </p:nvGrpSpPr>
          <p:grpSpPr>
            <a:xfrm>
              <a:off x="8924412" y="2146823"/>
              <a:ext cx="1662545" cy="4974413"/>
              <a:chOff x="8924412" y="2146823"/>
              <a:chExt cx="1662545" cy="497441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BA7FC96-A6A5-4DC0-8D09-563232D24415}"/>
                  </a:ext>
                </a:extLst>
              </p:cNvPr>
              <p:cNvSpPr/>
              <p:nvPr/>
            </p:nvSpPr>
            <p:spPr>
              <a:xfrm>
                <a:off x="8924412" y="21468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BDEB94D-4821-45D4-853D-7407B5134A2A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>
                <a:off x="9755685" y="39686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3741331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5972917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E610A-437D-4FD4-94EE-B5DE7206B4BF}"/>
              </a:ext>
            </a:extLst>
          </p:cNvPr>
          <p:cNvSpPr txBox="1"/>
          <p:nvPr/>
        </p:nvSpPr>
        <p:spPr>
          <a:xfrm>
            <a:off x="8188566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4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1BBA9-8EA1-449A-8C02-F7FB9D60C20F}"/>
              </a:ext>
            </a:extLst>
          </p:cNvPr>
          <p:cNvSpPr txBox="1"/>
          <p:nvPr/>
        </p:nvSpPr>
        <p:spPr>
          <a:xfrm>
            <a:off x="10201713" y="8714146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시작 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: 5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풍선으로 이동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.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05A3391-6690-4FB9-A852-12B51C4C4329}"/>
              </a:ext>
            </a:extLst>
          </p:cNvPr>
          <p:cNvCxnSpPr/>
          <p:nvPr/>
        </p:nvCxnSpPr>
        <p:spPr>
          <a:xfrm flipH="1">
            <a:off x="7970280" y="3482357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B67EE0C2-D6D1-406E-A15B-55E4311CC03E}"/>
              </a:ext>
            </a:extLst>
          </p:cNvPr>
          <p:cNvSpPr/>
          <p:nvPr/>
        </p:nvSpPr>
        <p:spPr>
          <a:xfrm>
            <a:off x="7637395" y="5821233"/>
            <a:ext cx="963802" cy="1092200"/>
          </a:xfrm>
          <a:prstGeom prst="lef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" name="화살표: 왼쪽 38">
            <a:extLst>
              <a:ext uri="{FF2B5EF4-FFF2-40B4-BE49-F238E27FC236}">
                <a16:creationId xmlns:a16="http://schemas.microsoft.com/office/drawing/2014/main" id="{C6C0FE97-B8D4-4F07-9622-C07809BF833C}"/>
              </a:ext>
            </a:extLst>
          </p:cNvPr>
          <p:cNvSpPr/>
          <p:nvPr/>
        </p:nvSpPr>
        <p:spPr>
          <a:xfrm>
            <a:off x="5696127" y="5821233"/>
            <a:ext cx="963802" cy="1092200"/>
          </a:xfrm>
          <a:prstGeom prst="lef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1B4AEC-9F7F-4C84-9FD2-17F4E9DE07F4}"/>
              </a:ext>
            </a:extLst>
          </p:cNvPr>
          <p:cNvSpPr/>
          <p:nvPr/>
        </p:nvSpPr>
        <p:spPr>
          <a:xfrm>
            <a:off x="10216324" y="3569576"/>
            <a:ext cx="2229335" cy="5898200"/>
          </a:xfrm>
          <a:prstGeom prst="rect">
            <a:avLst/>
          </a:prstGeom>
          <a:noFill/>
          <a:ln w="762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7EBCCD35-C3A1-4ED9-A6B3-1E3A10B5BAC8}"/>
              </a:ext>
            </a:extLst>
          </p:cNvPr>
          <p:cNvSpPr/>
          <p:nvPr/>
        </p:nvSpPr>
        <p:spPr>
          <a:xfrm>
            <a:off x="12008420" y="6026439"/>
            <a:ext cx="963802" cy="1092200"/>
          </a:xfrm>
          <a:prstGeom prst="lef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46814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80ED48-D200-4C46-BB73-7690AF11D525}"/>
              </a:ext>
            </a:extLst>
          </p:cNvPr>
          <p:cNvGraphicFramePr>
            <a:graphicFrameLocks noGrp="1"/>
          </p:cNvGraphicFramePr>
          <p:nvPr/>
        </p:nvGraphicFramePr>
        <p:xfrm>
          <a:off x="340590" y="2911608"/>
          <a:ext cx="3585536" cy="581925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371207786"/>
                    </a:ext>
                  </a:extLst>
                </a:gridCol>
                <a:gridCol w="2394658">
                  <a:extLst>
                    <a:ext uri="{9D8B030D-6E8A-4147-A177-3AD203B41FA5}">
                      <a16:colId xmlns:a16="http://schemas.microsoft.com/office/drawing/2014/main" val="664552809"/>
                    </a:ext>
                  </a:extLst>
                </a:gridCol>
              </a:tblGrid>
              <a:tr h="969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+mj-ea"/>
                          <a:ea typeface="+mj-ea"/>
                        </a:rPr>
                        <a:t>저장소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3861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9493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7531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26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66570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64732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4310372" y="3608476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6411500" y="3608476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95C923-6ACF-4B6C-92C6-3CE1974E1888}"/>
              </a:ext>
            </a:extLst>
          </p:cNvPr>
          <p:cNvGrpSpPr/>
          <p:nvPr/>
        </p:nvGrpSpPr>
        <p:grpSpPr>
          <a:xfrm>
            <a:off x="10571396" y="3608476"/>
            <a:ext cx="1662545" cy="4974413"/>
            <a:chOff x="8924412" y="2146823"/>
            <a:chExt cx="1662545" cy="49744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4B9BC8-05C9-4282-BBE8-7C8EEB128DCE}"/>
                </a:ext>
              </a:extLst>
            </p:cNvPr>
            <p:cNvSpPr/>
            <p:nvPr/>
          </p:nvSpPr>
          <p:spPr>
            <a:xfrm>
              <a:off x="8978749" y="24139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754D33-79E2-4329-B584-E3C6D354259D}"/>
                </a:ext>
              </a:extLst>
            </p:cNvPr>
            <p:cNvGrpSpPr/>
            <p:nvPr/>
          </p:nvGrpSpPr>
          <p:grpSpPr>
            <a:xfrm>
              <a:off x="8924412" y="2146823"/>
              <a:ext cx="1662545" cy="4974413"/>
              <a:chOff x="8924412" y="2146823"/>
              <a:chExt cx="1662545" cy="497441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BA7FC96-A6A5-4DC0-8D09-563232D24415}"/>
                  </a:ext>
                </a:extLst>
              </p:cNvPr>
              <p:cNvSpPr/>
              <p:nvPr/>
            </p:nvSpPr>
            <p:spPr>
              <a:xfrm>
                <a:off x="8924412" y="21468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BDEB94D-4821-45D4-853D-7407B5134A2A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>
                <a:off x="9755685" y="39686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3741331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5972917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1BBA9-8EA1-449A-8C02-F7FB9D60C20F}"/>
              </a:ext>
            </a:extLst>
          </p:cNvPr>
          <p:cNvSpPr txBox="1"/>
          <p:nvPr/>
        </p:nvSpPr>
        <p:spPr>
          <a:xfrm>
            <a:off x="10201713" y="8714146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시작 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: 5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풍선을 지운다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.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05A3391-6690-4FB9-A852-12B51C4C4329}"/>
              </a:ext>
            </a:extLst>
          </p:cNvPr>
          <p:cNvCxnSpPr/>
          <p:nvPr/>
        </p:nvCxnSpPr>
        <p:spPr>
          <a:xfrm flipH="1">
            <a:off x="9960012" y="3412466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B67EE0C2-D6D1-406E-A15B-55E4311CC03E}"/>
              </a:ext>
            </a:extLst>
          </p:cNvPr>
          <p:cNvSpPr/>
          <p:nvPr/>
        </p:nvSpPr>
        <p:spPr>
          <a:xfrm>
            <a:off x="7637395" y="5821233"/>
            <a:ext cx="963802" cy="1092200"/>
          </a:xfrm>
          <a:prstGeom prst="lef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005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80ED48-D200-4C46-BB73-7690AF11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01005"/>
              </p:ext>
            </p:extLst>
          </p:nvPr>
        </p:nvGraphicFramePr>
        <p:xfrm>
          <a:off x="340590" y="2911608"/>
          <a:ext cx="3585536" cy="581925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371207786"/>
                    </a:ext>
                  </a:extLst>
                </a:gridCol>
                <a:gridCol w="2394658">
                  <a:extLst>
                    <a:ext uri="{9D8B030D-6E8A-4147-A177-3AD203B41FA5}">
                      <a16:colId xmlns:a16="http://schemas.microsoft.com/office/drawing/2014/main" val="664552809"/>
                    </a:ext>
                  </a:extLst>
                </a:gridCol>
              </a:tblGrid>
              <a:tr h="969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+mj-ea"/>
                          <a:ea typeface="+mj-ea"/>
                        </a:rPr>
                        <a:t>저장소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3861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9493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7531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26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66570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64732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4310372" y="3608476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6411500" y="3608476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3741331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5972917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시작 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: 3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 선택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.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1B4AEC-9F7F-4C84-9FD2-17F4E9DE07F4}"/>
              </a:ext>
            </a:extLst>
          </p:cNvPr>
          <p:cNvSpPr/>
          <p:nvPr/>
        </p:nvSpPr>
        <p:spPr>
          <a:xfrm>
            <a:off x="6128104" y="3453498"/>
            <a:ext cx="2229335" cy="5898200"/>
          </a:xfrm>
          <a:prstGeom prst="rect">
            <a:avLst/>
          </a:prstGeom>
          <a:noFill/>
          <a:ln w="762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0269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80ED48-D200-4C46-BB73-7690AF11D525}"/>
              </a:ext>
            </a:extLst>
          </p:cNvPr>
          <p:cNvGraphicFramePr>
            <a:graphicFrameLocks noGrp="1"/>
          </p:cNvGraphicFramePr>
          <p:nvPr/>
        </p:nvGraphicFramePr>
        <p:xfrm>
          <a:off x="340590" y="2911608"/>
          <a:ext cx="3585536" cy="581925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371207786"/>
                    </a:ext>
                  </a:extLst>
                </a:gridCol>
                <a:gridCol w="2394658">
                  <a:extLst>
                    <a:ext uri="{9D8B030D-6E8A-4147-A177-3AD203B41FA5}">
                      <a16:colId xmlns:a16="http://schemas.microsoft.com/office/drawing/2014/main" val="664552809"/>
                    </a:ext>
                  </a:extLst>
                </a:gridCol>
              </a:tblGrid>
              <a:tr h="969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+mj-ea"/>
                          <a:ea typeface="+mj-ea"/>
                        </a:rPr>
                        <a:t>저장소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3861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9493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7531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26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66570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64732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4310372" y="3608476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6411500" y="3608476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3741331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5972917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시작 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: 3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풍선을 지운다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.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C26B6F6-20DD-4DB5-A356-84D7A4E5E4CF}"/>
              </a:ext>
            </a:extLst>
          </p:cNvPr>
          <p:cNvCxnSpPr/>
          <p:nvPr/>
        </p:nvCxnSpPr>
        <p:spPr>
          <a:xfrm flipH="1">
            <a:off x="6284980" y="3003348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22FD397-5208-46BC-8FBE-2FFA7DEA5D9D}"/>
              </a:ext>
            </a:extLst>
          </p:cNvPr>
          <p:cNvSpPr/>
          <p:nvPr/>
        </p:nvSpPr>
        <p:spPr>
          <a:xfrm>
            <a:off x="8074045" y="5905931"/>
            <a:ext cx="1099974" cy="872034"/>
          </a:xfrm>
          <a:prstGeom prst="righ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8DE1AF-AAB0-45E5-9896-A8814C3CE003}"/>
              </a:ext>
            </a:extLst>
          </p:cNvPr>
          <p:cNvSpPr/>
          <p:nvPr/>
        </p:nvSpPr>
        <p:spPr>
          <a:xfrm>
            <a:off x="3897645" y="3490696"/>
            <a:ext cx="2229335" cy="5898200"/>
          </a:xfrm>
          <a:prstGeom prst="rect">
            <a:avLst/>
          </a:prstGeom>
          <a:noFill/>
          <a:ln w="762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379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80ED48-D200-4C46-BB73-7690AF11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0149"/>
              </p:ext>
            </p:extLst>
          </p:nvPr>
        </p:nvGraphicFramePr>
        <p:xfrm>
          <a:off x="340590" y="2911608"/>
          <a:ext cx="3585536" cy="581925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371207786"/>
                    </a:ext>
                  </a:extLst>
                </a:gridCol>
                <a:gridCol w="2394658">
                  <a:extLst>
                    <a:ext uri="{9D8B030D-6E8A-4147-A177-3AD203B41FA5}">
                      <a16:colId xmlns:a16="http://schemas.microsoft.com/office/drawing/2014/main" val="664552809"/>
                    </a:ext>
                  </a:extLst>
                </a:gridCol>
              </a:tblGrid>
              <a:tr h="969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+mj-ea"/>
                          <a:ea typeface="+mj-ea"/>
                        </a:rPr>
                        <a:t>저장소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3861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9493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7531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26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66570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64732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4310372" y="3608476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3926126" y="8701066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시작 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: 2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풍선을 지운다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.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B69A1A-674A-4C37-99FE-8AF91888F97E}"/>
              </a:ext>
            </a:extLst>
          </p:cNvPr>
          <p:cNvCxnSpPr/>
          <p:nvPr/>
        </p:nvCxnSpPr>
        <p:spPr>
          <a:xfrm flipH="1">
            <a:off x="3975628" y="3333312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58132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80ED48-D200-4C46-BB73-7690AF11D525}"/>
              </a:ext>
            </a:extLst>
          </p:cNvPr>
          <p:cNvGraphicFramePr>
            <a:graphicFrameLocks noGrp="1"/>
          </p:cNvGraphicFramePr>
          <p:nvPr/>
        </p:nvGraphicFramePr>
        <p:xfrm>
          <a:off x="340590" y="2911608"/>
          <a:ext cx="3585536" cy="581925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371207786"/>
                    </a:ext>
                  </a:extLst>
                </a:gridCol>
                <a:gridCol w="2394658">
                  <a:extLst>
                    <a:ext uri="{9D8B030D-6E8A-4147-A177-3AD203B41FA5}">
                      <a16:colId xmlns:a16="http://schemas.microsoft.com/office/drawing/2014/main" val="664552809"/>
                    </a:ext>
                  </a:extLst>
                </a:gridCol>
              </a:tblGrid>
              <a:tr h="969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+mj-ea"/>
                          <a:ea typeface="+mj-ea"/>
                        </a:rPr>
                        <a:t>저장소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3861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9493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7531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26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66570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64732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08D7D-6454-4EB4-896B-C516709C017C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저장소에 들어간 값을 순서대로 출력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5F8995-7445-4616-9CFC-EC5251DBEB5B}"/>
              </a:ext>
            </a:extLst>
          </p:cNvPr>
          <p:cNvGrpSpPr/>
          <p:nvPr/>
        </p:nvGrpSpPr>
        <p:grpSpPr>
          <a:xfrm>
            <a:off x="4749800" y="4584700"/>
            <a:ext cx="7302500" cy="2044700"/>
            <a:chOff x="4495800" y="3860800"/>
            <a:chExt cx="7302500" cy="2044700"/>
          </a:xfrm>
        </p:grpSpPr>
        <p:sp>
          <p:nvSpPr>
            <p:cNvPr id="2" name="양쪽 중괄호 1">
              <a:extLst>
                <a:ext uri="{FF2B5EF4-FFF2-40B4-BE49-F238E27FC236}">
                  <a16:creationId xmlns:a16="http://schemas.microsoft.com/office/drawing/2014/main" id="{3680D50C-915A-4BB4-9B7A-7C0102B28D54}"/>
                </a:ext>
              </a:extLst>
            </p:cNvPr>
            <p:cNvSpPr/>
            <p:nvPr/>
          </p:nvSpPr>
          <p:spPr>
            <a:xfrm>
              <a:off x="4495800" y="3860800"/>
              <a:ext cx="7302500" cy="2044700"/>
            </a:xfrm>
            <a:prstGeom prst="bracePair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2C31FF6-7334-4774-A252-4D4BAD534161}"/>
                </a:ext>
              </a:extLst>
            </p:cNvPr>
            <p:cNvSpPr/>
            <p:nvPr/>
          </p:nvSpPr>
          <p:spPr>
            <a:xfrm>
              <a:off x="5079610" y="4266328"/>
              <a:ext cx="5957080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8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1, 4, 5, 3, 2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053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1026" name="Picture 2" descr="링크드 리스트에 대한 이미지 검색결과">
            <a:extLst>
              <a:ext uri="{FF2B5EF4-FFF2-40B4-BE49-F238E27FC236}">
                <a16:creationId xmlns:a16="http://schemas.microsoft.com/office/drawing/2014/main" id="{C8C44A69-6ACB-4B79-BB51-EDA3098D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620294"/>
            <a:ext cx="5761142" cy="20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1 :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리스트로 연결하기</a:t>
            </a:r>
          </a:p>
        </p:txBody>
      </p:sp>
      <p:sp>
        <p:nvSpPr>
          <p:cNvPr id="7" name="문제 요약">
            <a:extLst>
              <a:ext uri="{FF2B5EF4-FFF2-40B4-BE49-F238E27FC236}">
                <a16:creationId xmlns:a16="http://schemas.microsoft.com/office/drawing/2014/main" id="{456D1C8D-EA76-4D08-885F-9801F91F0CB7}"/>
              </a:ext>
            </a:extLst>
          </p:cNvPr>
          <p:cNvSpPr txBox="1">
            <a:spLocks/>
          </p:cNvSpPr>
          <p:nvPr/>
        </p:nvSpPr>
        <p:spPr>
          <a:xfrm>
            <a:off x="571500" y="6118225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풍선에 </a:t>
            </a:r>
            <a:r>
              <a:rPr lang="ko-KR" altLang="en-US" b="1" dirty="0" err="1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적혀있는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 값을 순서대로 리스트에 연결한다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.</a:t>
            </a:r>
            <a:endParaRPr lang="ko-KR" altLang="en-US" b="1" dirty="0">
              <a:latin typeface="+mn-lt"/>
              <a:ea typeface="HY중고딕" panose="02030600000101010101" pitchFamily="18" charset="-127"/>
              <a:cs typeface="KoPubWorldDot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951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2 : 1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을 제거</a:t>
            </a:r>
          </a:p>
        </p:txBody>
      </p:sp>
      <p:sp>
        <p:nvSpPr>
          <p:cNvPr id="7" name="문제 요약">
            <a:extLst>
              <a:ext uri="{FF2B5EF4-FFF2-40B4-BE49-F238E27FC236}">
                <a16:creationId xmlns:a16="http://schemas.microsoft.com/office/drawing/2014/main" id="{456D1C8D-EA76-4D08-885F-9801F91F0CB7}"/>
              </a:ext>
            </a:extLst>
          </p:cNvPr>
          <p:cNvSpPr txBox="1">
            <a:spLocks/>
          </p:cNvSpPr>
          <p:nvPr/>
        </p:nvSpPr>
        <p:spPr>
          <a:xfrm>
            <a:off x="571500" y="6118225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1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을 제거하고 풍선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1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이 가리키는 값만큼 이동한다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.</a:t>
            </a:r>
            <a:endParaRPr lang="ko-KR" altLang="en-US" b="1" dirty="0">
              <a:latin typeface="+mn-lt"/>
              <a:ea typeface="HY중고딕" panose="02030600000101010101" pitchFamily="18" charset="-127"/>
              <a:cs typeface="KoPubWorldDotum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CE33F9-20D8-4FCF-B05D-2F5F45BBCC8C}"/>
              </a:ext>
            </a:extLst>
          </p:cNvPr>
          <p:cNvGrpSpPr/>
          <p:nvPr/>
        </p:nvGrpSpPr>
        <p:grpSpPr>
          <a:xfrm>
            <a:off x="4154268" y="3733800"/>
            <a:ext cx="6210306" cy="1654099"/>
            <a:chOff x="4154268" y="3733800"/>
            <a:chExt cx="6210306" cy="165409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255BF4E-1E6C-4E40-A5B4-A26965F92958}"/>
                </a:ext>
              </a:extLst>
            </p:cNvPr>
            <p:cNvGrpSpPr/>
            <p:nvPr/>
          </p:nvGrpSpPr>
          <p:grpSpPr>
            <a:xfrm>
              <a:off x="4154268" y="3733800"/>
              <a:ext cx="984500" cy="1631848"/>
              <a:chOff x="1193800" y="3962400"/>
              <a:chExt cx="1231900" cy="21082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A7DA162-18FF-4FB6-8072-14891AB795A3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1F8C00-E1ED-4A37-999A-05E8230920E2}"/>
                  </a:ext>
                </a:extLst>
              </p:cNvPr>
              <p:cNvSpPr txBox="1"/>
              <p:nvPr/>
            </p:nvSpPr>
            <p:spPr>
              <a:xfrm>
                <a:off x="1193800" y="4349651"/>
                <a:ext cx="1231900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1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93A357A-C514-4197-8CCB-53ACECE47F6F}"/>
                </a:ext>
              </a:extLst>
            </p:cNvPr>
            <p:cNvGrpSpPr/>
            <p:nvPr/>
          </p:nvGrpSpPr>
          <p:grpSpPr>
            <a:xfrm>
              <a:off x="5453402" y="3733800"/>
              <a:ext cx="984500" cy="1631848"/>
              <a:chOff x="1193800" y="3962400"/>
              <a:chExt cx="1231900" cy="21082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6D4CED7-5293-4013-8555-5D418D13F8C9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9CF340-5D82-4081-B771-108ACAD77C5F}"/>
                  </a:ext>
                </a:extLst>
              </p:cNvPr>
              <p:cNvSpPr txBox="1"/>
              <p:nvPr/>
            </p:nvSpPr>
            <p:spPr>
              <a:xfrm>
                <a:off x="1193800" y="4349651"/>
                <a:ext cx="1231900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2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4D68B8A-ECA2-40BB-A00E-5928C26D6BB0}"/>
                </a:ext>
              </a:extLst>
            </p:cNvPr>
            <p:cNvGrpSpPr/>
            <p:nvPr/>
          </p:nvGrpSpPr>
          <p:grpSpPr>
            <a:xfrm>
              <a:off x="6752536" y="3733800"/>
              <a:ext cx="984500" cy="1631848"/>
              <a:chOff x="1193800" y="3962400"/>
              <a:chExt cx="1231900" cy="21082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F9AD2D-3419-4D7B-8720-A4B315CE62CE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ED6799-3532-4FF4-B278-4CD7F7313055}"/>
                  </a:ext>
                </a:extLst>
              </p:cNvPr>
              <p:cNvSpPr txBox="1"/>
              <p:nvPr/>
            </p:nvSpPr>
            <p:spPr>
              <a:xfrm>
                <a:off x="1193800" y="4349651"/>
                <a:ext cx="1231900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3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887D92C-B80F-401F-97F0-75DD27181621}"/>
                </a:ext>
              </a:extLst>
            </p:cNvPr>
            <p:cNvGrpSpPr/>
            <p:nvPr/>
          </p:nvGrpSpPr>
          <p:grpSpPr>
            <a:xfrm>
              <a:off x="8071970" y="3733800"/>
              <a:ext cx="984500" cy="1631848"/>
              <a:chOff x="1193800" y="3962400"/>
              <a:chExt cx="1231900" cy="21082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7F1BCD9-FEF6-4E1C-B28A-3FD92494A36D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9EB134-7D6C-437B-AD99-A9B27B3CD35A}"/>
                  </a:ext>
                </a:extLst>
              </p:cNvPr>
              <p:cNvSpPr txBox="1"/>
              <p:nvPr/>
            </p:nvSpPr>
            <p:spPr>
              <a:xfrm>
                <a:off x="1193800" y="4349651"/>
                <a:ext cx="1231900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4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882E9-C54A-4F34-A899-C0269FACDA9E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>
              <a:off x="5138768" y="4549724"/>
              <a:ext cx="314634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486FEC5-DB1D-4693-9C79-875F32B4CD10}"/>
                </a:ext>
              </a:extLst>
            </p:cNvPr>
            <p:cNvCxnSpPr/>
            <p:nvPr/>
          </p:nvCxnSpPr>
          <p:spPr>
            <a:xfrm>
              <a:off x="6437902" y="4549724"/>
              <a:ext cx="314634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76E2A4-8EB5-4994-88F3-F9A93A3A141C}"/>
                </a:ext>
              </a:extLst>
            </p:cNvPr>
            <p:cNvCxnSpPr/>
            <p:nvPr/>
          </p:nvCxnSpPr>
          <p:spPr>
            <a:xfrm>
              <a:off x="7737036" y="4549724"/>
              <a:ext cx="314634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889FF0D-5012-49D9-94A6-14DB430C127D}"/>
                </a:ext>
              </a:extLst>
            </p:cNvPr>
            <p:cNvGrpSpPr/>
            <p:nvPr/>
          </p:nvGrpSpPr>
          <p:grpSpPr>
            <a:xfrm>
              <a:off x="9380074" y="3756051"/>
              <a:ext cx="984500" cy="1631848"/>
              <a:chOff x="1193800" y="3962400"/>
              <a:chExt cx="1231900" cy="21082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A156BA5-5334-4A90-9363-7582591882FB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061ADA-FAC9-4F54-8379-8BDF8F4D344C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5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9BF823-8A32-4BF5-9C17-02C1A4FB0338}"/>
                </a:ext>
              </a:extLst>
            </p:cNvPr>
            <p:cNvCxnSpPr/>
            <p:nvPr/>
          </p:nvCxnSpPr>
          <p:spPr>
            <a:xfrm>
              <a:off x="9045140" y="4571975"/>
              <a:ext cx="314634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DF044E-8A06-4B10-9868-95F114BA4C83}"/>
              </a:ext>
            </a:extLst>
          </p:cNvPr>
          <p:cNvCxnSpPr>
            <a:cxnSpLocks/>
          </p:cNvCxnSpPr>
          <p:nvPr/>
        </p:nvCxnSpPr>
        <p:spPr>
          <a:xfrm flipH="1">
            <a:off x="4154268" y="3722299"/>
            <a:ext cx="997198" cy="1699352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3637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발표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순서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문제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요약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해결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방법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찾기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코드로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옮기기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Q&amp;A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3 :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풍선에 </a:t>
            </a:r>
            <a:r>
              <a:rPr lang="ko-KR" altLang="en-US" b="1" dirty="0" err="1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적혀있는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 값만큼 리스트를 바꾼다</a:t>
            </a:r>
          </a:p>
        </p:txBody>
      </p:sp>
      <p:sp>
        <p:nvSpPr>
          <p:cNvPr id="8" name="문제 요약">
            <a:extLst>
              <a:ext uri="{FF2B5EF4-FFF2-40B4-BE49-F238E27FC236}">
                <a16:creationId xmlns:a16="http://schemas.microsoft.com/office/drawing/2014/main" id="{0F1DA502-2E51-4467-AD79-281E0AA183C4}"/>
              </a:ext>
            </a:extLst>
          </p:cNvPr>
          <p:cNvSpPr txBox="1">
            <a:spLocks/>
          </p:cNvSpPr>
          <p:nvPr/>
        </p:nvSpPr>
        <p:spPr>
          <a:xfrm>
            <a:off x="7658100" y="3619698"/>
            <a:ext cx="53467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풍선의 값이 양수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(+)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736F56-33ED-49EC-A298-7825EA7D27A4}"/>
              </a:ext>
            </a:extLst>
          </p:cNvPr>
          <p:cNvGrpSpPr/>
          <p:nvPr/>
        </p:nvGrpSpPr>
        <p:grpSpPr>
          <a:xfrm>
            <a:off x="571500" y="3562449"/>
            <a:ext cx="4902202" cy="1631848"/>
            <a:chOff x="1193800" y="3962400"/>
            <a:chExt cx="6134102" cy="21082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1D1DF5E-1430-48B9-A3EA-C4826A7CC6B0}"/>
                </a:ext>
              </a:extLst>
            </p:cNvPr>
            <p:cNvGrpSpPr/>
            <p:nvPr/>
          </p:nvGrpSpPr>
          <p:grpSpPr>
            <a:xfrm>
              <a:off x="1193800" y="3962400"/>
              <a:ext cx="1231900" cy="2108200"/>
              <a:chOff x="1193800" y="3962400"/>
              <a:chExt cx="1231900" cy="21082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ECD9ACD-9046-43CF-9C5B-1541557E3338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7E382B-8925-4B5B-82A3-EE4ECF6FEEF9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2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61212C-C64A-43BF-8FB4-6B341B3C28B2}"/>
                </a:ext>
              </a:extLst>
            </p:cNvPr>
            <p:cNvGrpSpPr/>
            <p:nvPr/>
          </p:nvGrpSpPr>
          <p:grpSpPr>
            <a:xfrm>
              <a:off x="2819400" y="3962400"/>
              <a:ext cx="1231900" cy="2108200"/>
              <a:chOff x="1193800" y="3962400"/>
              <a:chExt cx="1231900" cy="21082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CED6EFE-D87E-4B49-9A59-7F7F956DD077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13B51-FF83-4EF3-B8EF-E86066CC67FB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3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AA28E1-98A8-4D94-BDBB-CD4F7805228C}"/>
                </a:ext>
              </a:extLst>
            </p:cNvPr>
            <p:cNvGrpSpPr/>
            <p:nvPr/>
          </p:nvGrpSpPr>
          <p:grpSpPr>
            <a:xfrm>
              <a:off x="4445000" y="3962400"/>
              <a:ext cx="1231900" cy="2108200"/>
              <a:chOff x="1193800" y="3962400"/>
              <a:chExt cx="1231900" cy="21082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454689B-0BC7-449F-BCDE-5182DFA4AEF9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F4D290-93EC-4612-BC9D-1F4A5A5D4A02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4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B69013D-5E86-4FC1-BE77-D09EA5D31871}"/>
                </a:ext>
              </a:extLst>
            </p:cNvPr>
            <p:cNvGrpSpPr/>
            <p:nvPr/>
          </p:nvGrpSpPr>
          <p:grpSpPr>
            <a:xfrm>
              <a:off x="6096002" y="3962400"/>
              <a:ext cx="1231900" cy="2108200"/>
              <a:chOff x="1193800" y="3962400"/>
              <a:chExt cx="1231900" cy="21082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A6A23F-BEC5-40DA-A68D-C4E34D1F7AA3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CAAD8C-AA1D-4620-87B6-1B475D69C217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5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3937BAD-3593-4F28-B4CE-B005A9A10088}"/>
                </a:ext>
              </a:extLst>
            </p:cNvPr>
            <p:cNvCxnSpPr>
              <a:stCxn id="2" idx="3"/>
              <a:endCxn id="13" idx="1"/>
            </p:cNvCxnSpPr>
            <p:nvPr/>
          </p:nvCxnSpPr>
          <p:spPr>
            <a:xfrm>
              <a:off x="24257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20BC41A-383C-4A63-8BA2-5A4875FE47E8}"/>
                </a:ext>
              </a:extLst>
            </p:cNvPr>
            <p:cNvCxnSpPr/>
            <p:nvPr/>
          </p:nvCxnSpPr>
          <p:spPr>
            <a:xfrm>
              <a:off x="40513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BDC569C-C5E3-4C7B-ACEB-FBD2981E830A}"/>
                </a:ext>
              </a:extLst>
            </p:cNvPr>
            <p:cNvCxnSpPr/>
            <p:nvPr/>
          </p:nvCxnSpPr>
          <p:spPr>
            <a:xfrm>
              <a:off x="56769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F2CDC-6199-4653-A652-6930C429F7A3}"/>
              </a:ext>
            </a:extLst>
          </p:cNvPr>
          <p:cNvGrpSpPr/>
          <p:nvPr/>
        </p:nvGrpSpPr>
        <p:grpSpPr>
          <a:xfrm>
            <a:off x="571500" y="5594649"/>
            <a:ext cx="984500" cy="1631848"/>
            <a:chOff x="1193800" y="3962400"/>
            <a:chExt cx="1231900" cy="21082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4235AB1-3DFD-41A5-A7D3-FFD258F2D1EA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ED26A2-AD9D-4CC6-BA36-A8F4FAB7B321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7E068B-4CE7-409D-A669-4226E9542B98}"/>
              </a:ext>
            </a:extLst>
          </p:cNvPr>
          <p:cNvGrpSpPr/>
          <p:nvPr/>
        </p:nvGrpSpPr>
        <p:grpSpPr>
          <a:xfrm>
            <a:off x="1870634" y="5594649"/>
            <a:ext cx="984500" cy="1631848"/>
            <a:chOff x="1193800" y="3962400"/>
            <a:chExt cx="1231900" cy="21082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9CCAF8C-8F6C-4E2D-81EA-45983DEF6322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78D1A0-2C0A-49AB-AA5E-A16471098E03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FAB8356-E628-41CF-A4FF-34FB8306A098}"/>
              </a:ext>
            </a:extLst>
          </p:cNvPr>
          <p:cNvGrpSpPr/>
          <p:nvPr/>
        </p:nvGrpSpPr>
        <p:grpSpPr>
          <a:xfrm>
            <a:off x="3169768" y="5594649"/>
            <a:ext cx="984500" cy="1631848"/>
            <a:chOff x="1193800" y="3962400"/>
            <a:chExt cx="1231900" cy="21082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D7B4D07-7C56-4B36-92AF-AC27BA116B04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61CE0A-D9B3-40AD-9B69-CDC7F5031456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74A5144-45B6-4A55-AD40-EC01F3559084}"/>
              </a:ext>
            </a:extLst>
          </p:cNvPr>
          <p:cNvGrpSpPr/>
          <p:nvPr/>
        </p:nvGrpSpPr>
        <p:grpSpPr>
          <a:xfrm>
            <a:off x="4489202" y="5594649"/>
            <a:ext cx="984500" cy="1631848"/>
            <a:chOff x="1193800" y="3962400"/>
            <a:chExt cx="1231900" cy="21082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E171C4-5347-41E6-80EE-0FA87A07D040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35AE2-4A43-4DEC-84FA-F76A32FE5F3C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2E5DEFF-FD97-482E-8D06-D7849EE55D7B}"/>
              </a:ext>
            </a:extLst>
          </p:cNvPr>
          <p:cNvCxnSpPr>
            <a:stCxn id="72" idx="3"/>
            <a:endCxn id="71" idx="1"/>
          </p:cNvCxnSpPr>
          <p:nvPr/>
        </p:nvCxnSpPr>
        <p:spPr>
          <a:xfrm>
            <a:off x="1556000" y="641057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E025612-71D9-4442-ADA2-F4D19D98A88D}"/>
              </a:ext>
            </a:extLst>
          </p:cNvPr>
          <p:cNvCxnSpPr/>
          <p:nvPr/>
        </p:nvCxnSpPr>
        <p:spPr>
          <a:xfrm>
            <a:off x="2855134" y="641057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7C57621-B058-454C-9083-06B5ED7B8766}"/>
              </a:ext>
            </a:extLst>
          </p:cNvPr>
          <p:cNvCxnSpPr/>
          <p:nvPr/>
        </p:nvCxnSpPr>
        <p:spPr>
          <a:xfrm>
            <a:off x="4154268" y="641057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EEEC04-449F-4DB7-984E-8328664F3CDE}"/>
              </a:ext>
            </a:extLst>
          </p:cNvPr>
          <p:cNvGrpSpPr/>
          <p:nvPr/>
        </p:nvGrpSpPr>
        <p:grpSpPr>
          <a:xfrm>
            <a:off x="5808636" y="5594649"/>
            <a:ext cx="984500" cy="1631848"/>
            <a:chOff x="1193800" y="3962400"/>
            <a:chExt cx="1231900" cy="21082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9206F15-B19C-42D8-B6BA-A3DADF901EDA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77B3FDE-5D75-43B2-BBD8-0FAB0FFFB01E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38FED46-69E6-4A71-AE42-B2690E0FE28F}"/>
              </a:ext>
            </a:extLst>
          </p:cNvPr>
          <p:cNvCxnSpPr/>
          <p:nvPr/>
        </p:nvCxnSpPr>
        <p:spPr>
          <a:xfrm>
            <a:off x="5473702" y="641057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5E7CAB-136C-4372-A875-CA9689490D1A}"/>
              </a:ext>
            </a:extLst>
          </p:cNvPr>
          <p:cNvSpPr/>
          <p:nvPr/>
        </p:nvSpPr>
        <p:spPr>
          <a:xfrm>
            <a:off x="5593789" y="5334000"/>
            <a:ext cx="1480111" cy="2292849"/>
          </a:xfrm>
          <a:prstGeom prst="rect">
            <a:avLst/>
          </a:prstGeom>
          <a:noFill/>
          <a:ln w="381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" name="문제 요약">
            <a:extLst>
              <a:ext uri="{FF2B5EF4-FFF2-40B4-BE49-F238E27FC236}">
                <a16:creationId xmlns:a16="http://schemas.microsoft.com/office/drawing/2014/main" id="{17642AFA-2C5B-4625-ACB1-7E88FCDC5E52}"/>
              </a:ext>
            </a:extLst>
          </p:cNvPr>
          <p:cNvSpPr txBox="1">
            <a:spLocks/>
          </p:cNvSpPr>
          <p:nvPr/>
        </p:nvSpPr>
        <p:spPr>
          <a:xfrm>
            <a:off x="7658100" y="5743724"/>
            <a:ext cx="53467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Front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를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tail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에 추가</a:t>
            </a:r>
          </a:p>
        </p:txBody>
      </p:sp>
      <p:sp>
        <p:nvSpPr>
          <p:cNvPr id="96" name="문제 요약">
            <a:extLst>
              <a:ext uri="{FF2B5EF4-FFF2-40B4-BE49-F238E27FC236}">
                <a16:creationId xmlns:a16="http://schemas.microsoft.com/office/drawing/2014/main" id="{783CAAF4-5892-4B50-8A1C-47DAA1FA991B}"/>
              </a:ext>
            </a:extLst>
          </p:cNvPr>
          <p:cNvSpPr txBox="1">
            <a:spLocks/>
          </p:cNvSpPr>
          <p:nvPr/>
        </p:nvSpPr>
        <p:spPr>
          <a:xfrm>
            <a:off x="7658100" y="7926600"/>
            <a:ext cx="53467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Front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노드를 삭제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EBAEB4D-C4D4-4B02-A6BD-ED46648C96B6}"/>
              </a:ext>
            </a:extLst>
          </p:cNvPr>
          <p:cNvGrpSpPr/>
          <p:nvPr/>
        </p:nvGrpSpPr>
        <p:grpSpPr>
          <a:xfrm>
            <a:off x="1870634" y="7791552"/>
            <a:ext cx="984500" cy="1631848"/>
            <a:chOff x="1193800" y="3962400"/>
            <a:chExt cx="1231900" cy="21082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FB34382-3F5F-4F87-AF95-72D1A2FE215D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1F9BD3-478D-480A-97C4-0451AF8864AC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F8E2C3A-8289-4106-9A08-1F182C274135}"/>
              </a:ext>
            </a:extLst>
          </p:cNvPr>
          <p:cNvGrpSpPr/>
          <p:nvPr/>
        </p:nvGrpSpPr>
        <p:grpSpPr>
          <a:xfrm>
            <a:off x="3169768" y="7791552"/>
            <a:ext cx="984500" cy="1631848"/>
            <a:chOff x="1193800" y="3962400"/>
            <a:chExt cx="1231900" cy="21082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CCDFF3-6BAD-4D93-BC53-E61B9A8BD4BC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BA908E-B827-4FC8-A8F9-A7AC09DAC3B7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88F7684-9F46-45D8-8A22-B6B7E580F2AB}"/>
              </a:ext>
            </a:extLst>
          </p:cNvPr>
          <p:cNvGrpSpPr/>
          <p:nvPr/>
        </p:nvGrpSpPr>
        <p:grpSpPr>
          <a:xfrm>
            <a:off x="4489202" y="7791552"/>
            <a:ext cx="984500" cy="1631848"/>
            <a:chOff x="1193800" y="3962400"/>
            <a:chExt cx="1231900" cy="21082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6244BDB-D535-4829-9BBE-8C657159D0C5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ED44485-BE48-4E28-9376-A562FFDCE06F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A97E663-24E5-4D42-803F-98B59F741B13}"/>
              </a:ext>
            </a:extLst>
          </p:cNvPr>
          <p:cNvCxnSpPr/>
          <p:nvPr/>
        </p:nvCxnSpPr>
        <p:spPr>
          <a:xfrm>
            <a:off x="2855134" y="8607476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C90B850-C9A9-41AA-9113-EB7E1DE56AA3}"/>
              </a:ext>
            </a:extLst>
          </p:cNvPr>
          <p:cNvCxnSpPr/>
          <p:nvPr/>
        </p:nvCxnSpPr>
        <p:spPr>
          <a:xfrm>
            <a:off x="4154268" y="8607476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B9C8B14-1491-474C-8CA0-3F7A7BF59FC3}"/>
              </a:ext>
            </a:extLst>
          </p:cNvPr>
          <p:cNvGrpSpPr/>
          <p:nvPr/>
        </p:nvGrpSpPr>
        <p:grpSpPr>
          <a:xfrm>
            <a:off x="5808636" y="7791552"/>
            <a:ext cx="984500" cy="1631848"/>
            <a:chOff x="1193800" y="3962400"/>
            <a:chExt cx="1231900" cy="21082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44AB66B-7398-40F7-9A6C-56CD5E0B5117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9EFA88-1434-4B56-A715-0E0100E25B0B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67F421F-B840-4B99-BCB4-4B8A326B99F4}"/>
              </a:ext>
            </a:extLst>
          </p:cNvPr>
          <p:cNvCxnSpPr/>
          <p:nvPr/>
        </p:nvCxnSpPr>
        <p:spPr>
          <a:xfrm>
            <a:off x="5473702" y="8607476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E2FE479-4441-48CD-B9E2-FA745F7B404D}"/>
              </a:ext>
            </a:extLst>
          </p:cNvPr>
          <p:cNvSpPr/>
          <p:nvPr/>
        </p:nvSpPr>
        <p:spPr>
          <a:xfrm>
            <a:off x="320329" y="7461051"/>
            <a:ext cx="1480111" cy="2292849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6479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  <p:bldP spid="8" grpId="0" animBg="1"/>
      <p:bldP spid="95" grpId="0" animBg="1"/>
      <p:bldP spid="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3 :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풍선에 </a:t>
            </a:r>
            <a:r>
              <a:rPr lang="ko-KR" altLang="en-US" b="1" dirty="0" err="1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적혀있는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 값만큼 리스트를 바꾼다</a:t>
            </a:r>
          </a:p>
        </p:txBody>
      </p:sp>
      <p:sp>
        <p:nvSpPr>
          <p:cNvPr id="96" name="문제 요약">
            <a:extLst>
              <a:ext uri="{FF2B5EF4-FFF2-40B4-BE49-F238E27FC236}">
                <a16:creationId xmlns:a16="http://schemas.microsoft.com/office/drawing/2014/main" id="{783CAAF4-5892-4B50-8A1C-47DAA1FA991B}"/>
              </a:ext>
            </a:extLst>
          </p:cNvPr>
          <p:cNvSpPr txBox="1">
            <a:spLocks/>
          </p:cNvSpPr>
          <p:nvPr/>
        </p:nvSpPr>
        <p:spPr>
          <a:xfrm>
            <a:off x="6774019" y="5488426"/>
            <a:ext cx="5346700" cy="1665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2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Front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노드만 참조하기 때문에 </a:t>
            </a:r>
            <a:endParaRPr lang="en-US" altLang="ko-KR" b="1" dirty="0">
              <a:latin typeface="+mn-lt"/>
              <a:ea typeface="HY중고딕" panose="02030600000101010101" pitchFamily="18" charset="-127"/>
              <a:cs typeface="KoPubWorldDotum" pitchFamily="2" charset="-127"/>
            </a:endParaRPr>
          </a:p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2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에서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3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+1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칸 효과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E2FE479-4441-48CD-B9E2-FA745F7B404D}"/>
              </a:ext>
            </a:extLst>
          </p:cNvPr>
          <p:cNvSpPr/>
          <p:nvPr/>
        </p:nvSpPr>
        <p:spPr>
          <a:xfrm>
            <a:off x="1403285" y="5234930"/>
            <a:ext cx="1480111" cy="2292849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17F75C2-B3F7-47C7-A84E-5CDE0260F224}"/>
              </a:ext>
            </a:extLst>
          </p:cNvPr>
          <p:cNvGrpSpPr/>
          <p:nvPr/>
        </p:nvGrpSpPr>
        <p:grpSpPr>
          <a:xfrm>
            <a:off x="1600198" y="3398934"/>
            <a:ext cx="4902202" cy="1631848"/>
            <a:chOff x="1193800" y="3962400"/>
            <a:chExt cx="6134102" cy="210820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B69188-7C0E-4DA7-9547-DEF43FF1C3D8}"/>
                </a:ext>
              </a:extLst>
            </p:cNvPr>
            <p:cNvGrpSpPr/>
            <p:nvPr/>
          </p:nvGrpSpPr>
          <p:grpSpPr>
            <a:xfrm>
              <a:off x="1193800" y="3962400"/>
              <a:ext cx="1231900" cy="2108200"/>
              <a:chOff x="1193800" y="3962400"/>
              <a:chExt cx="1231900" cy="210820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320B89D-5A7B-42D3-8C4D-9B32126C4520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B80ABA-6DFC-4341-B2D7-12DEC85E56B3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2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150E976-7E31-4DCB-A336-F31A5E9CABF5}"/>
                </a:ext>
              </a:extLst>
            </p:cNvPr>
            <p:cNvGrpSpPr/>
            <p:nvPr/>
          </p:nvGrpSpPr>
          <p:grpSpPr>
            <a:xfrm>
              <a:off x="2819400" y="3962400"/>
              <a:ext cx="1231900" cy="2108200"/>
              <a:chOff x="1193800" y="3962400"/>
              <a:chExt cx="1231900" cy="210820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0802835-1495-42D0-8A43-97CF25DBA7F8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87126A2-4502-4DEE-9A8B-D099B9B647D3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3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F7C961E-EB11-4BCC-ACD3-83F601AEAFEA}"/>
                </a:ext>
              </a:extLst>
            </p:cNvPr>
            <p:cNvGrpSpPr/>
            <p:nvPr/>
          </p:nvGrpSpPr>
          <p:grpSpPr>
            <a:xfrm>
              <a:off x="4445000" y="3962400"/>
              <a:ext cx="1231900" cy="2108200"/>
              <a:chOff x="1193800" y="3962400"/>
              <a:chExt cx="1231900" cy="2108200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7844CE8-F8BB-4129-8F24-6E4595C5B68F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93B7B9D-8596-4004-9428-A64C39C7566E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4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7AE0988-42DB-4F69-8D9A-D5607C43EC51}"/>
                </a:ext>
              </a:extLst>
            </p:cNvPr>
            <p:cNvGrpSpPr/>
            <p:nvPr/>
          </p:nvGrpSpPr>
          <p:grpSpPr>
            <a:xfrm>
              <a:off x="6096002" y="3962400"/>
              <a:ext cx="1231900" cy="2108200"/>
              <a:chOff x="1193800" y="3962400"/>
              <a:chExt cx="1231900" cy="21082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4ED9551-5DF9-481F-8C7D-90FB5CA1BADB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BAAEBE-A54C-47C8-BC56-85DD3A55EAF6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5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DBAF121-D247-4E9E-8BC1-9DD94F47C87B}"/>
                </a:ext>
              </a:extLst>
            </p:cNvPr>
            <p:cNvCxnSpPr>
              <a:stCxn id="88" idx="3"/>
              <a:endCxn id="87" idx="1"/>
            </p:cNvCxnSpPr>
            <p:nvPr/>
          </p:nvCxnSpPr>
          <p:spPr>
            <a:xfrm>
              <a:off x="24257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AA66240-CC88-4A95-BCD9-E1EED2BBEE47}"/>
                </a:ext>
              </a:extLst>
            </p:cNvPr>
            <p:cNvCxnSpPr/>
            <p:nvPr/>
          </p:nvCxnSpPr>
          <p:spPr>
            <a:xfrm>
              <a:off x="40513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399AC9A-B124-441F-83CE-31082F31EBDB}"/>
                </a:ext>
              </a:extLst>
            </p:cNvPr>
            <p:cNvCxnSpPr/>
            <p:nvPr/>
          </p:nvCxnSpPr>
          <p:spPr>
            <a:xfrm>
              <a:off x="56769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55CE66-18ED-4D7D-BF66-3BC375348D7C}"/>
              </a:ext>
            </a:extLst>
          </p:cNvPr>
          <p:cNvGrpSpPr/>
          <p:nvPr/>
        </p:nvGrpSpPr>
        <p:grpSpPr>
          <a:xfrm>
            <a:off x="1661330" y="5548556"/>
            <a:ext cx="984500" cy="1631848"/>
            <a:chOff x="1193800" y="3962400"/>
            <a:chExt cx="1231900" cy="21082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F39715-00D4-4ED9-B0C3-74C2A1C3C395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A5C1B2-F739-4703-9862-E1CF8762154E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86E5520-F988-41A0-938F-53034DAEA514}"/>
              </a:ext>
            </a:extLst>
          </p:cNvPr>
          <p:cNvGrpSpPr/>
          <p:nvPr/>
        </p:nvGrpSpPr>
        <p:grpSpPr>
          <a:xfrm>
            <a:off x="2960464" y="5548556"/>
            <a:ext cx="984500" cy="1631848"/>
            <a:chOff x="1193800" y="3962400"/>
            <a:chExt cx="1231900" cy="21082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6D1B177-C5DD-49C2-BA9C-F131D2A2A50A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B3F680-A530-4359-AF14-EDB1221B5D00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D0BA93-95CB-44BA-A968-57D3FD75E92B}"/>
              </a:ext>
            </a:extLst>
          </p:cNvPr>
          <p:cNvGrpSpPr/>
          <p:nvPr/>
        </p:nvGrpSpPr>
        <p:grpSpPr>
          <a:xfrm>
            <a:off x="4279898" y="5548556"/>
            <a:ext cx="984500" cy="1631848"/>
            <a:chOff x="1193800" y="3962400"/>
            <a:chExt cx="1231900" cy="21082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EE39A9-4057-4FE1-BCAF-42AAAA1EA6B8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2684D0-1C90-4D0A-9EA9-E53BEDAB0A19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C01539-F9D9-4D1B-ACC6-6992D7D276C0}"/>
              </a:ext>
            </a:extLst>
          </p:cNvPr>
          <p:cNvCxnSpPr/>
          <p:nvPr/>
        </p:nvCxnSpPr>
        <p:spPr>
          <a:xfrm>
            <a:off x="2645830" y="6364480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EE3813-D6A2-4C97-82E3-DAE164E2D034}"/>
              </a:ext>
            </a:extLst>
          </p:cNvPr>
          <p:cNvCxnSpPr/>
          <p:nvPr/>
        </p:nvCxnSpPr>
        <p:spPr>
          <a:xfrm>
            <a:off x="3944964" y="6364480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C3C8804-7C7C-461D-809F-C2DD7E8480B2}"/>
              </a:ext>
            </a:extLst>
          </p:cNvPr>
          <p:cNvGrpSpPr/>
          <p:nvPr/>
        </p:nvGrpSpPr>
        <p:grpSpPr>
          <a:xfrm>
            <a:off x="5599332" y="5548556"/>
            <a:ext cx="984500" cy="1631848"/>
            <a:chOff x="1193800" y="3962400"/>
            <a:chExt cx="1231900" cy="21082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AEF20F8-EC46-42FF-AB3B-89F27B2F13CE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04C21C-256D-46CA-9D4E-498B17FE6D8A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600601-BAE8-4F9B-A042-99133E80AFF5}"/>
              </a:ext>
            </a:extLst>
          </p:cNvPr>
          <p:cNvCxnSpPr/>
          <p:nvPr/>
        </p:nvCxnSpPr>
        <p:spPr>
          <a:xfrm>
            <a:off x="5264398" y="6364480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5202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  <p:bldP spid="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3 :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풍선에 </a:t>
            </a:r>
            <a:r>
              <a:rPr lang="ko-KR" altLang="en-US" b="1" dirty="0" err="1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적혀있는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 값만큼 리스트를 바꾼다</a:t>
            </a:r>
          </a:p>
        </p:txBody>
      </p:sp>
      <p:sp>
        <p:nvSpPr>
          <p:cNvPr id="8" name="문제 요약">
            <a:extLst>
              <a:ext uri="{FF2B5EF4-FFF2-40B4-BE49-F238E27FC236}">
                <a16:creationId xmlns:a16="http://schemas.microsoft.com/office/drawing/2014/main" id="{0F1DA502-2E51-4467-AD79-281E0AA183C4}"/>
              </a:ext>
            </a:extLst>
          </p:cNvPr>
          <p:cNvSpPr txBox="1">
            <a:spLocks/>
          </p:cNvSpPr>
          <p:nvPr/>
        </p:nvSpPr>
        <p:spPr>
          <a:xfrm>
            <a:off x="7658100" y="3619698"/>
            <a:ext cx="53467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풍선의 값이 음수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(-)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736F56-33ED-49EC-A298-7825EA7D27A4}"/>
              </a:ext>
            </a:extLst>
          </p:cNvPr>
          <p:cNvGrpSpPr/>
          <p:nvPr/>
        </p:nvGrpSpPr>
        <p:grpSpPr>
          <a:xfrm>
            <a:off x="571500" y="3562449"/>
            <a:ext cx="4902202" cy="1631848"/>
            <a:chOff x="1193800" y="3962400"/>
            <a:chExt cx="6134102" cy="21082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1D1DF5E-1430-48B9-A3EA-C4826A7CC6B0}"/>
                </a:ext>
              </a:extLst>
            </p:cNvPr>
            <p:cNvGrpSpPr/>
            <p:nvPr/>
          </p:nvGrpSpPr>
          <p:grpSpPr>
            <a:xfrm>
              <a:off x="1193800" y="3962400"/>
              <a:ext cx="1231900" cy="2108200"/>
              <a:chOff x="1193800" y="3962400"/>
              <a:chExt cx="1231900" cy="21082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ECD9ACD-9046-43CF-9C5B-1541557E3338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7E382B-8925-4B5B-82A3-EE4ECF6FEEF9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2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61212C-C64A-43BF-8FB4-6B341B3C28B2}"/>
                </a:ext>
              </a:extLst>
            </p:cNvPr>
            <p:cNvGrpSpPr/>
            <p:nvPr/>
          </p:nvGrpSpPr>
          <p:grpSpPr>
            <a:xfrm>
              <a:off x="2819400" y="3962400"/>
              <a:ext cx="1231900" cy="2108200"/>
              <a:chOff x="1193800" y="3962400"/>
              <a:chExt cx="1231900" cy="21082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CED6EFE-D87E-4B49-9A59-7F7F956DD077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13B51-FF83-4EF3-B8EF-E86066CC67FB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3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AA28E1-98A8-4D94-BDBB-CD4F7805228C}"/>
                </a:ext>
              </a:extLst>
            </p:cNvPr>
            <p:cNvGrpSpPr/>
            <p:nvPr/>
          </p:nvGrpSpPr>
          <p:grpSpPr>
            <a:xfrm>
              <a:off x="4445000" y="3962400"/>
              <a:ext cx="1231900" cy="2108200"/>
              <a:chOff x="1193800" y="3962400"/>
              <a:chExt cx="1231900" cy="21082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454689B-0BC7-449F-BCDE-5182DFA4AEF9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F4D290-93EC-4612-BC9D-1F4A5A5D4A02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4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B69013D-5E86-4FC1-BE77-D09EA5D31871}"/>
                </a:ext>
              </a:extLst>
            </p:cNvPr>
            <p:cNvGrpSpPr/>
            <p:nvPr/>
          </p:nvGrpSpPr>
          <p:grpSpPr>
            <a:xfrm>
              <a:off x="6096002" y="3962400"/>
              <a:ext cx="1231900" cy="2108200"/>
              <a:chOff x="1193800" y="3962400"/>
              <a:chExt cx="1231900" cy="21082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A6A23F-BEC5-40DA-A68D-C4E34D1F7AA3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CAAD8C-AA1D-4620-87B6-1B475D69C217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5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3937BAD-3593-4F28-B4CE-B005A9A10088}"/>
                </a:ext>
              </a:extLst>
            </p:cNvPr>
            <p:cNvCxnSpPr>
              <a:stCxn id="2" idx="3"/>
              <a:endCxn id="13" idx="1"/>
            </p:cNvCxnSpPr>
            <p:nvPr/>
          </p:nvCxnSpPr>
          <p:spPr>
            <a:xfrm>
              <a:off x="24257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20BC41A-383C-4A63-8BA2-5A4875FE47E8}"/>
                </a:ext>
              </a:extLst>
            </p:cNvPr>
            <p:cNvCxnSpPr/>
            <p:nvPr/>
          </p:nvCxnSpPr>
          <p:spPr>
            <a:xfrm>
              <a:off x="40513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BDC569C-C5E3-4C7B-ACEB-FBD2981E830A}"/>
                </a:ext>
              </a:extLst>
            </p:cNvPr>
            <p:cNvCxnSpPr/>
            <p:nvPr/>
          </p:nvCxnSpPr>
          <p:spPr>
            <a:xfrm>
              <a:off x="56769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F2CDC-6199-4653-A652-6930C429F7A3}"/>
              </a:ext>
            </a:extLst>
          </p:cNvPr>
          <p:cNvGrpSpPr/>
          <p:nvPr/>
        </p:nvGrpSpPr>
        <p:grpSpPr>
          <a:xfrm>
            <a:off x="571500" y="5594649"/>
            <a:ext cx="984500" cy="1631848"/>
            <a:chOff x="1193800" y="3962400"/>
            <a:chExt cx="1231900" cy="21082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4235AB1-3DFD-41A5-A7D3-FFD258F2D1EA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ED26A2-AD9D-4CC6-BA36-A8F4FAB7B321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7E068B-4CE7-409D-A669-4226E9542B98}"/>
              </a:ext>
            </a:extLst>
          </p:cNvPr>
          <p:cNvGrpSpPr/>
          <p:nvPr/>
        </p:nvGrpSpPr>
        <p:grpSpPr>
          <a:xfrm>
            <a:off x="1870634" y="5594649"/>
            <a:ext cx="984500" cy="1631848"/>
            <a:chOff x="1193800" y="3962400"/>
            <a:chExt cx="1231900" cy="21082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9CCAF8C-8F6C-4E2D-81EA-45983DEF6322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78D1A0-2C0A-49AB-AA5E-A16471098E03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FAB8356-E628-41CF-A4FF-34FB8306A098}"/>
              </a:ext>
            </a:extLst>
          </p:cNvPr>
          <p:cNvGrpSpPr/>
          <p:nvPr/>
        </p:nvGrpSpPr>
        <p:grpSpPr>
          <a:xfrm>
            <a:off x="3169768" y="5594649"/>
            <a:ext cx="984500" cy="1631848"/>
            <a:chOff x="1193800" y="3962400"/>
            <a:chExt cx="1231900" cy="21082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D7B4D07-7C56-4B36-92AF-AC27BA116B04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61CE0A-D9B3-40AD-9B69-CDC7F5031456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74A5144-45B6-4A55-AD40-EC01F3559084}"/>
              </a:ext>
            </a:extLst>
          </p:cNvPr>
          <p:cNvGrpSpPr/>
          <p:nvPr/>
        </p:nvGrpSpPr>
        <p:grpSpPr>
          <a:xfrm>
            <a:off x="4489202" y="5594649"/>
            <a:ext cx="984500" cy="1631848"/>
            <a:chOff x="1193800" y="3962400"/>
            <a:chExt cx="1231900" cy="21082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E171C4-5347-41E6-80EE-0FA87A07D040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35AE2-4A43-4DEC-84FA-F76A32FE5F3C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2E5DEFF-FD97-482E-8D06-D7849EE55D7B}"/>
              </a:ext>
            </a:extLst>
          </p:cNvPr>
          <p:cNvCxnSpPr>
            <a:stCxn id="72" idx="3"/>
            <a:endCxn id="71" idx="1"/>
          </p:cNvCxnSpPr>
          <p:nvPr/>
        </p:nvCxnSpPr>
        <p:spPr>
          <a:xfrm>
            <a:off x="1556000" y="641057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E025612-71D9-4442-ADA2-F4D19D98A88D}"/>
              </a:ext>
            </a:extLst>
          </p:cNvPr>
          <p:cNvCxnSpPr/>
          <p:nvPr/>
        </p:nvCxnSpPr>
        <p:spPr>
          <a:xfrm>
            <a:off x="2855134" y="641057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7C57621-B058-454C-9083-06B5ED7B8766}"/>
              </a:ext>
            </a:extLst>
          </p:cNvPr>
          <p:cNvCxnSpPr/>
          <p:nvPr/>
        </p:nvCxnSpPr>
        <p:spPr>
          <a:xfrm>
            <a:off x="4154268" y="641057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EEEC04-449F-4DB7-984E-8328664F3CDE}"/>
              </a:ext>
            </a:extLst>
          </p:cNvPr>
          <p:cNvGrpSpPr/>
          <p:nvPr/>
        </p:nvGrpSpPr>
        <p:grpSpPr>
          <a:xfrm>
            <a:off x="5808636" y="5594649"/>
            <a:ext cx="984500" cy="1631848"/>
            <a:chOff x="1193800" y="3962400"/>
            <a:chExt cx="1231900" cy="21082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9206F15-B19C-42D8-B6BA-A3DADF901EDA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77B3FDE-5D75-43B2-BBD8-0FAB0FFFB01E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38FED46-69E6-4A71-AE42-B2690E0FE28F}"/>
              </a:ext>
            </a:extLst>
          </p:cNvPr>
          <p:cNvCxnSpPr/>
          <p:nvPr/>
        </p:nvCxnSpPr>
        <p:spPr>
          <a:xfrm>
            <a:off x="5473702" y="641057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5E7CAB-136C-4372-A875-CA9689490D1A}"/>
              </a:ext>
            </a:extLst>
          </p:cNvPr>
          <p:cNvSpPr/>
          <p:nvPr/>
        </p:nvSpPr>
        <p:spPr>
          <a:xfrm>
            <a:off x="250135" y="5279776"/>
            <a:ext cx="1480111" cy="2292849"/>
          </a:xfrm>
          <a:prstGeom prst="rect">
            <a:avLst/>
          </a:prstGeom>
          <a:noFill/>
          <a:ln w="381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" name="문제 요약">
            <a:extLst>
              <a:ext uri="{FF2B5EF4-FFF2-40B4-BE49-F238E27FC236}">
                <a16:creationId xmlns:a16="http://schemas.microsoft.com/office/drawing/2014/main" id="{17642AFA-2C5B-4625-ACB1-7E88FCDC5E52}"/>
              </a:ext>
            </a:extLst>
          </p:cNvPr>
          <p:cNvSpPr txBox="1">
            <a:spLocks/>
          </p:cNvSpPr>
          <p:nvPr/>
        </p:nvSpPr>
        <p:spPr>
          <a:xfrm>
            <a:off x="7658100" y="5743724"/>
            <a:ext cx="53467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Front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에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*tail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값을 추가</a:t>
            </a:r>
          </a:p>
        </p:txBody>
      </p:sp>
      <p:sp>
        <p:nvSpPr>
          <p:cNvPr id="96" name="문제 요약">
            <a:extLst>
              <a:ext uri="{FF2B5EF4-FFF2-40B4-BE49-F238E27FC236}">
                <a16:creationId xmlns:a16="http://schemas.microsoft.com/office/drawing/2014/main" id="{783CAAF4-5892-4B50-8A1C-47DAA1FA991B}"/>
              </a:ext>
            </a:extLst>
          </p:cNvPr>
          <p:cNvSpPr txBox="1">
            <a:spLocks/>
          </p:cNvSpPr>
          <p:nvPr/>
        </p:nvSpPr>
        <p:spPr>
          <a:xfrm>
            <a:off x="7658100" y="7926600"/>
            <a:ext cx="53467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Tail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노드 제거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EBAEB4D-C4D4-4B02-A6BD-ED46648C96B6}"/>
              </a:ext>
            </a:extLst>
          </p:cNvPr>
          <p:cNvGrpSpPr/>
          <p:nvPr/>
        </p:nvGrpSpPr>
        <p:grpSpPr>
          <a:xfrm>
            <a:off x="571500" y="7807179"/>
            <a:ext cx="984500" cy="1631848"/>
            <a:chOff x="1193800" y="3962400"/>
            <a:chExt cx="1231900" cy="21082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FB34382-3F5F-4F87-AF95-72D1A2FE215D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1F9BD3-478D-480A-97C4-0451AF8864AC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F8E2C3A-8289-4106-9A08-1F182C274135}"/>
              </a:ext>
            </a:extLst>
          </p:cNvPr>
          <p:cNvGrpSpPr/>
          <p:nvPr/>
        </p:nvGrpSpPr>
        <p:grpSpPr>
          <a:xfrm>
            <a:off x="1870634" y="7807179"/>
            <a:ext cx="984500" cy="1631848"/>
            <a:chOff x="1193800" y="3962400"/>
            <a:chExt cx="1231900" cy="21082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CCDFF3-6BAD-4D93-BC53-E61B9A8BD4BC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BA908E-B827-4FC8-A8F9-A7AC09DAC3B7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88F7684-9F46-45D8-8A22-B6B7E580F2AB}"/>
              </a:ext>
            </a:extLst>
          </p:cNvPr>
          <p:cNvGrpSpPr/>
          <p:nvPr/>
        </p:nvGrpSpPr>
        <p:grpSpPr>
          <a:xfrm>
            <a:off x="3190068" y="7807179"/>
            <a:ext cx="984500" cy="1631848"/>
            <a:chOff x="1193800" y="3962400"/>
            <a:chExt cx="1231900" cy="21082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6244BDB-D535-4829-9BBE-8C657159D0C5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ED44485-BE48-4E28-9376-A562FFDCE06F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A97E663-24E5-4D42-803F-98B59F741B13}"/>
              </a:ext>
            </a:extLst>
          </p:cNvPr>
          <p:cNvCxnSpPr/>
          <p:nvPr/>
        </p:nvCxnSpPr>
        <p:spPr>
          <a:xfrm>
            <a:off x="1556000" y="862310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C90B850-C9A9-41AA-9113-EB7E1DE56AA3}"/>
              </a:ext>
            </a:extLst>
          </p:cNvPr>
          <p:cNvCxnSpPr/>
          <p:nvPr/>
        </p:nvCxnSpPr>
        <p:spPr>
          <a:xfrm>
            <a:off x="2855134" y="862310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B9C8B14-1491-474C-8CA0-3F7A7BF59FC3}"/>
              </a:ext>
            </a:extLst>
          </p:cNvPr>
          <p:cNvGrpSpPr/>
          <p:nvPr/>
        </p:nvGrpSpPr>
        <p:grpSpPr>
          <a:xfrm>
            <a:off x="4509502" y="7807179"/>
            <a:ext cx="984500" cy="1631848"/>
            <a:chOff x="1193800" y="3962400"/>
            <a:chExt cx="1231900" cy="21082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44AB66B-7398-40F7-9A6C-56CD5E0B5117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9EFA88-1434-4B56-A715-0E0100E25B0B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67F421F-B840-4B99-BCB4-4B8A326B99F4}"/>
              </a:ext>
            </a:extLst>
          </p:cNvPr>
          <p:cNvCxnSpPr/>
          <p:nvPr/>
        </p:nvCxnSpPr>
        <p:spPr>
          <a:xfrm>
            <a:off x="4174568" y="862310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E2FE479-4441-48CD-B9E2-FA745F7B404D}"/>
              </a:ext>
            </a:extLst>
          </p:cNvPr>
          <p:cNvSpPr/>
          <p:nvPr/>
        </p:nvSpPr>
        <p:spPr>
          <a:xfrm>
            <a:off x="5631019" y="7505700"/>
            <a:ext cx="1480111" cy="2292849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7083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  <p:bldP spid="8" grpId="0" animBg="1"/>
      <p:bldP spid="95" grpId="0" animBg="1"/>
      <p:bldP spid="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3 :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풍선에 </a:t>
            </a:r>
            <a:r>
              <a:rPr lang="ko-KR" altLang="en-US" b="1" dirty="0" err="1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적혀있는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 값만큼 리스트를 바꾼다</a:t>
            </a:r>
          </a:p>
        </p:txBody>
      </p:sp>
      <p:sp>
        <p:nvSpPr>
          <p:cNvPr id="96" name="문제 요약">
            <a:extLst>
              <a:ext uri="{FF2B5EF4-FFF2-40B4-BE49-F238E27FC236}">
                <a16:creationId xmlns:a16="http://schemas.microsoft.com/office/drawing/2014/main" id="{783CAAF4-5892-4B50-8A1C-47DAA1FA991B}"/>
              </a:ext>
            </a:extLst>
          </p:cNvPr>
          <p:cNvSpPr txBox="1">
            <a:spLocks/>
          </p:cNvSpPr>
          <p:nvPr/>
        </p:nvSpPr>
        <p:spPr>
          <a:xfrm>
            <a:off x="6774019" y="5488426"/>
            <a:ext cx="5346700" cy="1665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2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Front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노드만 참조하기 때문에 </a:t>
            </a:r>
            <a:endParaRPr lang="en-US" altLang="ko-KR" b="1" dirty="0">
              <a:latin typeface="+mn-lt"/>
              <a:ea typeface="HY중고딕" panose="02030600000101010101" pitchFamily="18" charset="-127"/>
              <a:cs typeface="KoPubWorldDotum" pitchFamily="2" charset="-127"/>
            </a:endParaRPr>
          </a:p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2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에서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5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-1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칸 효과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EBAEB4D-C4D4-4B02-A6BD-ED46648C96B6}"/>
              </a:ext>
            </a:extLst>
          </p:cNvPr>
          <p:cNvGrpSpPr/>
          <p:nvPr/>
        </p:nvGrpSpPr>
        <p:grpSpPr>
          <a:xfrm>
            <a:off x="1714500" y="5536409"/>
            <a:ext cx="984500" cy="1631848"/>
            <a:chOff x="1193800" y="3962400"/>
            <a:chExt cx="1231900" cy="21082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FB34382-3F5F-4F87-AF95-72D1A2FE215D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1F9BD3-478D-480A-97C4-0451AF8864AC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F8E2C3A-8289-4106-9A08-1F182C274135}"/>
              </a:ext>
            </a:extLst>
          </p:cNvPr>
          <p:cNvGrpSpPr/>
          <p:nvPr/>
        </p:nvGrpSpPr>
        <p:grpSpPr>
          <a:xfrm>
            <a:off x="3013634" y="5536409"/>
            <a:ext cx="984500" cy="1631848"/>
            <a:chOff x="1193800" y="3962400"/>
            <a:chExt cx="1231900" cy="21082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CCDFF3-6BAD-4D93-BC53-E61B9A8BD4BC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BA908E-B827-4FC8-A8F9-A7AC09DAC3B7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88F7684-9F46-45D8-8A22-B6B7E580F2AB}"/>
              </a:ext>
            </a:extLst>
          </p:cNvPr>
          <p:cNvGrpSpPr/>
          <p:nvPr/>
        </p:nvGrpSpPr>
        <p:grpSpPr>
          <a:xfrm>
            <a:off x="4333068" y="5536409"/>
            <a:ext cx="984500" cy="1631848"/>
            <a:chOff x="1193800" y="3962400"/>
            <a:chExt cx="1231900" cy="21082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6244BDB-D535-4829-9BBE-8C657159D0C5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ED44485-BE48-4E28-9376-A562FFDCE06F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A97E663-24E5-4D42-803F-98B59F741B13}"/>
              </a:ext>
            </a:extLst>
          </p:cNvPr>
          <p:cNvCxnSpPr/>
          <p:nvPr/>
        </p:nvCxnSpPr>
        <p:spPr>
          <a:xfrm>
            <a:off x="2699000" y="635233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C90B850-C9A9-41AA-9113-EB7E1DE56AA3}"/>
              </a:ext>
            </a:extLst>
          </p:cNvPr>
          <p:cNvCxnSpPr/>
          <p:nvPr/>
        </p:nvCxnSpPr>
        <p:spPr>
          <a:xfrm>
            <a:off x="3998134" y="635233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B9C8B14-1491-474C-8CA0-3F7A7BF59FC3}"/>
              </a:ext>
            </a:extLst>
          </p:cNvPr>
          <p:cNvGrpSpPr/>
          <p:nvPr/>
        </p:nvGrpSpPr>
        <p:grpSpPr>
          <a:xfrm>
            <a:off x="5652502" y="5536409"/>
            <a:ext cx="984500" cy="1631848"/>
            <a:chOff x="1193800" y="3962400"/>
            <a:chExt cx="1231900" cy="21082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44AB66B-7398-40F7-9A6C-56CD5E0B5117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9EFA88-1434-4B56-A715-0E0100E25B0B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67F421F-B840-4B99-BCB4-4B8A326B99F4}"/>
              </a:ext>
            </a:extLst>
          </p:cNvPr>
          <p:cNvCxnSpPr/>
          <p:nvPr/>
        </p:nvCxnSpPr>
        <p:spPr>
          <a:xfrm>
            <a:off x="5317568" y="6352333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E2FE479-4441-48CD-B9E2-FA745F7B404D}"/>
              </a:ext>
            </a:extLst>
          </p:cNvPr>
          <p:cNvSpPr/>
          <p:nvPr/>
        </p:nvSpPr>
        <p:spPr>
          <a:xfrm>
            <a:off x="1403285" y="5234930"/>
            <a:ext cx="1480111" cy="2292849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17F75C2-B3F7-47C7-A84E-5CDE0260F224}"/>
              </a:ext>
            </a:extLst>
          </p:cNvPr>
          <p:cNvGrpSpPr/>
          <p:nvPr/>
        </p:nvGrpSpPr>
        <p:grpSpPr>
          <a:xfrm>
            <a:off x="1600198" y="3398934"/>
            <a:ext cx="4902202" cy="1631848"/>
            <a:chOff x="1193800" y="3962400"/>
            <a:chExt cx="6134102" cy="210820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B69188-7C0E-4DA7-9547-DEF43FF1C3D8}"/>
                </a:ext>
              </a:extLst>
            </p:cNvPr>
            <p:cNvGrpSpPr/>
            <p:nvPr/>
          </p:nvGrpSpPr>
          <p:grpSpPr>
            <a:xfrm>
              <a:off x="1193800" y="3962400"/>
              <a:ext cx="1231900" cy="2108200"/>
              <a:chOff x="1193800" y="3962400"/>
              <a:chExt cx="1231900" cy="210820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320B89D-5A7B-42D3-8C4D-9B32126C4520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B80ABA-6DFC-4341-B2D7-12DEC85E56B3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2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150E976-7E31-4DCB-A336-F31A5E9CABF5}"/>
                </a:ext>
              </a:extLst>
            </p:cNvPr>
            <p:cNvGrpSpPr/>
            <p:nvPr/>
          </p:nvGrpSpPr>
          <p:grpSpPr>
            <a:xfrm>
              <a:off x="2819400" y="3962400"/>
              <a:ext cx="1231900" cy="2108200"/>
              <a:chOff x="1193800" y="3962400"/>
              <a:chExt cx="1231900" cy="210820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0802835-1495-42D0-8A43-97CF25DBA7F8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87126A2-4502-4DEE-9A8B-D099B9B647D3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3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F7C961E-EB11-4BCC-ACD3-83F601AEAFEA}"/>
                </a:ext>
              </a:extLst>
            </p:cNvPr>
            <p:cNvGrpSpPr/>
            <p:nvPr/>
          </p:nvGrpSpPr>
          <p:grpSpPr>
            <a:xfrm>
              <a:off x="4445000" y="3962400"/>
              <a:ext cx="1231900" cy="2108200"/>
              <a:chOff x="1193800" y="3962400"/>
              <a:chExt cx="1231900" cy="2108200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7844CE8-F8BB-4129-8F24-6E4595C5B68F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93B7B9D-8596-4004-9428-A64C39C7566E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4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7AE0988-42DB-4F69-8D9A-D5607C43EC51}"/>
                </a:ext>
              </a:extLst>
            </p:cNvPr>
            <p:cNvGrpSpPr/>
            <p:nvPr/>
          </p:nvGrpSpPr>
          <p:grpSpPr>
            <a:xfrm>
              <a:off x="6096002" y="3962400"/>
              <a:ext cx="1231900" cy="2108200"/>
              <a:chOff x="1193800" y="3962400"/>
              <a:chExt cx="1231900" cy="21082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4ED9551-5DF9-481F-8C7D-90FB5CA1BADB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BAAEBE-A54C-47C8-BC56-85DD3A55EAF6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5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DBAF121-D247-4E9E-8BC1-9DD94F47C87B}"/>
                </a:ext>
              </a:extLst>
            </p:cNvPr>
            <p:cNvCxnSpPr>
              <a:stCxn id="88" idx="3"/>
              <a:endCxn id="87" idx="1"/>
            </p:cNvCxnSpPr>
            <p:nvPr/>
          </p:nvCxnSpPr>
          <p:spPr>
            <a:xfrm>
              <a:off x="24257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AA66240-CC88-4A95-BCD9-E1EED2BBEE47}"/>
                </a:ext>
              </a:extLst>
            </p:cNvPr>
            <p:cNvCxnSpPr/>
            <p:nvPr/>
          </p:nvCxnSpPr>
          <p:spPr>
            <a:xfrm>
              <a:off x="40513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399AC9A-B124-441F-83CE-31082F31EBDB}"/>
                </a:ext>
              </a:extLst>
            </p:cNvPr>
            <p:cNvCxnSpPr/>
            <p:nvPr/>
          </p:nvCxnSpPr>
          <p:spPr>
            <a:xfrm>
              <a:off x="56769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472797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  <p:bldP spid="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3 :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풍선에 </a:t>
            </a:r>
            <a:r>
              <a:rPr lang="ko-KR" altLang="en-US" b="1" dirty="0" err="1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적혀있는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 값만큼 리스트를 바꾼다</a:t>
            </a:r>
          </a:p>
        </p:txBody>
      </p:sp>
      <p:sp>
        <p:nvSpPr>
          <p:cNvPr id="8" name="문제 요약">
            <a:extLst>
              <a:ext uri="{FF2B5EF4-FFF2-40B4-BE49-F238E27FC236}">
                <a16:creationId xmlns:a16="http://schemas.microsoft.com/office/drawing/2014/main" id="{0F1DA502-2E51-4467-AD79-281E0AA183C4}"/>
              </a:ext>
            </a:extLst>
          </p:cNvPr>
          <p:cNvSpPr txBox="1">
            <a:spLocks/>
          </p:cNvSpPr>
          <p:nvPr/>
        </p:nvSpPr>
        <p:spPr>
          <a:xfrm>
            <a:off x="7658100" y="3619698"/>
            <a:ext cx="53467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+3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이면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736F56-33ED-49EC-A298-7825EA7D27A4}"/>
              </a:ext>
            </a:extLst>
          </p:cNvPr>
          <p:cNvGrpSpPr/>
          <p:nvPr/>
        </p:nvGrpSpPr>
        <p:grpSpPr>
          <a:xfrm>
            <a:off x="571500" y="3562449"/>
            <a:ext cx="4902202" cy="1631848"/>
            <a:chOff x="1193800" y="3962400"/>
            <a:chExt cx="6134102" cy="21082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1D1DF5E-1430-48B9-A3EA-C4826A7CC6B0}"/>
                </a:ext>
              </a:extLst>
            </p:cNvPr>
            <p:cNvGrpSpPr/>
            <p:nvPr/>
          </p:nvGrpSpPr>
          <p:grpSpPr>
            <a:xfrm>
              <a:off x="1193800" y="3962400"/>
              <a:ext cx="1231900" cy="2108200"/>
              <a:chOff x="1193800" y="3962400"/>
              <a:chExt cx="1231900" cy="21082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ECD9ACD-9046-43CF-9C5B-1541557E3338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7E382B-8925-4B5B-82A3-EE4ECF6FEEF9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2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61212C-C64A-43BF-8FB4-6B341B3C28B2}"/>
                </a:ext>
              </a:extLst>
            </p:cNvPr>
            <p:cNvGrpSpPr/>
            <p:nvPr/>
          </p:nvGrpSpPr>
          <p:grpSpPr>
            <a:xfrm>
              <a:off x="2819400" y="3962400"/>
              <a:ext cx="1231900" cy="2108200"/>
              <a:chOff x="1193800" y="3962400"/>
              <a:chExt cx="1231900" cy="21082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CED6EFE-D87E-4B49-9A59-7F7F956DD077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13B51-FF83-4EF3-B8EF-E86066CC67FB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3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AA28E1-98A8-4D94-BDBB-CD4F7805228C}"/>
                </a:ext>
              </a:extLst>
            </p:cNvPr>
            <p:cNvGrpSpPr/>
            <p:nvPr/>
          </p:nvGrpSpPr>
          <p:grpSpPr>
            <a:xfrm>
              <a:off x="4445000" y="3962400"/>
              <a:ext cx="1231900" cy="2108200"/>
              <a:chOff x="1193800" y="3962400"/>
              <a:chExt cx="1231900" cy="21082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454689B-0BC7-449F-BCDE-5182DFA4AEF9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F4D290-93EC-4612-BC9D-1F4A5A5D4A02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4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B69013D-5E86-4FC1-BE77-D09EA5D31871}"/>
                </a:ext>
              </a:extLst>
            </p:cNvPr>
            <p:cNvGrpSpPr/>
            <p:nvPr/>
          </p:nvGrpSpPr>
          <p:grpSpPr>
            <a:xfrm>
              <a:off x="6096002" y="3962400"/>
              <a:ext cx="1231900" cy="2108200"/>
              <a:chOff x="1193800" y="3962400"/>
              <a:chExt cx="1231900" cy="21082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A6A23F-BEC5-40DA-A68D-C4E34D1F7AA3}"/>
                  </a:ext>
                </a:extLst>
              </p:cNvPr>
              <p:cNvSpPr/>
              <p:nvPr/>
            </p:nvSpPr>
            <p:spPr>
              <a:xfrm>
                <a:off x="1193800" y="3962400"/>
                <a:ext cx="1231900" cy="2108200"/>
              </a:xfrm>
              <a:prstGeom prst="rect">
                <a:avLst/>
              </a:prstGeom>
              <a:noFill/>
              <a:ln w="38100" cap="flat">
                <a:solidFill>
                  <a:srgbClr val="FFC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CAAD8C-AA1D-4620-87B6-1B475D69C217}"/>
                  </a:ext>
                </a:extLst>
              </p:cNvPr>
              <p:cNvSpPr txBox="1"/>
              <p:nvPr/>
            </p:nvSpPr>
            <p:spPr>
              <a:xfrm>
                <a:off x="1193800" y="4154991"/>
                <a:ext cx="1231900" cy="1723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8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KoPubWorld돋움체 Medium"/>
                  </a:rPr>
                  <a:t>5</a:t>
                </a:r>
                <a:endParaRPr kumimoji="0" lang="ko-KR" alt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endParaRPr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3937BAD-3593-4F28-B4CE-B005A9A10088}"/>
                </a:ext>
              </a:extLst>
            </p:cNvPr>
            <p:cNvCxnSpPr>
              <a:stCxn id="2" idx="3"/>
              <a:endCxn id="13" idx="1"/>
            </p:cNvCxnSpPr>
            <p:nvPr/>
          </p:nvCxnSpPr>
          <p:spPr>
            <a:xfrm>
              <a:off x="24257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20BC41A-383C-4A63-8BA2-5A4875FE47E8}"/>
                </a:ext>
              </a:extLst>
            </p:cNvPr>
            <p:cNvCxnSpPr/>
            <p:nvPr/>
          </p:nvCxnSpPr>
          <p:spPr>
            <a:xfrm>
              <a:off x="40513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BDC569C-C5E3-4C7B-ACEB-FBD2981E830A}"/>
                </a:ext>
              </a:extLst>
            </p:cNvPr>
            <p:cNvCxnSpPr/>
            <p:nvPr/>
          </p:nvCxnSpPr>
          <p:spPr>
            <a:xfrm>
              <a:off x="5676900" y="5016500"/>
              <a:ext cx="393700" cy="0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5" name="문제 요약">
            <a:extLst>
              <a:ext uri="{FF2B5EF4-FFF2-40B4-BE49-F238E27FC236}">
                <a16:creationId xmlns:a16="http://schemas.microsoft.com/office/drawing/2014/main" id="{17642AFA-2C5B-4625-ACB1-7E88FCDC5E52}"/>
              </a:ext>
            </a:extLst>
          </p:cNvPr>
          <p:cNvSpPr txBox="1">
            <a:spLocks/>
          </p:cNvSpPr>
          <p:nvPr/>
        </p:nvSpPr>
        <p:spPr>
          <a:xfrm>
            <a:off x="7658100" y="6859718"/>
            <a:ext cx="53467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hangingPunct="1"/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2 (3-1)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번 반복</a:t>
            </a:r>
            <a:endParaRPr lang="en-US" altLang="ko-KR" b="1" dirty="0">
              <a:latin typeface="+mn-lt"/>
              <a:ea typeface="HY중고딕" panose="02030600000101010101" pitchFamily="18" charset="-127"/>
              <a:cs typeface="KoPubWorldDotum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EBAEB4D-C4D4-4B02-A6BD-ED46648C96B6}"/>
              </a:ext>
            </a:extLst>
          </p:cNvPr>
          <p:cNvGrpSpPr/>
          <p:nvPr/>
        </p:nvGrpSpPr>
        <p:grpSpPr>
          <a:xfrm>
            <a:off x="571500" y="5710470"/>
            <a:ext cx="984500" cy="1631848"/>
            <a:chOff x="1193800" y="3962400"/>
            <a:chExt cx="1231900" cy="21082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FB34382-3F5F-4F87-AF95-72D1A2FE215D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1F9BD3-478D-480A-97C4-0451AF8864AC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F8E2C3A-8289-4106-9A08-1F182C274135}"/>
              </a:ext>
            </a:extLst>
          </p:cNvPr>
          <p:cNvGrpSpPr/>
          <p:nvPr/>
        </p:nvGrpSpPr>
        <p:grpSpPr>
          <a:xfrm>
            <a:off x="1870634" y="5710470"/>
            <a:ext cx="984500" cy="1631848"/>
            <a:chOff x="1193800" y="3962400"/>
            <a:chExt cx="1231900" cy="21082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CCDFF3-6BAD-4D93-BC53-E61B9A8BD4BC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BA908E-B827-4FC8-A8F9-A7AC09DAC3B7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88F7684-9F46-45D8-8A22-B6B7E580F2AB}"/>
              </a:ext>
            </a:extLst>
          </p:cNvPr>
          <p:cNvGrpSpPr/>
          <p:nvPr/>
        </p:nvGrpSpPr>
        <p:grpSpPr>
          <a:xfrm>
            <a:off x="3190068" y="5710470"/>
            <a:ext cx="984500" cy="1631848"/>
            <a:chOff x="1193800" y="3962400"/>
            <a:chExt cx="1231900" cy="21082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6244BDB-D535-4829-9BBE-8C657159D0C5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ED44485-BE48-4E28-9376-A562FFDCE06F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A97E663-24E5-4D42-803F-98B59F741B13}"/>
              </a:ext>
            </a:extLst>
          </p:cNvPr>
          <p:cNvCxnSpPr/>
          <p:nvPr/>
        </p:nvCxnSpPr>
        <p:spPr>
          <a:xfrm>
            <a:off x="1556000" y="6526394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C90B850-C9A9-41AA-9113-EB7E1DE56AA3}"/>
              </a:ext>
            </a:extLst>
          </p:cNvPr>
          <p:cNvCxnSpPr/>
          <p:nvPr/>
        </p:nvCxnSpPr>
        <p:spPr>
          <a:xfrm>
            <a:off x="2855134" y="6526394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B9C8B14-1491-474C-8CA0-3F7A7BF59FC3}"/>
              </a:ext>
            </a:extLst>
          </p:cNvPr>
          <p:cNvGrpSpPr/>
          <p:nvPr/>
        </p:nvGrpSpPr>
        <p:grpSpPr>
          <a:xfrm>
            <a:off x="4509502" y="5710470"/>
            <a:ext cx="984500" cy="1631848"/>
            <a:chOff x="1193800" y="3962400"/>
            <a:chExt cx="1231900" cy="21082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44AB66B-7398-40F7-9A6C-56CD5E0B5117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9EFA88-1434-4B56-A715-0E0100E25B0B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67F421F-B840-4B99-BCB4-4B8A326B99F4}"/>
              </a:ext>
            </a:extLst>
          </p:cNvPr>
          <p:cNvCxnSpPr/>
          <p:nvPr/>
        </p:nvCxnSpPr>
        <p:spPr>
          <a:xfrm>
            <a:off x="4174568" y="6526394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8E43186-6F02-4A49-8B32-B3A34D822052}"/>
              </a:ext>
            </a:extLst>
          </p:cNvPr>
          <p:cNvGrpSpPr/>
          <p:nvPr/>
        </p:nvGrpSpPr>
        <p:grpSpPr>
          <a:xfrm>
            <a:off x="571500" y="7858491"/>
            <a:ext cx="984500" cy="1631848"/>
            <a:chOff x="1193800" y="3962400"/>
            <a:chExt cx="1231900" cy="21082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AC11298-99F1-482E-980A-691DF50540DE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324F5E-4816-4D7E-8CCC-3EA8022E54B1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87A581D-B58A-46F5-9655-8D69EA7511EB}"/>
              </a:ext>
            </a:extLst>
          </p:cNvPr>
          <p:cNvGrpSpPr/>
          <p:nvPr/>
        </p:nvGrpSpPr>
        <p:grpSpPr>
          <a:xfrm>
            <a:off x="1870634" y="7858491"/>
            <a:ext cx="984500" cy="1631848"/>
            <a:chOff x="1193800" y="3962400"/>
            <a:chExt cx="1231900" cy="21082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32081A-F277-4BA4-BC35-B0236858D3F7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BF60A6E-7555-402C-A636-F550CD383A7A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2DC91D6-6FBB-4F36-8EC9-688F41753C4B}"/>
              </a:ext>
            </a:extLst>
          </p:cNvPr>
          <p:cNvGrpSpPr/>
          <p:nvPr/>
        </p:nvGrpSpPr>
        <p:grpSpPr>
          <a:xfrm>
            <a:off x="3190068" y="7858491"/>
            <a:ext cx="984500" cy="1631848"/>
            <a:chOff x="1193800" y="3962400"/>
            <a:chExt cx="1231900" cy="21082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4B786F4-255E-497A-825B-D131E44FA82E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FFCA8A-CC28-483E-B785-13C77348C5C1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0BD32E8-1A44-49FE-AFCF-411E7EEB5EFE}"/>
              </a:ext>
            </a:extLst>
          </p:cNvPr>
          <p:cNvCxnSpPr/>
          <p:nvPr/>
        </p:nvCxnSpPr>
        <p:spPr>
          <a:xfrm>
            <a:off x="1556000" y="8674415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063749D-96B8-4762-B31A-667A91FA3F17}"/>
              </a:ext>
            </a:extLst>
          </p:cNvPr>
          <p:cNvCxnSpPr/>
          <p:nvPr/>
        </p:nvCxnSpPr>
        <p:spPr>
          <a:xfrm>
            <a:off x="2855134" y="8674415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5E64A19-16AE-4125-BA91-16888234D149}"/>
              </a:ext>
            </a:extLst>
          </p:cNvPr>
          <p:cNvGrpSpPr/>
          <p:nvPr/>
        </p:nvGrpSpPr>
        <p:grpSpPr>
          <a:xfrm>
            <a:off x="4509502" y="7858491"/>
            <a:ext cx="984500" cy="1631848"/>
            <a:chOff x="1193800" y="3962400"/>
            <a:chExt cx="1231900" cy="21082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54E3D40-0187-445C-94F7-FB27D8FE91B8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75F85C-0D0A-4148-BD37-9167CAD8BF71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72A2023-4A13-4197-8D4D-447FEB148CAE}"/>
              </a:ext>
            </a:extLst>
          </p:cNvPr>
          <p:cNvCxnSpPr/>
          <p:nvPr/>
        </p:nvCxnSpPr>
        <p:spPr>
          <a:xfrm>
            <a:off x="4174568" y="8674415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84CD3B-FB1B-445B-8EC1-0E7B65826626}"/>
              </a:ext>
            </a:extLst>
          </p:cNvPr>
          <p:cNvCxnSpPr>
            <a:cxnSpLocks/>
          </p:cNvCxnSpPr>
          <p:nvPr/>
        </p:nvCxnSpPr>
        <p:spPr>
          <a:xfrm>
            <a:off x="5791200" y="6477396"/>
            <a:ext cx="1429683" cy="482600"/>
          </a:xfrm>
          <a:prstGeom prst="straightConnector1">
            <a:avLst/>
          </a:prstGeom>
          <a:noFill/>
          <a:ln w="57150" cap="flat">
            <a:solidFill>
              <a:srgbClr val="ABABAB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40B0FCF-2E0E-4770-B79A-05960C4C51B1}"/>
              </a:ext>
            </a:extLst>
          </p:cNvPr>
          <p:cNvCxnSpPr>
            <a:cxnSpLocks/>
          </p:cNvCxnSpPr>
          <p:nvPr/>
        </p:nvCxnSpPr>
        <p:spPr>
          <a:xfrm flipV="1">
            <a:off x="5898217" y="7695011"/>
            <a:ext cx="1322666" cy="625109"/>
          </a:xfrm>
          <a:prstGeom prst="straightConnector1">
            <a:avLst/>
          </a:prstGeom>
          <a:noFill/>
          <a:ln w="57150" cap="flat">
            <a:solidFill>
              <a:srgbClr val="ABABAB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88314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  <p:bldP spid="8" grpId="0" animBg="1"/>
      <p:bldP spid="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4 :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노드가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0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일 때까지 반복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 </a:t>
            </a:r>
            <a:endParaRPr lang="ko-KR" altLang="en-US" b="1" dirty="0">
              <a:latin typeface="+mn-lt"/>
              <a:ea typeface="HY중고딕" panose="02030600000101010101" pitchFamily="18" charset="-127"/>
              <a:cs typeface="KoPubWorldDotum" pitchFamily="2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8E43186-6F02-4A49-8B32-B3A34D822052}"/>
              </a:ext>
            </a:extLst>
          </p:cNvPr>
          <p:cNvGrpSpPr/>
          <p:nvPr/>
        </p:nvGrpSpPr>
        <p:grpSpPr>
          <a:xfrm>
            <a:off x="725268" y="5597492"/>
            <a:ext cx="984500" cy="1631848"/>
            <a:chOff x="1193800" y="3962400"/>
            <a:chExt cx="1231900" cy="21082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AC11298-99F1-482E-980A-691DF50540DE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324F5E-4816-4D7E-8CCC-3EA8022E54B1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87A581D-B58A-46F5-9655-8D69EA7511EB}"/>
              </a:ext>
            </a:extLst>
          </p:cNvPr>
          <p:cNvGrpSpPr/>
          <p:nvPr/>
        </p:nvGrpSpPr>
        <p:grpSpPr>
          <a:xfrm>
            <a:off x="2024402" y="5597492"/>
            <a:ext cx="984500" cy="1631848"/>
            <a:chOff x="1193800" y="3962400"/>
            <a:chExt cx="1231900" cy="21082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32081A-F277-4BA4-BC35-B0236858D3F7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BF60A6E-7555-402C-A636-F550CD383A7A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2DC91D6-6FBB-4F36-8EC9-688F41753C4B}"/>
              </a:ext>
            </a:extLst>
          </p:cNvPr>
          <p:cNvGrpSpPr/>
          <p:nvPr/>
        </p:nvGrpSpPr>
        <p:grpSpPr>
          <a:xfrm>
            <a:off x="3343836" y="5597492"/>
            <a:ext cx="984500" cy="1631848"/>
            <a:chOff x="1193800" y="3962400"/>
            <a:chExt cx="1231900" cy="21082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4B786F4-255E-497A-825B-D131E44FA82E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FFCA8A-CC28-483E-B785-13C77348C5C1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0BD32E8-1A44-49FE-AFCF-411E7EEB5EFE}"/>
              </a:ext>
            </a:extLst>
          </p:cNvPr>
          <p:cNvCxnSpPr/>
          <p:nvPr/>
        </p:nvCxnSpPr>
        <p:spPr>
          <a:xfrm>
            <a:off x="1709768" y="6413416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063749D-96B8-4762-B31A-667A91FA3F17}"/>
              </a:ext>
            </a:extLst>
          </p:cNvPr>
          <p:cNvCxnSpPr/>
          <p:nvPr/>
        </p:nvCxnSpPr>
        <p:spPr>
          <a:xfrm>
            <a:off x="3008902" y="6413416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5E64A19-16AE-4125-BA91-16888234D149}"/>
              </a:ext>
            </a:extLst>
          </p:cNvPr>
          <p:cNvGrpSpPr/>
          <p:nvPr/>
        </p:nvGrpSpPr>
        <p:grpSpPr>
          <a:xfrm>
            <a:off x="4663270" y="5597492"/>
            <a:ext cx="984500" cy="1631848"/>
            <a:chOff x="1193800" y="3962400"/>
            <a:chExt cx="1231900" cy="21082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54E3D40-0187-445C-94F7-FB27D8FE91B8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75F85C-0D0A-4148-BD37-9167CAD8BF71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72A2023-4A13-4197-8D4D-447FEB148CAE}"/>
              </a:ext>
            </a:extLst>
          </p:cNvPr>
          <p:cNvCxnSpPr/>
          <p:nvPr/>
        </p:nvCxnSpPr>
        <p:spPr>
          <a:xfrm>
            <a:off x="4328336" y="6413416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6AD77F-D8DC-4583-A153-4DDCF09FAC91}"/>
              </a:ext>
            </a:extLst>
          </p:cNvPr>
          <p:cNvGrpSpPr/>
          <p:nvPr/>
        </p:nvGrpSpPr>
        <p:grpSpPr>
          <a:xfrm>
            <a:off x="725268" y="3451075"/>
            <a:ext cx="984500" cy="1631848"/>
            <a:chOff x="1193800" y="3962400"/>
            <a:chExt cx="1231900" cy="21082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2D9EC05-F116-4C3A-BB97-99F82CA435C8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81D1C38-B9E8-40E0-8E22-4E70DCD0357B}"/>
                </a:ext>
              </a:extLst>
            </p:cNvPr>
            <p:cNvSpPr txBox="1"/>
            <p:nvPr/>
          </p:nvSpPr>
          <p:spPr>
            <a:xfrm>
              <a:off x="1193800" y="4349651"/>
              <a:ext cx="1231900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430B4C0-3F2F-43DC-9C18-740BEA8C93DA}"/>
              </a:ext>
            </a:extLst>
          </p:cNvPr>
          <p:cNvGrpSpPr/>
          <p:nvPr/>
        </p:nvGrpSpPr>
        <p:grpSpPr>
          <a:xfrm>
            <a:off x="2024402" y="3451075"/>
            <a:ext cx="984500" cy="1631848"/>
            <a:chOff x="1193800" y="3962400"/>
            <a:chExt cx="1231900" cy="21082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4BAFA30-E2B2-4488-9F4E-B569256E43ED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17A99A-B665-48B5-AF55-50EA88909C34}"/>
                </a:ext>
              </a:extLst>
            </p:cNvPr>
            <p:cNvSpPr txBox="1"/>
            <p:nvPr/>
          </p:nvSpPr>
          <p:spPr>
            <a:xfrm>
              <a:off x="1193800" y="4349651"/>
              <a:ext cx="1231900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23C894B-BEED-4EF6-B44C-16E75EF4E6ED}"/>
              </a:ext>
            </a:extLst>
          </p:cNvPr>
          <p:cNvGrpSpPr/>
          <p:nvPr/>
        </p:nvGrpSpPr>
        <p:grpSpPr>
          <a:xfrm>
            <a:off x="3323536" y="3451075"/>
            <a:ext cx="984500" cy="1631848"/>
            <a:chOff x="1193800" y="3962400"/>
            <a:chExt cx="1231900" cy="21082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3748E43-54BF-46F4-AF9F-A8C9299EAD92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9377D7-0B6B-4D4C-A7BA-ACA807660953}"/>
                </a:ext>
              </a:extLst>
            </p:cNvPr>
            <p:cNvSpPr txBox="1"/>
            <p:nvPr/>
          </p:nvSpPr>
          <p:spPr>
            <a:xfrm>
              <a:off x="1193800" y="4349651"/>
              <a:ext cx="1231900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2AE758B-C07C-47E0-AD0A-C730CAAF6222}"/>
              </a:ext>
            </a:extLst>
          </p:cNvPr>
          <p:cNvGrpSpPr/>
          <p:nvPr/>
        </p:nvGrpSpPr>
        <p:grpSpPr>
          <a:xfrm>
            <a:off x="4642970" y="3451075"/>
            <a:ext cx="984500" cy="1631848"/>
            <a:chOff x="1193800" y="3962400"/>
            <a:chExt cx="1231900" cy="21082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27A5BC-5BBA-4FF6-BAE9-818B6C65C7C7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53A386-896D-421C-BCB0-EB4E53A7120B}"/>
                </a:ext>
              </a:extLst>
            </p:cNvPr>
            <p:cNvSpPr txBox="1"/>
            <p:nvPr/>
          </p:nvSpPr>
          <p:spPr>
            <a:xfrm>
              <a:off x="1193800" y="4349651"/>
              <a:ext cx="1231900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9F5B342-005E-48D3-A821-637A1A13A8CA}"/>
              </a:ext>
            </a:extLst>
          </p:cNvPr>
          <p:cNvCxnSpPr>
            <a:stCxn id="72" idx="3"/>
            <a:endCxn id="71" idx="1"/>
          </p:cNvCxnSpPr>
          <p:nvPr/>
        </p:nvCxnSpPr>
        <p:spPr>
          <a:xfrm>
            <a:off x="1709768" y="4266999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02BA756-D5A1-4E5A-9A62-124FD3686CF1}"/>
              </a:ext>
            </a:extLst>
          </p:cNvPr>
          <p:cNvCxnSpPr/>
          <p:nvPr/>
        </p:nvCxnSpPr>
        <p:spPr>
          <a:xfrm>
            <a:off x="3008902" y="4266999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FD50DE5-AC23-4038-A179-D169DC3C6FD5}"/>
              </a:ext>
            </a:extLst>
          </p:cNvPr>
          <p:cNvCxnSpPr/>
          <p:nvPr/>
        </p:nvCxnSpPr>
        <p:spPr>
          <a:xfrm>
            <a:off x="4308036" y="4266999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3516430-9454-4ED3-8734-A6B353A2FDEF}"/>
              </a:ext>
            </a:extLst>
          </p:cNvPr>
          <p:cNvGrpSpPr/>
          <p:nvPr/>
        </p:nvGrpSpPr>
        <p:grpSpPr>
          <a:xfrm>
            <a:off x="5951074" y="3473326"/>
            <a:ext cx="984500" cy="1631848"/>
            <a:chOff x="1193800" y="3962400"/>
            <a:chExt cx="1231900" cy="21082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E1FDBA5-52FD-4AB3-A322-847C44176334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2BE7FB-8B6A-49F9-BD9C-669E31E71BBF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7B0C03C-130D-46B0-941E-867117685EBC}"/>
              </a:ext>
            </a:extLst>
          </p:cNvPr>
          <p:cNvCxnSpPr/>
          <p:nvPr/>
        </p:nvCxnSpPr>
        <p:spPr>
          <a:xfrm>
            <a:off x="5616140" y="4289250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3993703-2956-4663-852B-9F2260B5569D}"/>
              </a:ext>
            </a:extLst>
          </p:cNvPr>
          <p:cNvGrpSpPr/>
          <p:nvPr/>
        </p:nvGrpSpPr>
        <p:grpSpPr>
          <a:xfrm>
            <a:off x="9877746" y="3473326"/>
            <a:ext cx="984500" cy="1631848"/>
            <a:chOff x="1193800" y="3962400"/>
            <a:chExt cx="1231900" cy="21082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1AC1233-389E-4C6A-81B6-BBE21B65BDDD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424E0D2-00EA-48E7-9B63-EF186EFC904B}"/>
                </a:ext>
              </a:extLst>
            </p:cNvPr>
            <p:cNvSpPr txBox="1"/>
            <p:nvPr/>
          </p:nvSpPr>
          <p:spPr>
            <a:xfrm>
              <a:off x="1193800" y="4349651"/>
              <a:ext cx="1231900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BC72B6-972E-402E-BEA6-01FA67A783B3}"/>
              </a:ext>
            </a:extLst>
          </p:cNvPr>
          <p:cNvGrpSpPr/>
          <p:nvPr/>
        </p:nvGrpSpPr>
        <p:grpSpPr>
          <a:xfrm>
            <a:off x="9877746" y="5654339"/>
            <a:ext cx="984500" cy="1631848"/>
            <a:chOff x="1193800" y="3962400"/>
            <a:chExt cx="1231900" cy="21082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8F1E9F1-A7CE-4B0F-86DE-416D7F241ADF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641C3A-4DD8-4641-BA12-C8513A05FCE1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801067-0F0F-46AC-A0E5-B6180B2975ED}"/>
              </a:ext>
            </a:extLst>
          </p:cNvPr>
          <p:cNvGrpSpPr/>
          <p:nvPr/>
        </p:nvGrpSpPr>
        <p:grpSpPr>
          <a:xfrm>
            <a:off x="9877746" y="7842416"/>
            <a:ext cx="984500" cy="1631848"/>
            <a:chOff x="1193800" y="3962400"/>
            <a:chExt cx="1231900" cy="2108200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336B742-EA3E-45DA-A8D2-FC2BAEA76D16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987975-AA0E-48D6-B04F-57DDB3AF2AC2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59FA2FF-D071-4FE3-B43D-4C32C15C7189}"/>
              </a:ext>
            </a:extLst>
          </p:cNvPr>
          <p:cNvGrpSpPr/>
          <p:nvPr/>
        </p:nvGrpSpPr>
        <p:grpSpPr>
          <a:xfrm>
            <a:off x="2044702" y="7743908"/>
            <a:ext cx="984500" cy="1631848"/>
            <a:chOff x="1193800" y="3962400"/>
            <a:chExt cx="1231900" cy="21082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1D19C88-6B9E-4A81-8DE6-F4826F1E4986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6F88C8-9832-45D6-98F8-C0E1AE3B9152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BDE1D39-DC41-48CA-B7F0-55C552921D13}"/>
              </a:ext>
            </a:extLst>
          </p:cNvPr>
          <p:cNvCxnSpPr/>
          <p:nvPr/>
        </p:nvCxnSpPr>
        <p:spPr>
          <a:xfrm>
            <a:off x="1709768" y="8559832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4ECA793-E479-4AA5-A563-23C0DC2EB681}"/>
              </a:ext>
            </a:extLst>
          </p:cNvPr>
          <p:cNvGrpSpPr/>
          <p:nvPr/>
        </p:nvGrpSpPr>
        <p:grpSpPr>
          <a:xfrm>
            <a:off x="3364136" y="7743908"/>
            <a:ext cx="984500" cy="1631848"/>
            <a:chOff x="1193800" y="3962400"/>
            <a:chExt cx="1231900" cy="210820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12A4523-5036-4613-886F-C8149F035068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399D75-F899-4728-AC93-DF508C53BF45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9E506B2-1145-4C1C-B122-B1DAA34AF2D7}"/>
              </a:ext>
            </a:extLst>
          </p:cNvPr>
          <p:cNvCxnSpPr/>
          <p:nvPr/>
        </p:nvCxnSpPr>
        <p:spPr>
          <a:xfrm>
            <a:off x="3029202" y="8559832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5D2AB04-4D70-46D4-BB07-3E4E425DB1F6}"/>
              </a:ext>
            </a:extLst>
          </p:cNvPr>
          <p:cNvGrpSpPr/>
          <p:nvPr/>
        </p:nvGrpSpPr>
        <p:grpSpPr>
          <a:xfrm>
            <a:off x="733553" y="7743908"/>
            <a:ext cx="984500" cy="1631848"/>
            <a:chOff x="1193800" y="3962400"/>
            <a:chExt cx="1231900" cy="21082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E91FD69-BC7A-4DFB-98F1-7F3BBCBF5F9B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94D691-5752-4BC3-A04D-E43C7EDF0B3A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929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4 :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노드가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0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일 때까지 반복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 </a:t>
            </a:r>
            <a:endParaRPr lang="ko-KR" altLang="en-US" b="1" dirty="0">
              <a:latin typeface="+mn-lt"/>
              <a:ea typeface="HY중고딕" panose="02030600000101010101" pitchFamily="18" charset="-127"/>
              <a:cs typeface="KoPubWorldDotum" pitchFamily="2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59FA2FF-D071-4FE3-B43D-4C32C15C7189}"/>
              </a:ext>
            </a:extLst>
          </p:cNvPr>
          <p:cNvGrpSpPr/>
          <p:nvPr/>
        </p:nvGrpSpPr>
        <p:grpSpPr>
          <a:xfrm>
            <a:off x="2536952" y="3473326"/>
            <a:ext cx="984500" cy="1631848"/>
            <a:chOff x="1193800" y="3962400"/>
            <a:chExt cx="1231900" cy="21082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1D19C88-6B9E-4A81-8DE6-F4826F1E4986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6F88C8-9832-45D6-98F8-C0E1AE3B9152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BDE1D39-DC41-48CA-B7F0-55C552921D13}"/>
              </a:ext>
            </a:extLst>
          </p:cNvPr>
          <p:cNvCxnSpPr/>
          <p:nvPr/>
        </p:nvCxnSpPr>
        <p:spPr>
          <a:xfrm>
            <a:off x="2202018" y="4289250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4ECA793-E479-4AA5-A563-23C0DC2EB681}"/>
              </a:ext>
            </a:extLst>
          </p:cNvPr>
          <p:cNvGrpSpPr/>
          <p:nvPr/>
        </p:nvGrpSpPr>
        <p:grpSpPr>
          <a:xfrm>
            <a:off x="3856386" y="3473326"/>
            <a:ext cx="984500" cy="1631848"/>
            <a:chOff x="1193800" y="3962400"/>
            <a:chExt cx="1231900" cy="210820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12A4523-5036-4613-886F-C8149F035068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399D75-F899-4728-AC93-DF508C53BF45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9E506B2-1145-4C1C-B122-B1DAA34AF2D7}"/>
              </a:ext>
            </a:extLst>
          </p:cNvPr>
          <p:cNvCxnSpPr/>
          <p:nvPr/>
        </p:nvCxnSpPr>
        <p:spPr>
          <a:xfrm>
            <a:off x="3521452" y="4289250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5D2AB04-4D70-46D4-BB07-3E4E425DB1F6}"/>
              </a:ext>
            </a:extLst>
          </p:cNvPr>
          <p:cNvGrpSpPr/>
          <p:nvPr/>
        </p:nvGrpSpPr>
        <p:grpSpPr>
          <a:xfrm>
            <a:off x="1225803" y="3473326"/>
            <a:ext cx="984500" cy="1631848"/>
            <a:chOff x="1193800" y="3962400"/>
            <a:chExt cx="1231900" cy="21082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E91FD69-BC7A-4DFB-98F1-7F3BBCBF5F9B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94D691-5752-4BC3-A04D-E43C7EDF0B3A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CF1C247-E40D-476D-B220-47571C7E78CA}"/>
              </a:ext>
            </a:extLst>
          </p:cNvPr>
          <p:cNvGrpSpPr/>
          <p:nvPr/>
        </p:nvGrpSpPr>
        <p:grpSpPr>
          <a:xfrm>
            <a:off x="9975598" y="3473326"/>
            <a:ext cx="984500" cy="1631848"/>
            <a:chOff x="1193800" y="3962400"/>
            <a:chExt cx="1231900" cy="21082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86521F-2801-4908-BBD5-053E9C6A58FB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8F0F7E5-D72C-4A59-BD00-1CA9E2ACAB5F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C43583C-EF7A-4DBB-9424-E134D693B6AB}"/>
              </a:ext>
            </a:extLst>
          </p:cNvPr>
          <p:cNvGrpSpPr/>
          <p:nvPr/>
        </p:nvGrpSpPr>
        <p:grpSpPr>
          <a:xfrm>
            <a:off x="1217518" y="5873852"/>
            <a:ext cx="984500" cy="1631848"/>
            <a:chOff x="1193800" y="3962400"/>
            <a:chExt cx="1231900" cy="2108200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CA10736-592D-4E9E-BA8C-45B068EE4534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B7E93A4-3273-4DF4-8F48-A8C628F11126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26D6FE3-F871-48DC-B6A0-66B38B23A80F}"/>
              </a:ext>
            </a:extLst>
          </p:cNvPr>
          <p:cNvGrpSpPr/>
          <p:nvPr/>
        </p:nvGrpSpPr>
        <p:grpSpPr>
          <a:xfrm>
            <a:off x="9975598" y="8083401"/>
            <a:ext cx="984500" cy="1631848"/>
            <a:chOff x="1193800" y="3962400"/>
            <a:chExt cx="1231900" cy="210820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3EF4952-BE00-4A53-A242-18126D4EBA78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42D2900-6308-47A6-90D5-2D511946695C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E71E694-6907-4A25-861E-6CB33128E8AA}"/>
              </a:ext>
            </a:extLst>
          </p:cNvPr>
          <p:cNvCxnSpPr/>
          <p:nvPr/>
        </p:nvCxnSpPr>
        <p:spPr>
          <a:xfrm>
            <a:off x="2202018" y="6689776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0118833-4222-45C9-9421-1E509FCD6C54}"/>
              </a:ext>
            </a:extLst>
          </p:cNvPr>
          <p:cNvGrpSpPr/>
          <p:nvPr/>
        </p:nvGrpSpPr>
        <p:grpSpPr>
          <a:xfrm>
            <a:off x="9975598" y="6022927"/>
            <a:ext cx="984500" cy="1631848"/>
            <a:chOff x="1193800" y="3962400"/>
            <a:chExt cx="1231900" cy="210820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E5C8F34-DEC4-4C1E-9B6C-FAA388C76E07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C51408-7710-4335-B4EC-35FFE8992E32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AB16154C-4613-49D2-8B31-4174D90F87AF}"/>
              </a:ext>
            </a:extLst>
          </p:cNvPr>
          <p:cNvGrpSpPr/>
          <p:nvPr/>
        </p:nvGrpSpPr>
        <p:grpSpPr>
          <a:xfrm>
            <a:off x="1217518" y="7820079"/>
            <a:ext cx="984500" cy="1631848"/>
            <a:chOff x="1193800" y="3962400"/>
            <a:chExt cx="1231900" cy="21082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8443033-D6DB-462F-8816-A647A2880DDA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CFC5E33-0A42-400F-9BAF-8BB08A3C469C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24F8C97-5CC8-4C13-A91E-D9FFEA01EE93}"/>
              </a:ext>
            </a:extLst>
          </p:cNvPr>
          <p:cNvGrpSpPr/>
          <p:nvPr/>
        </p:nvGrpSpPr>
        <p:grpSpPr>
          <a:xfrm>
            <a:off x="2689352" y="6026252"/>
            <a:ext cx="984500" cy="1631848"/>
            <a:chOff x="1193800" y="3962400"/>
            <a:chExt cx="1231900" cy="21082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AC68BC3-5371-47ED-B365-E8D4A2A34CC6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19B2C9F-3504-463C-91FE-5278D7E95079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244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문제 요약">
            <a:extLst>
              <a:ext uri="{FF2B5EF4-FFF2-40B4-BE49-F238E27FC236}">
                <a16:creationId xmlns:a16="http://schemas.microsoft.com/office/drawing/2014/main" id="{F4821C59-3DCD-4405-BA23-F38540CF3221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순서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5 : 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출력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CCE3BE-084E-4FBC-8A2A-7ABA2B8E73E6}"/>
              </a:ext>
            </a:extLst>
          </p:cNvPr>
          <p:cNvGrpSpPr/>
          <p:nvPr/>
        </p:nvGrpSpPr>
        <p:grpSpPr>
          <a:xfrm>
            <a:off x="3823260" y="4876800"/>
            <a:ext cx="984500" cy="1631848"/>
            <a:chOff x="1193800" y="3962400"/>
            <a:chExt cx="1231900" cy="21082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21D3A63-7D5C-461D-A910-A53E671A08B3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66EF23-962A-4889-9DC3-D8A0E71ED761}"/>
                </a:ext>
              </a:extLst>
            </p:cNvPr>
            <p:cNvSpPr txBox="1"/>
            <p:nvPr/>
          </p:nvSpPr>
          <p:spPr>
            <a:xfrm>
              <a:off x="1193800" y="4349651"/>
              <a:ext cx="1231900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33C66-0BBF-44FC-B342-A9C9A64B0FCF}"/>
              </a:ext>
            </a:extLst>
          </p:cNvPr>
          <p:cNvGrpSpPr/>
          <p:nvPr/>
        </p:nvGrpSpPr>
        <p:grpSpPr>
          <a:xfrm>
            <a:off x="5122394" y="4876800"/>
            <a:ext cx="984500" cy="1631848"/>
            <a:chOff x="1193800" y="3962400"/>
            <a:chExt cx="1231900" cy="21082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982BE46-9859-415E-9236-3F99EC790CB2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232F90-4786-49D4-A8AC-C6747AE43A35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4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DE46F7-5B5F-4F31-BFA5-D48EBFE60E03}"/>
              </a:ext>
            </a:extLst>
          </p:cNvPr>
          <p:cNvGrpSpPr/>
          <p:nvPr/>
        </p:nvGrpSpPr>
        <p:grpSpPr>
          <a:xfrm>
            <a:off x="6421528" y="4876800"/>
            <a:ext cx="984500" cy="1631848"/>
            <a:chOff x="1193800" y="3962400"/>
            <a:chExt cx="1231900" cy="21082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C35106D-9874-4080-A742-4056FAC739BB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A6E769-FBC9-47DE-B198-5FBB0C59AEFF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5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1360927-1DB0-43AC-BF8C-70EC0123A116}"/>
              </a:ext>
            </a:extLst>
          </p:cNvPr>
          <p:cNvGrpSpPr/>
          <p:nvPr/>
        </p:nvGrpSpPr>
        <p:grpSpPr>
          <a:xfrm>
            <a:off x="7740962" y="4876800"/>
            <a:ext cx="984500" cy="1631848"/>
            <a:chOff x="1193800" y="3962400"/>
            <a:chExt cx="1231900" cy="21082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CD257D-A461-4FFF-86ED-8BF941EDC939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CE9BC5-EAF5-416A-A3F0-8CA5CC83DC09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C7E39AB-C360-42AA-9C04-674CACF685B8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4807760" y="5692724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53C8B84-C233-4955-9266-3EE4EEB8197C}"/>
              </a:ext>
            </a:extLst>
          </p:cNvPr>
          <p:cNvCxnSpPr/>
          <p:nvPr/>
        </p:nvCxnSpPr>
        <p:spPr>
          <a:xfrm>
            <a:off x="6106894" y="5692724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2A4204C-8FB3-42AA-978A-3FF0DD9C2326}"/>
              </a:ext>
            </a:extLst>
          </p:cNvPr>
          <p:cNvCxnSpPr/>
          <p:nvPr/>
        </p:nvCxnSpPr>
        <p:spPr>
          <a:xfrm>
            <a:off x="7406028" y="5692724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72067B4-B91B-4A82-9804-1E3E7B9F5312}"/>
              </a:ext>
            </a:extLst>
          </p:cNvPr>
          <p:cNvGrpSpPr/>
          <p:nvPr/>
        </p:nvGrpSpPr>
        <p:grpSpPr>
          <a:xfrm>
            <a:off x="9049066" y="4899051"/>
            <a:ext cx="984500" cy="1631848"/>
            <a:chOff x="1193800" y="3962400"/>
            <a:chExt cx="1231900" cy="21082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F17F4AC-3A62-4670-A86E-601BEA51989D}"/>
                </a:ext>
              </a:extLst>
            </p:cNvPr>
            <p:cNvSpPr/>
            <p:nvPr/>
          </p:nvSpPr>
          <p:spPr>
            <a:xfrm>
              <a:off x="1193800" y="3962400"/>
              <a:ext cx="1231900" cy="2108200"/>
            </a:xfrm>
            <a:prstGeom prst="rect">
              <a:avLst/>
            </a:prstGeom>
            <a:noFill/>
            <a:ln w="38100" cap="flat">
              <a:solidFill>
                <a:srgbClr val="FFC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EDBCE2-297D-4D63-9171-EB171CF2C46D}"/>
                </a:ext>
              </a:extLst>
            </p:cNvPr>
            <p:cNvSpPr txBox="1"/>
            <p:nvPr/>
          </p:nvSpPr>
          <p:spPr>
            <a:xfrm>
              <a:off x="1193800" y="4154991"/>
              <a:ext cx="1231900" cy="1723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endParaRPr kumimoji="0" lang="ko-KR" alt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F6A6BBB-E8EC-415B-A1BF-4DB5D4E3957D}"/>
              </a:ext>
            </a:extLst>
          </p:cNvPr>
          <p:cNvCxnSpPr/>
          <p:nvPr/>
        </p:nvCxnSpPr>
        <p:spPr>
          <a:xfrm>
            <a:off x="8714132" y="5714975"/>
            <a:ext cx="314634" cy="0"/>
          </a:xfrm>
          <a:prstGeom prst="line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1469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코드로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옮기기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58A2D3-6919-4530-AFC4-CF2957DA4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328612"/>
            <a:ext cx="7604371" cy="6605588"/>
          </a:xfrm>
          <a:prstGeom prst="rect">
            <a:avLst/>
          </a:prstGeom>
        </p:spPr>
      </p:pic>
      <p:sp>
        <p:nvSpPr>
          <p:cNvPr id="4" name="문제 요약">
            <a:extLst>
              <a:ext uri="{FF2B5EF4-FFF2-40B4-BE49-F238E27FC236}">
                <a16:creationId xmlns:a16="http://schemas.microsoft.com/office/drawing/2014/main" id="{C82151CD-8733-48F7-B378-B557F05F536F}"/>
              </a:ext>
            </a:extLst>
          </p:cNvPr>
          <p:cNvSpPr txBox="1">
            <a:spLocks/>
          </p:cNvSpPr>
          <p:nvPr/>
        </p:nvSpPr>
        <p:spPr>
          <a:xfrm>
            <a:off x="2794000" y="52070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리스트에 입력 원소 넣기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55AF9E-B2BA-4D6C-8E56-C94AADEB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8" y="2295308"/>
            <a:ext cx="12026611" cy="58511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9004FB-A6C2-4170-BA4F-A74482E9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4" y="965200"/>
            <a:ext cx="6406003" cy="4635500"/>
          </a:xfrm>
          <a:prstGeom prst="rect">
            <a:avLst/>
          </a:prstGeom>
        </p:spPr>
      </p:pic>
      <p:sp>
        <p:nvSpPr>
          <p:cNvPr id="6" name="문제 요약">
            <a:extLst>
              <a:ext uri="{FF2B5EF4-FFF2-40B4-BE49-F238E27FC236}">
                <a16:creationId xmlns:a16="http://schemas.microsoft.com/office/drawing/2014/main" id="{DEA16101-E492-4AF4-BAA3-4316CA57FC4A}"/>
              </a:ext>
            </a:extLst>
          </p:cNvPr>
          <p:cNvSpPr txBox="1">
            <a:spLocks/>
          </p:cNvSpPr>
          <p:nvPr/>
        </p:nvSpPr>
        <p:spPr>
          <a:xfrm>
            <a:off x="3238500" y="39751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 숫자가 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+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일 때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C632D1-C0CE-440B-8EA9-F66F761F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24" y="6065837"/>
            <a:ext cx="6226251" cy="2874963"/>
          </a:xfrm>
          <a:prstGeom prst="rect">
            <a:avLst/>
          </a:prstGeom>
        </p:spPr>
      </p:pic>
      <p:sp>
        <p:nvSpPr>
          <p:cNvPr id="8" name="문제 요약">
            <a:extLst>
              <a:ext uri="{FF2B5EF4-FFF2-40B4-BE49-F238E27FC236}">
                <a16:creationId xmlns:a16="http://schemas.microsoft.com/office/drawing/2014/main" id="{31D65D54-6776-4C43-952C-DB40B6863272}"/>
              </a:ext>
            </a:extLst>
          </p:cNvPr>
          <p:cNvSpPr txBox="1">
            <a:spLocks/>
          </p:cNvSpPr>
          <p:nvPr/>
        </p:nvSpPr>
        <p:spPr>
          <a:xfrm>
            <a:off x="2819400" y="7378700"/>
            <a:ext cx="11861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풍선 숫자가</a:t>
            </a:r>
            <a:r>
              <a:rPr lang="en-US" altLang="ko-KR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 -</a:t>
            </a:r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일 때 </a:t>
            </a:r>
          </a:p>
        </p:txBody>
      </p:sp>
    </p:spTree>
    <p:extLst>
      <p:ext uri="{BB962C8B-B14F-4D97-AF65-F5344CB8AC3E}">
        <p14:creationId xmlns:p14="http://schemas.microsoft.com/office/powerpoint/2010/main" val="1184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5B16AF-E206-4DE7-A3C4-7D2B768E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7" y="2136774"/>
            <a:ext cx="5984769" cy="1838325"/>
          </a:xfrm>
          <a:prstGeom prst="rect">
            <a:avLst/>
          </a:prstGeom>
        </p:spPr>
      </p:pic>
      <p:sp>
        <p:nvSpPr>
          <p:cNvPr id="6" name="문제 요약">
            <a:extLst>
              <a:ext uri="{FF2B5EF4-FFF2-40B4-BE49-F238E27FC236}">
                <a16:creationId xmlns:a16="http://schemas.microsoft.com/office/drawing/2014/main" id="{DEA16101-E492-4AF4-BAA3-4316CA57FC4A}"/>
              </a:ext>
            </a:extLst>
          </p:cNvPr>
          <p:cNvSpPr txBox="1">
            <a:spLocks/>
          </p:cNvSpPr>
          <p:nvPr/>
        </p:nvSpPr>
        <p:spPr>
          <a:xfrm>
            <a:off x="3987800" y="2857498"/>
            <a:ext cx="102108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KoPubWorldDotum Bold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2pPr>
            <a:lvl3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3pPr>
            <a:lvl4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4pPr>
            <a:lvl5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5pPr>
            <a:lvl6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6pPr>
            <a:lvl7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7pPr>
            <a:lvl8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8pPr>
            <a:lvl9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KoPubWorldDotum Bold"/>
              </a:defRPr>
            </a:lvl9pPr>
          </a:lstStyle>
          <a:p>
            <a:pPr algn="ctr" hangingPunct="1"/>
            <a:r>
              <a:rPr lang="ko-KR" altLang="en-US" b="1" dirty="0">
                <a:latin typeface="+mn-lt"/>
                <a:ea typeface="HY중고딕" panose="02030600000101010101" pitchFamily="18" charset="-127"/>
                <a:cs typeface="KoPubWorldDotum" pitchFamily="2" charset="-127"/>
              </a:rPr>
              <a:t>맨 앞으로 위치한 값 출력 및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9C2C2-08B4-4EED-A273-BD5E720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62" y="4483102"/>
            <a:ext cx="5481215" cy="41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감사합니다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감사합니다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DB574C-0A68-44A7-9A2B-816F3DAD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1" y="2241405"/>
            <a:ext cx="11861800" cy="74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4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99B58B-48AD-4967-902F-FD3A15C65B14}"/>
              </a:ext>
            </a:extLst>
          </p:cNvPr>
          <p:cNvGrpSpPr/>
          <p:nvPr/>
        </p:nvGrpSpPr>
        <p:grpSpPr>
          <a:xfrm>
            <a:off x="777220" y="3608477"/>
            <a:ext cx="1662545" cy="4974413"/>
            <a:chOff x="714660" y="2299223"/>
            <a:chExt cx="1662545" cy="49744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553ED1-650F-478C-B8BE-10F49CFBD3BB}"/>
                </a:ext>
              </a:extLst>
            </p:cNvPr>
            <p:cNvSpPr/>
            <p:nvPr/>
          </p:nvSpPr>
          <p:spPr>
            <a:xfrm>
              <a:off x="714660" y="2299223"/>
              <a:ext cx="1662545" cy="1821873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CD7C4F2-BA1F-4650-B8D8-58F86C8E894B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1545933" y="4121096"/>
              <a:ext cx="12703" cy="3152540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FB64C3-AE91-433E-9FFE-D48E51B924F8}"/>
              </a:ext>
            </a:extLst>
          </p:cNvPr>
          <p:cNvGrpSpPr/>
          <p:nvPr/>
        </p:nvGrpSpPr>
        <p:grpSpPr>
          <a:xfrm>
            <a:off x="2878348" y="3608477"/>
            <a:ext cx="1662545" cy="4974413"/>
            <a:chOff x="714660" y="2299223"/>
            <a:chExt cx="1662545" cy="497441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CD39B1-2702-4C16-A761-C75F5E194EA4}"/>
                </a:ext>
              </a:extLst>
            </p:cNvPr>
            <p:cNvSpPr/>
            <p:nvPr/>
          </p:nvSpPr>
          <p:spPr>
            <a:xfrm>
              <a:off x="714660" y="2299223"/>
              <a:ext cx="1662545" cy="1821873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6304A5B-D05F-4306-B1AB-6BA904DD91A8}"/>
                </a:ext>
              </a:extLst>
            </p:cNvPr>
            <p:cNvCxnSpPr>
              <a:stCxn id="16" idx="4"/>
            </p:cNvCxnSpPr>
            <p:nvPr/>
          </p:nvCxnSpPr>
          <p:spPr>
            <a:xfrm>
              <a:off x="1545933" y="4121096"/>
              <a:ext cx="12703" cy="3152540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B4B5C0-1125-476F-AE60-6C3306522F81}"/>
              </a:ext>
            </a:extLst>
          </p:cNvPr>
          <p:cNvGrpSpPr/>
          <p:nvPr/>
        </p:nvGrpSpPr>
        <p:grpSpPr>
          <a:xfrm>
            <a:off x="4979476" y="3608477"/>
            <a:ext cx="1662545" cy="4974413"/>
            <a:chOff x="714660" y="2299223"/>
            <a:chExt cx="1662545" cy="497441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656249E-BA3F-465B-A4CA-AAB3593A9DBD}"/>
                </a:ext>
              </a:extLst>
            </p:cNvPr>
            <p:cNvSpPr/>
            <p:nvPr/>
          </p:nvSpPr>
          <p:spPr>
            <a:xfrm>
              <a:off x="714660" y="2299223"/>
              <a:ext cx="1662545" cy="1821873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B24EEEA-1FCA-417E-8DB1-EF53794BEB17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1545933" y="4121096"/>
              <a:ext cx="12703" cy="3152540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39D379-B8C8-498D-BB24-F955FD73A21E}"/>
              </a:ext>
            </a:extLst>
          </p:cNvPr>
          <p:cNvGrpSpPr/>
          <p:nvPr/>
        </p:nvGrpSpPr>
        <p:grpSpPr>
          <a:xfrm>
            <a:off x="7034711" y="3608477"/>
            <a:ext cx="1662545" cy="4974413"/>
            <a:chOff x="714660" y="2299223"/>
            <a:chExt cx="1662545" cy="497441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871195B-AEE1-4375-B24E-B25D6CAC5731}"/>
                </a:ext>
              </a:extLst>
            </p:cNvPr>
            <p:cNvSpPr/>
            <p:nvPr/>
          </p:nvSpPr>
          <p:spPr>
            <a:xfrm>
              <a:off x="714660" y="2299223"/>
              <a:ext cx="1662545" cy="1821873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074E73E-159A-474F-AA86-81133D551754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1545933" y="4121096"/>
              <a:ext cx="12703" cy="3152540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754D33-79E2-4329-B584-E3C6D354259D}"/>
              </a:ext>
            </a:extLst>
          </p:cNvPr>
          <p:cNvGrpSpPr/>
          <p:nvPr/>
        </p:nvGrpSpPr>
        <p:grpSpPr>
          <a:xfrm>
            <a:off x="9139372" y="3608477"/>
            <a:ext cx="1662545" cy="4974413"/>
            <a:chOff x="8924412" y="2146823"/>
            <a:chExt cx="1662545" cy="497441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BA7FC96-A6A5-4DC0-8D09-563232D24415}"/>
                </a:ext>
              </a:extLst>
            </p:cNvPr>
            <p:cNvSpPr/>
            <p:nvPr/>
          </p:nvSpPr>
          <p:spPr>
            <a:xfrm>
              <a:off x="8924412" y="2146823"/>
              <a:ext cx="1662545" cy="1821873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BDEB94D-4821-45D4-853D-7407B5134A2A}"/>
                </a:ext>
              </a:extLst>
            </p:cNvPr>
            <p:cNvCxnSpPr>
              <a:stCxn id="31" idx="4"/>
            </p:cNvCxnSpPr>
            <p:nvPr/>
          </p:nvCxnSpPr>
          <p:spPr>
            <a:xfrm>
              <a:off x="9755685" y="3968696"/>
              <a:ext cx="12703" cy="3152540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6267-64F1-4E0E-B76D-C85A21EC4D7F}"/>
              </a:ext>
            </a:extLst>
          </p:cNvPr>
          <p:cNvSpPr txBox="1"/>
          <p:nvPr/>
        </p:nvSpPr>
        <p:spPr>
          <a:xfrm>
            <a:off x="492700" y="8710052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1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2593827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4540893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E610A-437D-4FD4-94EE-B5DE7206B4BF}"/>
              </a:ext>
            </a:extLst>
          </p:cNvPr>
          <p:cNvSpPr txBox="1"/>
          <p:nvPr/>
        </p:nvSpPr>
        <p:spPr>
          <a:xfrm>
            <a:off x="6756542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4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1BBA9-8EA1-449A-8C02-F7FB9D60C20F}"/>
              </a:ext>
            </a:extLst>
          </p:cNvPr>
          <p:cNvSpPr txBox="1"/>
          <p:nvPr/>
        </p:nvSpPr>
        <p:spPr>
          <a:xfrm>
            <a:off x="8769689" y="8714147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풍선 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개가 있다</a:t>
            </a:r>
          </a:p>
        </p:txBody>
      </p:sp>
    </p:spTree>
    <p:extLst>
      <p:ext uri="{BB962C8B-B14F-4D97-AF65-F5344CB8AC3E}">
        <p14:creationId xmlns:p14="http://schemas.microsoft.com/office/powerpoint/2010/main" val="322588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D2944D-8651-4353-AC60-AB1632216060}"/>
              </a:ext>
            </a:extLst>
          </p:cNvPr>
          <p:cNvGrpSpPr/>
          <p:nvPr/>
        </p:nvGrpSpPr>
        <p:grpSpPr>
          <a:xfrm>
            <a:off x="777220" y="3608477"/>
            <a:ext cx="1662545" cy="4974413"/>
            <a:chOff x="714660" y="2299223"/>
            <a:chExt cx="1662545" cy="497441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FF86FA-01B3-48EB-B76B-C917B9DDF54E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C99B58B-48AD-4967-902F-FD3A15C65B14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7553ED1-650F-478C-B8BE-10F49CFBD3BB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CD7C4F2-BA1F-4650-B8D8-58F86C8E894B}"/>
                  </a:ext>
                </a:extLst>
              </p:cNvPr>
              <p:cNvCxnSpPr>
                <a:stCxn id="4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2878348" y="3608477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4979476" y="3608477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493361-1C63-43D5-97A2-8870B844B5AF}"/>
              </a:ext>
            </a:extLst>
          </p:cNvPr>
          <p:cNvGrpSpPr/>
          <p:nvPr/>
        </p:nvGrpSpPr>
        <p:grpSpPr>
          <a:xfrm>
            <a:off x="7034711" y="3608477"/>
            <a:ext cx="1662545" cy="4974413"/>
            <a:chOff x="714660" y="2299223"/>
            <a:chExt cx="1662545" cy="497441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27935C-4B85-4E1A-86EC-13782B1764DF}"/>
                </a:ext>
              </a:extLst>
            </p:cNvPr>
            <p:cNvSpPr/>
            <p:nvPr/>
          </p:nvSpPr>
          <p:spPr>
            <a:xfrm>
              <a:off x="756293" y="25663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-3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739D379-B8C8-498D-BB24-F955FD73A21E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871195B-AEE1-4375-B24E-B25D6CAC5731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074E73E-159A-474F-AA86-81133D551754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95C923-6ACF-4B6C-92C6-3CE1974E1888}"/>
              </a:ext>
            </a:extLst>
          </p:cNvPr>
          <p:cNvGrpSpPr/>
          <p:nvPr/>
        </p:nvGrpSpPr>
        <p:grpSpPr>
          <a:xfrm>
            <a:off x="9139372" y="3608477"/>
            <a:ext cx="1662545" cy="4974413"/>
            <a:chOff x="8924412" y="2146823"/>
            <a:chExt cx="1662545" cy="49744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4B9BC8-05C9-4282-BBE8-7C8EEB128DCE}"/>
                </a:ext>
              </a:extLst>
            </p:cNvPr>
            <p:cNvSpPr/>
            <p:nvPr/>
          </p:nvSpPr>
          <p:spPr>
            <a:xfrm>
              <a:off x="8978749" y="24139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754D33-79E2-4329-B584-E3C6D354259D}"/>
                </a:ext>
              </a:extLst>
            </p:cNvPr>
            <p:cNvGrpSpPr/>
            <p:nvPr/>
          </p:nvGrpSpPr>
          <p:grpSpPr>
            <a:xfrm>
              <a:off x="8924412" y="2146823"/>
              <a:ext cx="1662545" cy="4974413"/>
              <a:chOff x="8924412" y="2146823"/>
              <a:chExt cx="1662545" cy="497441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BA7FC96-A6A5-4DC0-8D09-563232D24415}"/>
                  </a:ext>
                </a:extLst>
              </p:cNvPr>
              <p:cNvSpPr/>
              <p:nvPr/>
            </p:nvSpPr>
            <p:spPr>
              <a:xfrm>
                <a:off x="8924412" y="21468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BDEB94D-4821-45D4-853D-7407B5134A2A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>
                <a:off x="9755685" y="39686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6267-64F1-4E0E-B76D-C85A21EC4D7F}"/>
              </a:ext>
            </a:extLst>
          </p:cNvPr>
          <p:cNvSpPr txBox="1"/>
          <p:nvPr/>
        </p:nvSpPr>
        <p:spPr>
          <a:xfrm>
            <a:off x="492700" y="8710052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1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2593827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4540893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E610A-437D-4FD4-94EE-B5DE7206B4BF}"/>
              </a:ext>
            </a:extLst>
          </p:cNvPr>
          <p:cNvSpPr txBox="1"/>
          <p:nvPr/>
        </p:nvSpPr>
        <p:spPr>
          <a:xfrm>
            <a:off x="6756542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4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1BBA9-8EA1-449A-8C02-F7FB9D60C20F}"/>
              </a:ext>
            </a:extLst>
          </p:cNvPr>
          <p:cNvSpPr txBox="1"/>
          <p:nvPr/>
        </p:nvSpPr>
        <p:spPr>
          <a:xfrm>
            <a:off x="8769689" y="8714147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각 풍선에는 번호가 </a:t>
            </a:r>
            <a:r>
              <a:rPr kumimoji="0" lang="ko-KR" altLang="en-US" sz="5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쓰여있다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.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15562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D2944D-8651-4353-AC60-AB1632216060}"/>
              </a:ext>
            </a:extLst>
          </p:cNvPr>
          <p:cNvGrpSpPr/>
          <p:nvPr/>
        </p:nvGrpSpPr>
        <p:grpSpPr>
          <a:xfrm>
            <a:off x="777220" y="3608477"/>
            <a:ext cx="1662545" cy="4974413"/>
            <a:chOff x="714660" y="2299223"/>
            <a:chExt cx="1662545" cy="497441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FF86FA-01B3-48EB-B76B-C917B9DDF54E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C99B58B-48AD-4967-902F-FD3A15C65B14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7553ED1-650F-478C-B8BE-10F49CFBD3BB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CD7C4F2-BA1F-4650-B8D8-58F86C8E894B}"/>
                  </a:ext>
                </a:extLst>
              </p:cNvPr>
              <p:cNvCxnSpPr>
                <a:stCxn id="4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2878348" y="3608477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4979476" y="3608477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493361-1C63-43D5-97A2-8870B844B5AF}"/>
              </a:ext>
            </a:extLst>
          </p:cNvPr>
          <p:cNvGrpSpPr/>
          <p:nvPr/>
        </p:nvGrpSpPr>
        <p:grpSpPr>
          <a:xfrm>
            <a:off x="7034711" y="3608477"/>
            <a:ext cx="1662545" cy="4974413"/>
            <a:chOff x="714660" y="2299223"/>
            <a:chExt cx="1662545" cy="497441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27935C-4B85-4E1A-86EC-13782B1764DF}"/>
                </a:ext>
              </a:extLst>
            </p:cNvPr>
            <p:cNvSpPr/>
            <p:nvPr/>
          </p:nvSpPr>
          <p:spPr>
            <a:xfrm>
              <a:off x="756293" y="25663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-3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739D379-B8C8-498D-BB24-F955FD73A21E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871195B-AEE1-4375-B24E-B25D6CAC5731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074E73E-159A-474F-AA86-81133D551754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95C923-6ACF-4B6C-92C6-3CE1974E1888}"/>
              </a:ext>
            </a:extLst>
          </p:cNvPr>
          <p:cNvGrpSpPr/>
          <p:nvPr/>
        </p:nvGrpSpPr>
        <p:grpSpPr>
          <a:xfrm>
            <a:off x="9139372" y="3608477"/>
            <a:ext cx="1662545" cy="4974413"/>
            <a:chOff x="8924412" y="2146823"/>
            <a:chExt cx="1662545" cy="49744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4B9BC8-05C9-4282-BBE8-7C8EEB128DCE}"/>
                </a:ext>
              </a:extLst>
            </p:cNvPr>
            <p:cNvSpPr/>
            <p:nvPr/>
          </p:nvSpPr>
          <p:spPr>
            <a:xfrm>
              <a:off x="8978749" y="24139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754D33-79E2-4329-B584-E3C6D354259D}"/>
                </a:ext>
              </a:extLst>
            </p:cNvPr>
            <p:cNvGrpSpPr/>
            <p:nvPr/>
          </p:nvGrpSpPr>
          <p:grpSpPr>
            <a:xfrm>
              <a:off x="8924412" y="2146823"/>
              <a:ext cx="1662545" cy="4974413"/>
              <a:chOff x="8924412" y="2146823"/>
              <a:chExt cx="1662545" cy="497441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BA7FC96-A6A5-4DC0-8D09-563232D24415}"/>
                  </a:ext>
                </a:extLst>
              </p:cNvPr>
              <p:cNvSpPr/>
              <p:nvPr/>
            </p:nvSpPr>
            <p:spPr>
              <a:xfrm>
                <a:off x="8924412" y="21468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BDEB94D-4821-45D4-853D-7407B5134A2A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>
                <a:off x="9755685" y="39686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6267-64F1-4E0E-B76D-C85A21EC4D7F}"/>
              </a:ext>
            </a:extLst>
          </p:cNvPr>
          <p:cNvSpPr txBox="1"/>
          <p:nvPr/>
        </p:nvSpPr>
        <p:spPr>
          <a:xfrm>
            <a:off x="492700" y="8710052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1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2593827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4540893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E610A-437D-4FD4-94EE-B5DE7206B4BF}"/>
              </a:ext>
            </a:extLst>
          </p:cNvPr>
          <p:cNvSpPr txBox="1"/>
          <p:nvPr/>
        </p:nvSpPr>
        <p:spPr>
          <a:xfrm>
            <a:off x="6756542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4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1BBA9-8EA1-449A-8C02-F7FB9D60C20F}"/>
              </a:ext>
            </a:extLst>
          </p:cNvPr>
          <p:cNvSpPr txBox="1"/>
          <p:nvPr/>
        </p:nvSpPr>
        <p:spPr>
          <a:xfrm>
            <a:off x="8769689" y="8714147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시작 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: 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첫 번째 풍선을 터뜨린다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.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0B4C91-90E1-4025-B5CA-AF8588A24912}"/>
              </a:ext>
            </a:extLst>
          </p:cNvPr>
          <p:cNvCxnSpPr/>
          <p:nvPr/>
        </p:nvCxnSpPr>
        <p:spPr>
          <a:xfrm flipH="1">
            <a:off x="384606" y="3188544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57830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D2944D-8651-4353-AC60-AB1632216060}"/>
              </a:ext>
            </a:extLst>
          </p:cNvPr>
          <p:cNvGrpSpPr/>
          <p:nvPr/>
        </p:nvGrpSpPr>
        <p:grpSpPr>
          <a:xfrm>
            <a:off x="777220" y="3608477"/>
            <a:ext cx="1662545" cy="4974413"/>
            <a:chOff x="714660" y="2299223"/>
            <a:chExt cx="1662545" cy="497441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FF86FA-01B3-48EB-B76B-C917B9DDF54E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C99B58B-48AD-4967-902F-FD3A15C65B14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7553ED1-650F-478C-B8BE-10F49CFBD3BB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CD7C4F2-BA1F-4650-B8D8-58F86C8E894B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2878348" y="3608477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4979476" y="3608477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493361-1C63-43D5-97A2-8870B844B5AF}"/>
              </a:ext>
            </a:extLst>
          </p:cNvPr>
          <p:cNvGrpSpPr/>
          <p:nvPr/>
        </p:nvGrpSpPr>
        <p:grpSpPr>
          <a:xfrm>
            <a:off x="7034711" y="3608477"/>
            <a:ext cx="1662545" cy="4974413"/>
            <a:chOff x="714660" y="2299223"/>
            <a:chExt cx="1662545" cy="497441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27935C-4B85-4E1A-86EC-13782B1764DF}"/>
                </a:ext>
              </a:extLst>
            </p:cNvPr>
            <p:cNvSpPr/>
            <p:nvPr/>
          </p:nvSpPr>
          <p:spPr>
            <a:xfrm>
              <a:off x="756293" y="25663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-3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739D379-B8C8-498D-BB24-F955FD73A21E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871195B-AEE1-4375-B24E-B25D6CAC5731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074E73E-159A-474F-AA86-81133D551754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95C923-6ACF-4B6C-92C6-3CE1974E1888}"/>
              </a:ext>
            </a:extLst>
          </p:cNvPr>
          <p:cNvGrpSpPr/>
          <p:nvPr/>
        </p:nvGrpSpPr>
        <p:grpSpPr>
          <a:xfrm>
            <a:off x="9139372" y="3608477"/>
            <a:ext cx="1662545" cy="4974413"/>
            <a:chOff x="8924412" y="2146823"/>
            <a:chExt cx="1662545" cy="49744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4B9BC8-05C9-4282-BBE8-7C8EEB128DCE}"/>
                </a:ext>
              </a:extLst>
            </p:cNvPr>
            <p:cNvSpPr/>
            <p:nvPr/>
          </p:nvSpPr>
          <p:spPr>
            <a:xfrm>
              <a:off x="8978749" y="24139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754D33-79E2-4329-B584-E3C6D354259D}"/>
                </a:ext>
              </a:extLst>
            </p:cNvPr>
            <p:cNvGrpSpPr/>
            <p:nvPr/>
          </p:nvGrpSpPr>
          <p:grpSpPr>
            <a:xfrm>
              <a:off x="8924412" y="2146823"/>
              <a:ext cx="1662545" cy="4974413"/>
              <a:chOff x="8924412" y="2146823"/>
              <a:chExt cx="1662545" cy="497441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BA7FC96-A6A5-4DC0-8D09-563232D24415}"/>
                  </a:ext>
                </a:extLst>
              </p:cNvPr>
              <p:cNvSpPr/>
              <p:nvPr/>
            </p:nvSpPr>
            <p:spPr>
              <a:xfrm>
                <a:off x="8924412" y="21468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BDEB94D-4821-45D4-853D-7407B5134A2A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>
                <a:off x="9755685" y="39686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6267-64F1-4E0E-B76D-C85A21EC4D7F}"/>
              </a:ext>
            </a:extLst>
          </p:cNvPr>
          <p:cNvSpPr txBox="1"/>
          <p:nvPr/>
        </p:nvSpPr>
        <p:spPr>
          <a:xfrm>
            <a:off x="492700" y="8710052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1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2593827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4540893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E610A-437D-4FD4-94EE-B5DE7206B4BF}"/>
              </a:ext>
            </a:extLst>
          </p:cNvPr>
          <p:cNvSpPr txBox="1"/>
          <p:nvPr/>
        </p:nvSpPr>
        <p:spPr>
          <a:xfrm>
            <a:off x="6756542" y="8695109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4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1BBA9-8EA1-449A-8C02-F7FB9D60C20F}"/>
              </a:ext>
            </a:extLst>
          </p:cNvPr>
          <p:cNvSpPr txBox="1"/>
          <p:nvPr/>
        </p:nvSpPr>
        <p:spPr>
          <a:xfrm>
            <a:off x="8769689" y="8714147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풍선에 </a:t>
            </a:r>
            <a:r>
              <a:rPr kumimoji="0" lang="ko-KR" altLang="en-US" sz="5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써있는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 만큼</a:t>
            </a:r>
            <a:r>
              <a:rPr lang="ko-KR" altLang="en-US" sz="5000" b="1" dirty="0">
                <a:latin typeface="+mj-ea"/>
                <a:ea typeface="+mj-ea"/>
              </a:rPr>
              <a:t> 이동</a:t>
            </a: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.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0B4C91-90E1-4025-B5CA-AF8588A24912}"/>
              </a:ext>
            </a:extLst>
          </p:cNvPr>
          <p:cNvCxnSpPr/>
          <p:nvPr/>
        </p:nvCxnSpPr>
        <p:spPr>
          <a:xfrm flipH="1">
            <a:off x="306202" y="3393428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76E359D-B719-4A94-9A3D-BC3DB9F8E02F}"/>
              </a:ext>
            </a:extLst>
          </p:cNvPr>
          <p:cNvSpPr/>
          <p:nvPr/>
        </p:nvSpPr>
        <p:spPr>
          <a:xfrm>
            <a:off x="2047074" y="5756564"/>
            <a:ext cx="1236669" cy="10214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3AD6A47-1196-4A41-9963-1F9100EAB70D}"/>
              </a:ext>
            </a:extLst>
          </p:cNvPr>
          <p:cNvSpPr/>
          <p:nvPr/>
        </p:nvSpPr>
        <p:spPr>
          <a:xfrm>
            <a:off x="4321087" y="5756564"/>
            <a:ext cx="1236669" cy="10214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07C3E-AE62-428A-9575-DFCE401655A0}"/>
              </a:ext>
            </a:extLst>
          </p:cNvPr>
          <p:cNvSpPr/>
          <p:nvPr/>
        </p:nvSpPr>
        <p:spPr>
          <a:xfrm>
            <a:off x="6751315" y="2832657"/>
            <a:ext cx="2229335" cy="5898200"/>
          </a:xfrm>
          <a:prstGeom prst="rect">
            <a:avLst/>
          </a:prstGeom>
          <a:noFill/>
          <a:ln w="762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02ACECFA-82E7-41C6-8685-42BC416F0FFB}"/>
              </a:ext>
            </a:extLst>
          </p:cNvPr>
          <p:cNvSpPr/>
          <p:nvPr/>
        </p:nvSpPr>
        <p:spPr>
          <a:xfrm>
            <a:off x="6254443" y="5800502"/>
            <a:ext cx="1236669" cy="10214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5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80ED48-D200-4C46-BB73-7690AF11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70156"/>
              </p:ext>
            </p:extLst>
          </p:nvPr>
        </p:nvGraphicFramePr>
        <p:xfrm>
          <a:off x="340590" y="2911608"/>
          <a:ext cx="3585536" cy="581925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371207786"/>
                    </a:ext>
                  </a:extLst>
                </a:gridCol>
                <a:gridCol w="2394658">
                  <a:extLst>
                    <a:ext uri="{9D8B030D-6E8A-4147-A177-3AD203B41FA5}">
                      <a16:colId xmlns:a16="http://schemas.microsoft.com/office/drawing/2014/main" val="664552809"/>
                    </a:ext>
                  </a:extLst>
                </a:gridCol>
              </a:tblGrid>
              <a:tr h="969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+mj-ea"/>
                          <a:ea typeface="+mj-ea"/>
                        </a:rPr>
                        <a:t>저장소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3861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4800" dirty="0" err="1">
                          <a:latin typeface="+mj-ea"/>
                          <a:ea typeface="+mj-ea"/>
                        </a:rPr>
                        <a:t>번풍선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9493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7531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267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66570"/>
                  </a:ext>
                </a:extLst>
              </a:tr>
              <a:tr h="9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64732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j-ea"/>
                <a:ea typeface="+mj-ea"/>
                <a:cs typeface="KoPubWorldDotum" pitchFamily="2" charset="-127"/>
              </a:rPr>
              <a:t>문제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b="1" dirty="0" err="1">
                <a:latin typeface="+mj-ea"/>
                <a:ea typeface="+mj-ea"/>
                <a:cs typeface="KoPubWorldDotum" pitchFamily="2" charset="-127"/>
              </a:rPr>
              <a:t>요약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</a:t>
            </a:r>
            <a:r>
              <a:rPr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풍선 터뜨리기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0F0F-E198-453B-A225-324877A7D90D}"/>
              </a:ext>
            </a:extLst>
          </p:cNvPr>
          <p:cNvGrpSpPr/>
          <p:nvPr/>
        </p:nvGrpSpPr>
        <p:grpSpPr>
          <a:xfrm>
            <a:off x="4310372" y="3608476"/>
            <a:ext cx="1662545" cy="4974413"/>
            <a:chOff x="714660" y="2299223"/>
            <a:chExt cx="1662545" cy="49744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54E937-182B-4F6C-BBF1-EF4EC676EA72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FB64C3-AE91-433E-9FFE-D48E51B924F8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7CD39B1-2702-4C16-A761-C75F5E194EA4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6304A5B-D05F-4306-B1AB-6BA904DD91A8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436B27-F04B-4BBD-9FD7-589B3CEEF11D}"/>
              </a:ext>
            </a:extLst>
          </p:cNvPr>
          <p:cNvGrpSpPr/>
          <p:nvPr/>
        </p:nvGrpSpPr>
        <p:grpSpPr>
          <a:xfrm>
            <a:off x="6411500" y="3608476"/>
            <a:ext cx="1662545" cy="4974413"/>
            <a:chOff x="714660" y="2299223"/>
            <a:chExt cx="1662545" cy="49744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002AEB-04F2-423C-952C-7DC6B8EF8826}"/>
                </a:ext>
              </a:extLst>
            </p:cNvPr>
            <p:cNvSpPr/>
            <p:nvPr/>
          </p:nvSpPr>
          <p:spPr>
            <a:xfrm>
              <a:off x="1107350" y="2566379"/>
              <a:ext cx="8771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B4B5C0-1125-476F-AE60-6C3306522F81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656249E-BA3F-465B-A4CA-AAB3593A9DBD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4EEEA-1FCA-417E-8DB1-EF53794BEB17}"/>
                  </a:ext>
                </a:extLst>
              </p:cNvPr>
              <p:cNvCxnSpPr>
                <a:stCxn id="21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493361-1C63-43D5-97A2-8870B844B5AF}"/>
              </a:ext>
            </a:extLst>
          </p:cNvPr>
          <p:cNvGrpSpPr/>
          <p:nvPr/>
        </p:nvGrpSpPr>
        <p:grpSpPr>
          <a:xfrm>
            <a:off x="8466735" y="3608476"/>
            <a:ext cx="1662545" cy="4974413"/>
            <a:chOff x="714660" y="2299223"/>
            <a:chExt cx="1662545" cy="497441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27935C-4B85-4E1A-86EC-13782B1764DF}"/>
                </a:ext>
              </a:extLst>
            </p:cNvPr>
            <p:cNvSpPr/>
            <p:nvPr/>
          </p:nvSpPr>
          <p:spPr>
            <a:xfrm>
              <a:off x="756293" y="25663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-3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739D379-B8C8-498D-BB24-F955FD73A21E}"/>
                </a:ext>
              </a:extLst>
            </p:cNvPr>
            <p:cNvGrpSpPr/>
            <p:nvPr/>
          </p:nvGrpSpPr>
          <p:grpSpPr>
            <a:xfrm>
              <a:off x="714660" y="2299223"/>
              <a:ext cx="1662545" cy="4974413"/>
              <a:chOff x="714660" y="2299223"/>
              <a:chExt cx="1662545" cy="497441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871195B-AEE1-4375-B24E-B25D6CAC5731}"/>
                  </a:ext>
                </a:extLst>
              </p:cNvPr>
              <p:cNvSpPr/>
              <p:nvPr/>
            </p:nvSpPr>
            <p:spPr>
              <a:xfrm>
                <a:off x="714660" y="22992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074E73E-159A-474F-AA86-81133D551754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545933" y="41210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95C923-6ACF-4B6C-92C6-3CE1974E1888}"/>
              </a:ext>
            </a:extLst>
          </p:cNvPr>
          <p:cNvGrpSpPr/>
          <p:nvPr/>
        </p:nvGrpSpPr>
        <p:grpSpPr>
          <a:xfrm>
            <a:off x="10571396" y="3608476"/>
            <a:ext cx="1662545" cy="4974413"/>
            <a:chOff x="8924412" y="2146823"/>
            <a:chExt cx="1662545" cy="49744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4B9BC8-05C9-4282-BBE8-7C8EEB128DCE}"/>
                </a:ext>
              </a:extLst>
            </p:cNvPr>
            <p:cNvSpPr/>
            <p:nvPr/>
          </p:nvSpPr>
          <p:spPr>
            <a:xfrm>
              <a:off x="8978749" y="2413979"/>
              <a:ext cx="157927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754D33-79E2-4329-B584-E3C6D354259D}"/>
                </a:ext>
              </a:extLst>
            </p:cNvPr>
            <p:cNvGrpSpPr/>
            <p:nvPr/>
          </p:nvGrpSpPr>
          <p:grpSpPr>
            <a:xfrm>
              <a:off x="8924412" y="2146823"/>
              <a:ext cx="1662545" cy="4974413"/>
              <a:chOff x="8924412" y="2146823"/>
              <a:chExt cx="1662545" cy="497441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BA7FC96-A6A5-4DC0-8D09-563232D24415}"/>
                  </a:ext>
                </a:extLst>
              </p:cNvPr>
              <p:cNvSpPr/>
              <p:nvPr/>
            </p:nvSpPr>
            <p:spPr>
              <a:xfrm>
                <a:off x="8924412" y="2146823"/>
                <a:ext cx="1662545" cy="1821873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BDEB94D-4821-45D4-853D-7407B5134A2A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>
                <a:off x="9755685" y="3968696"/>
                <a:ext cx="12703" cy="3152540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7E4C4-6E27-4CE8-BB21-47299784153C}"/>
              </a:ext>
            </a:extLst>
          </p:cNvPr>
          <p:cNvSpPr txBox="1"/>
          <p:nvPr/>
        </p:nvSpPr>
        <p:spPr>
          <a:xfrm>
            <a:off x="3741331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E053A-97C9-488A-886B-F0FD7AC54A8B}"/>
              </a:ext>
            </a:extLst>
          </p:cNvPr>
          <p:cNvSpPr txBox="1"/>
          <p:nvPr/>
        </p:nvSpPr>
        <p:spPr>
          <a:xfrm>
            <a:off x="5972917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E610A-437D-4FD4-94EE-B5DE7206B4BF}"/>
              </a:ext>
            </a:extLst>
          </p:cNvPr>
          <p:cNvSpPr txBox="1"/>
          <p:nvPr/>
        </p:nvSpPr>
        <p:spPr>
          <a:xfrm>
            <a:off x="8188566" y="8695108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4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1BBA9-8EA1-449A-8C02-F7FB9D60C20F}"/>
              </a:ext>
            </a:extLst>
          </p:cNvPr>
          <p:cNvSpPr txBox="1"/>
          <p:nvPr/>
        </p:nvSpPr>
        <p:spPr>
          <a:xfrm>
            <a:off x="10201713" y="8714146"/>
            <a:ext cx="2231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5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11CCB-E7B9-4113-A924-24E3E24AF16E}"/>
              </a:ext>
            </a:extLst>
          </p:cNvPr>
          <p:cNvSpPr txBox="1"/>
          <p:nvPr/>
        </p:nvSpPr>
        <p:spPr>
          <a:xfrm>
            <a:off x="571499" y="2103602"/>
            <a:ext cx="1042977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1</a:t>
            </a:r>
            <a:r>
              <a:rPr kumimoji="0" lang="ko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번 풍선은 저장소에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07C3E-AE62-428A-9575-DFCE401655A0}"/>
              </a:ext>
            </a:extLst>
          </p:cNvPr>
          <p:cNvSpPr/>
          <p:nvPr/>
        </p:nvSpPr>
        <p:spPr>
          <a:xfrm>
            <a:off x="8183339" y="2832656"/>
            <a:ext cx="2229335" cy="5898200"/>
          </a:xfrm>
          <a:prstGeom prst="rect">
            <a:avLst/>
          </a:prstGeom>
          <a:noFill/>
          <a:ln w="762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0458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760</Words>
  <Application>Microsoft Office PowerPoint</Application>
  <PresentationFormat>사용자 지정</PresentationFormat>
  <Paragraphs>324</Paragraphs>
  <Slides>32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KoPubWorldDotum Medium</vt:lpstr>
      <vt:lpstr>KoPubWorld돋움체 Bold</vt:lpstr>
      <vt:lpstr>Nanum Gothic</vt:lpstr>
      <vt:lpstr>KoPubWorld돋움체 Medium</vt:lpstr>
      <vt:lpstr>Helvetica Neue Light</vt:lpstr>
      <vt:lpstr>맑은 고딕</vt:lpstr>
      <vt:lpstr>KoPubWorldDotum</vt:lpstr>
      <vt:lpstr>Nanum Gothic ExtraBold</vt:lpstr>
      <vt:lpstr>Arial</vt:lpstr>
      <vt:lpstr>ModernPortfolio</vt:lpstr>
      <vt:lpstr>2346: 풍선 터뜨리기</vt:lpstr>
      <vt:lpstr>발표 순서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문제 요약 – 풍선 터뜨리기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코드로 옮기기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 </cp:lastModifiedBy>
  <cp:revision>31</cp:revision>
  <cp:lastPrinted>2019-04-07T08:37:03Z</cp:lastPrinted>
  <dcterms:modified xsi:type="dcterms:W3CDTF">2019-08-18T12:05:22Z</dcterms:modified>
</cp:coreProperties>
</file>