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</p:sldIdLst>
  <p:sldSz cx="13004800" cy="9753600"/>
  <p:notesSz cx="6858000" cy="9144000"/>
  <p:embeddedFontLst>
    <p:embeddedFont>
      <p:font typeface="KoPubWorld돋움체 Medium" panose="020B0600000101010101" charset="-127"/>
      <p:regular r:id="rId15"/>
    </p:embeddedFont>
    <p:embeddedFont>
      <p:font typeface="Nanum Gothic" panose="020B0600000101010101" charset="-127"/>
      <p:regular r:id="rId16"/>
      <p:bold r:id="rId17"/>
    </p:embeddedFont>
    <p:embeddedFont>
      <p:font typeface="Nanum Gothic ExtraBold" panose="020B0600000101010101" charset="-127"/>
      <p:bold r:id="rId18"/>
    </p:embeddedFont>
    <p:embeddedFont>
      <p:font typeface="KBIZ한마음고딕 R" panose="02020503020101020101" pitchFamily="18" charset="-127"/>
      <p:regular r:id="rId1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4" autoAdjust="0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+mj-ea"/>
                <a:cs typeface="KoPubWorldDotum" pitchFamily="2" charset="-127"/>
              </a:rPr>
              <a:t>Chapter 16. </a:t>
            </a:r>
            <a:r>
              <a:rPr lang="ko-KR" altLang="en-US" b="1" dirty="0" err="1">
                <a:latin typeface="+mj-ea"/>
                <a:cs typeface="KoPubWorldDotum" pitchFamily="2" charset="-127"/>
              </a:rPr>
              <a:t>그리디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 알고리즘 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(Greedy Algorithm)</a:t>
            </a:r>
            <a:br>
              <a:rPr lang="en-US" altLang="ko-KR" b="1" dirty="0">
                <a:latin typeface="+mj-ea"/>
                <a:cs typeface="KoPubWorldDotum" pitchFamily="2" charset="-127"/>
              </a:rPr>
            </a:br>
            <a:r>
              <a:rPr lang="en-US" altLang="ko-KR" sz="3500" b="1" dirty="0">
                <a:latin typeface="+mj-ea"/>
                <a:cs typeface="KoPubWorldDotum" pitchFamily="2" charset="-127"/>
              </a:rPr>
              <a:t> - 16.3 </a:t>
            </a:r>
            <a:r>
              <a:rPr lang="ko-KR" altLang="en-US" sz="3500" b="1" dirty="0" err="1">
                <a:latin typeface="+mj-ea"/>
                <a:cs typeface="KoPubWorldDotum" pitchFamily="2" charset="-127"/>
              </a:rPr>
              <a:t>허프만</a:t>
            </a:r>
            <a:r>
              <a:rPr lang="ko-KR" altLang="en-US" sz="3500" b="1" dirty="0">
                <a:latin typeface="+mj-ea"/>
                <a:cs typeface="KoPubWorldDotum" pitchFamily="2" charset="-127"/>
              </a:rPr>
              <a:t> 코드</a:t>
            </a:r>
            <a:endParaRPr sz="3500" b="1" dirty="0">
              <a:latin typeface="+mj-ea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20150413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남윤원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41" y="2171700"/>
            <a:ext cx="12157359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3~8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for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루프를 이용하여 큐로부터 가장 빈도수가 낮은 두 개의 노드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y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반복해서 뽑아낸다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+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결합을 노드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z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교체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5A1C8-97EA-4CC8-B2E1-7FA07E31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37264"/>
            <a:ext cx="12335159" cy="61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88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41" y="2171700"/>
            <a:ext cx="12157359" cy="74422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허프만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코드의 정확성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수행시간 분석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-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보조정리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16.2</a:t>
            </a: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FFD83-754B-492B-B663-99B2CEAD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69533"/>
            <a:ext cx="11632067" cy="22692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AC898B-A8C4-4EB9-AE96-822C2106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038818"/>
            <a:ext cx="11632067" cy="46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773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41" y="2171700"/>
            <a:ext cx="12157359" cy="74422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허프만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코드의 정확성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수행시간 분석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 -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보조정리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16.3</a:t>
            </a:r>
          </a:p>
          <a:p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A47A01-7E62-47BD-AE6D-CAAE92FC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20" y="3183310"/>
            <a:ext cx="12134139" cy="40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09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–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프리픽스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(prefix codes)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허프만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코드는 데이터를 매우 효과적으로 압축한다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 데이터를 문자열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(sequence)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이라고 본다</a:t>
            </a:r>
            <a:r>
              <a:rPr lang="en-US" altLang="ko-KR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코드단어가 다른 코드단어의 접두사가 될 수 없는 경우 이를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프리픽스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코드라 한다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이진 문자 코드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(binary character code)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고정 길이 코드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(fixed-length code)</a:t>
            </a: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가변 길이 코드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(variable-length code)</a:t>
            </a:r>
          </a:p>
        </p:txBody>
      </p:sp>
    </p:spTree>
    <p:extLst>
      <p:ext uri="{BB962C8B-B14F-4D97-AF65-F5344CB8AC3E}">
        <p14:creationId xmlns:p14="http://schemas.microsoft.com/office/powerpoint/2010/main" val="17550081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–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프리픽스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(prefix codes)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8AD503-452B-4B22-8192-914F7447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2" y="2763463"/>
            <a:ext cx="12080308" cy="53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50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최적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프로픽스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코드를 만드는 </a:t>
            </a:r>
            <a:r>
              <a:rPr lang="ko-KR" altLang="en-US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그리디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알고리즘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5A1C8-97EA-4CC8-B2E1-7FA07E31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978570"/>
            <a:ext cx="12335159" cy="61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75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문자로 이루어진 집합이라고 가정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각 문자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들은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포함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그 빈도수를 나타내는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c.freq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속성으로 가진 객체라고 가정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Bottom-up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방법으로 최적 코드에 상응하는 트리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만듦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leaf node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가진 집합에서 시작하고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최종 트리를 만들기 위해 연속적인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C-1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“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결합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(merging)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＂을 수행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함께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결합시킬 두 개의 가장 빈도수가 적은 객체를 찾기 위해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freq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(key)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하는 하나의 최소 우선순위 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사용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736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171700"/>
            <a:ext cx="11861800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n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문자로 이루어진 집합이라고 가정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각 문자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들은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포함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그 빈도수를 나타내는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c.freq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속성으로 가진 객체라고 가정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Bottom-up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방법으로 최적 코드에 상응하는 트리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T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만듦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leaf node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가진 집합에서 시작하고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</a:t>
            </a:r>
            <a:b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최종 트리를 만들기 위해 연속적인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C-1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개의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“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결합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(merging)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＂을 수행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함께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결합시킬 두 개의 가장 빈도수가 적은 객체를 찾기 위해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</a:t>
            </a:r>
            <a:r>
              <a:rPr lang="en-US" altLang="ko-KR" dirty="0" err="1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freq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(key)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하는 하나의 최소 우선순위 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사용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268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A8E9F-7DD1-4D79-9C6B-B2B06402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7" y="2155512"/>
            <a:ext cx="11017762" cy="75980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94DD6B-51C1-451D-BC0E-AE31389E49A1}"/>
              </a:ext>
            </a:extLst>
          </p:cNvPr>
          <p:cNvSpPr/>
          <p:nvPr/>
        </p:nvSpPr>
        <p:spPr>
          <a:xfrm>
            <a:off x="1371599" y="2286000"/>
            <a:ext cx="1479177" cy="6185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922E5E-E75A-4248-AF0A-CE1599FF9A7A}"/>
              </a:ext>
            </a:extLst>
          </p:cNvPr>
          <p:cNvSpPr/>
          <p:nvPr/>
        </p:nvSpPr>
        <p:spPr>
          <a:xfrm>
            <a:off x="7548281" y="2282018"/>
            <a:ext cx="1479177" cy="6185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8D1251-0EEC-4332-9CA6-D5A2C6F0CDEB}"/>
              </a:ext>
            </a:extLst>
          </p:cNvPr>
          <p:cNvSpPr/>
          <p:nvPr/>
        </p:nvSpPr>
        <p:spPr>
          <a:xfrm>
            <a:off x="1842247" y="3994277"/>
            <a:ext cx="1649505" cy="6185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CE2754-40E3-48DD-8549-CE411C1333DB}"/>
              </a:ext>
            </a:extLst>
          </p:cNvPr>
          <p:cNvSpPr/>
          <p:nvPr/>
        </p:nvSpPr>
        <p:spPr>
          <a:xfrm>
            <a:off x="7723094" y="3918076"/>
            <a:ext cx="2940424" cy="6185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BD79DF-D9B9-4520-BA2A-BBD9E9C71F2E}"/>
              </a:ext>
            </a:extLst>
          </p:cNvPr>
          <p:cNvSpPr/>
          <p:nvPr/>
        </p:nvSpPr>
        <p:spPr>
          <a:xfrm>
            <a:off x="1371599" y="6407284"/>
            <a:ext cx="2940424" cy="61856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78E3-D8D2-414C-999D-1598A774D638}"/>
              </a:ext>
            </a:extLst>
          </p:cNvPr>
          <p:cNvSpPr txBox="1"/>
          <p:nvPr/>
        </p:nvSpPr>
        <p:spPr>
          <a:xfrm>
            <a:off x="7986060" y="267092"/>
            <a:ext cx="507252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최소 우선순위 큐 사용</a:t>
            </a:r>
          </a:p>
        </p:txBody>
      </p:sp>
    </p:spTree>
    <p:extLst>
      <p:ext uri="{BB962C8B-B14F-4D97-AF65-F5344CB8AC3E}">
        <p14:creationId xmlns:p14="http://schemas.microsoft.com/office/powerpoint/2010/main" val="1300360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41" y="2171700"/>
            <a:ext cx="12157359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C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에 들어 있는 문자를 가진 최소 우선순위 큐인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Q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초기화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5A1C8-97EA-4CC8-B2E1-7FA07E31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1" y="3437264"/>
            <a:ext cx="12335159" cy="61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808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16.3 </a:t>
            </a:r>
            <a:r>
              <a:rPr lang="ko-KR" altLang="en-US" sz="4400" b="1" dirty="0" err="1">
                <a:latin typeface="+mj-ea"/>
                <a:ea typeface="+mj-ea"/>
                <a:cs typeface="KoPubWorldDotum" pitchFamily="2" charset="-127"/>
              </a:rPr>
              <a:t>허프만</a:t>
            </a:r>
            <a:r>
              <a:rPr lang="ko-KR" altLang="en-US" sz="4400" b="1" dirty="0">
                <a:latin typeface="+mj-ea"/>
                <a:ea typeface="+mj-ea"/>
                <a:cs typeface="KoPubWorldDotum" pitchFamily="2" charset="-127"/>
              </a:rPr>
              <a:t> 코드 </a:t>
            </a:r>
            <a:r>
              <a:rPr lang="en-US" altLang="ko-KR" sz="4400" b="1" dirty="0">
                <a:latin typeface="+mj-ea"/>
                <a:ea typeface="+mj-ea"/>
                <a:cs typeface="KoPubWorldDotum" pitchFamily="2" charset="-127"/>
              </a:rPr>
              <a:t>(Huffman code)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DDE1F2-A00C-4912-B8F7-022270D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41" y="2171700"/>
            <a:ext cx="12157359" cy="7442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3~8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행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: for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루프를 이용하여 큐로부터 가장 빈도수가 낮은 두 개의 노드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x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와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y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를 반복해서 뽑아낸다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+ 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결합을 노드 </a:t>
            </a:r>
            <a:r>
              <a:rPr lang="en-US" altLang="ko-KR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z</a:t>
            </a:r>
            <a:r>
              <a:rPr lang="ko-KR" altLang="en-US" dirty="0"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로 교체</a:t>
            </a:r>
            <a:endParaRPr lang="en-US" altLang="ko-KR" dirty="0"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5A1C8-97EA-4CC8-B2E1-7FA07E31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37264"/>
            <a:ext cx="12335159" cy="617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09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332</Words>
  <Application>Microsoft Office PowerPoint</Application>
  <PresentationFormat>사용자 지정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KoPubWorld돋움체 Bold</vt:lpstr>
      <vt:lpstr>Nanum Gothic ExtraBold</vt:lpstr>
      <vt:lpstr>KBIZ한마음고딕 R</vt:lpstr>
      <vt:lpstr>Nanum Gothic</vt:lpstr>
      <vt:lpstr>Helvetica Neue Light</vt:lpstr>
      <vt:lpstr>KoPubWorld돋움체 Medium</vt:lpstr>
      <vt:lpstr>ModernPortfolio</vt:lpstr>
      <vt:lpstr>Chapter 16. 그리디 알고리즘 (Greedy Algorithm)  - 16.3 허프만 코드</vt:lpstr>
      <vt:lpstr>16.3 허프만 코드 – 프리픽스 코드(prefix codes)</vt:lpstr>
      <vt:lpstr>16.3 허프만 코드 – 프리픽스 코드(prefix codes)</vt:lpstr>
      <vt:lpstr>16.3 허프만 코드 (Huffman code)</vt:lpstr>
      <vt:lpstr>16.3 허프만 코드 (Huffman code)</vt:lpstr>
      <vt:lpstr>16.3 허프만 코드 (Huffman code)</vt:lpstr>
      <vt:lpstr>16.3 허프만 코드 (Huffman code)</vt:lpstr>
      <vt:lpstr>16.3 허프만 코드 (Huffman code)</vt:lpstr>
      <vt:lpstr>16.3 허프만 코드 (Huffman code)</vt:lpstr>
      <vt:lpstr>16.3 허프만 코드 (Huffman code)</vt:lpstr>
      <vt:lpstr>16.3 허프만 코드 (Huffman code)</vt:lpstr>
      <vt:lpstr>16.3 허프만 코드 (Huffman 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51</cp:revision>
  <cp:lastPrinted>2019-04-07T08:37:03Z</cp:lastPrinted>
  <dcterms:modified xsi:type="dcterms:W3CDTF">2019-09-19T09:18:22Z</dcterms:modified>
</cp:coreProperties>
</file>