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63" r:id="rId5"/>
    <p:sldId id="261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CC3D5-285A-4981-A235-1692E95BB10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0C0A-2732-4B03-8055-C3C946DD3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0C0A-2732-4B03-8055-C3C946DD37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5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1509C-4D20-4FE8-AFBD-2C87ADE57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BD6D9-E57F-4A33-8CD5-6D36598A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B3957-247B-486C-8C6D-2512D829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F2596-9D8C-482A-908F-60D8F094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312AA-4338-45FD-8617-5B165085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DEEDF-FD9A-482D-AA93-C596B71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1F9F0-FD4D-4ACE-91C2-77E43D8F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0BB83-C264-4645-807F-A693810E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4BB5-676F-46F1-BFA0-7BC5BF3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BE6EA-EA4C-40D5-A6B8-6D0D1DE1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75A9AD-AE2A-4E31-ADCF-573EAC21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B2C58-71EA-4E5C-A870-DED4D3B5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727C3-A9A8-401B-A014-00B89C8A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FA195-683E-45B5-90E3-76EE621C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609A4-56C6-4EFD-90DE-AC889711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4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4A3C-5D1D-4E11-B4D8-CED96A91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52049-9CC6-4F52-A8BE-CA3DFE6A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41B35-7A3A-4D10-B4C4-37403D31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C97A-572C-4322-BA81-B04F54FE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5A120-F3AB-47AF-BE42-ECE47E51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89D88-396B-4EF8-93C0-D1097C1F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953F8-9D6A-46D6-B1BD-3CE48E77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7B2DA-A391-428D-BAB1-45D5A081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DC8D-CB56-43E8-A82C-741EA60A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830EA-A85D-4B18-A159-2AE63C1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44BD-855B-41AF-97B5-D4CD0084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74B01-488C-4697-9B59-654525AAD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3A33C-0BCB-4A1E-8242-CDA4DF98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39F31-EB84-481D-B7F5-4EDE51DF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28E3A-E400-4AB3-85A1-C116ED3B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8159F-0DC2-4071-93F0-2996191B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C012-CB48-482F-AA82-A2E9BAE1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9B3E2-A4B8-4FF3-A40B-44936C0E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E76F3-4890-427C-A173-C5E5AE02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C9A5C2-790A-4822-933A-156AAB130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091AF-574F-4E41-A6DE-6A5B05767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EED425-6469-4BF3-BB05-44A51846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79629-AF33-45B7-A48C-142927B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3CABA-BAC2-4D11-A604-DF73CD34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1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F842-C0D6-47BF-A612-294D56E1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EFCC5E-F297-4ED8-B2CF-0EED9423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01DDCD-AEC8-4719-A994-A740CBF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24776-BE78-4F52-889A-60E6D644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7EA1C-DF7A-4068-B534-762B3415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4B37B-7947-4A61-B2BF-C9EBE930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CDDA0-A438-405B-8183-9FD1C6F1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5B43E-BE2B-4FB8-942D-D3E3550D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E40B-C24A-43CF-AC30-7DA3670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AAA0A-A21A-4930-9651-B37B063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F6A33-ACFE-46EB-BF8C-8B75E0DC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9319A-0F44-4A4D-9F78-DDF48689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5EDC-89E0-49A2-9795-A41823EF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A2655-3C0B-4628-AE84-D443BA25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CE75A-EF95-4F49-98F8-527A43601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FF76B-149B-4DC2-AB3D-587516AAE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8865A-7A70-4149-BB01-D61C39D0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FDCE1-2CAA-49E5-84B4-F853227B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26397-F9C4-4567-B8C2-97186690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C7642-7020-457A-9CDC-06210830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C215D-3544-4BA4-8C03-66849754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00D31-CE34-4442-B8B0-585D06D20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71F6-AD06-46B0-A117-C9B2AC8EAC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83713-654A-42D9-A7CE-8B585EF98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85A91-E4CF-421D-8EDA-ADB162119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F87E-DA00-46B7-A16D-AF1CDAC5B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CE805-86F8-4185-B221-7F6C68683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1021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회전하는 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D37C64-E86D-4C12-8E3B-E117986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699" y="4079875"/>
            <a:ext cx="3802602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Deque</a:t>
            </a:r>
            <a:r>
              <a:rPr lang="ko-KR" altLang="en-US" dirty="0"/>
              <a:t>을 이용하여 구현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List</a:t>
            </a:r>
            <a:r>
              <a:rPr lang="ko-KR" altLang="en-US" dirty="0"/>
              <a:t>를 이용하여 구현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05B4-0C01-4B23-A3C1-7745181B7AEB}"/>
              </a:ext>
            </a:extLst>
          </p:cNvPr>
          <p:cNvSpPr txBox="1"/>
          <p:nvPr/>
        </p:nvSpPr>
        <p:spPr>
          <a:xfrm>
            <a:off x="8975324" y="6488668"/>
            <a:ext cx="32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컴퓨터학부 </a:t>
            </a:r>
            <a:r>
              <a:rPr lang="en-US" altLang="ko-KR" dirty="0"/>
              <a:t>20132118 </a:t>
            </a:r>
            <a:r>
              <a:rPr lang="ko-KR" altLang="en-US" dirty="0"/>
              <a:t>배형진</a:t>
            </a:r>
          </a:p>
        </p:txBody>
      </p:sp>
    </p:spTree>
    <p:extLst>
      <p:ext uri="{BB962C8B-B14F-4D97-AF65-F5344CB8AC3E}">
        <p14:creationId xmlns:p14="http://schemas.microsoft.com/office/powerpoint/2010/main" val="30521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E13AC-95A5-48D6-952B-BF4AE59D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Deque (Double Ended 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25E5-A96A-4D7F-9B48-7B37A347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9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</a:t>
            </a:r>
            <a:r>
              <a:rPr lang="en-US" altLang="ko-KR" dirty="0"/>
              <a:t>(front)</a:t>
            </a:r>
            <a:r>
              <a:rPr lang="ko-KR" altLang="en-US" dirty="0"/>
              <a:t>과 뒤</a:t>
            </a:r>
            <a:r>
              <a:rPr lang="en-US" altLang="ko-KR" dirty="0"/>
              <a:t>(rear)</a:t>
            </a:r>
            <a:r>
              <a:rPr lang="ko-KR" altLang="en-US" dirty="0"/>
              <a:t>에서 데이터 삽입과 삭제 용이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Random Access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크기</a:t>
            </a:r>
            <a:r>
              <a:rPr lang="en-US" altLang="ko-KR" dirty="0"/>
              <a:t>(size)</a:t>
            </a:r>
            <a:r>
              <a:rPr lang="ko-KR" altLang="en-US" dirty="0"/>
              <a:t>가 가변적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36DE9-1751-4230-B3EE-BA949F9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16503"/>
              </p:ext>
            </p:extLst>
          </p:nvPr>
        </p:nvGraphicFramePr>
        <p:xfrm>
          <a:off x="2799443" y="5145394"/>
          <a:ext cx="6593114" cy="586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3961520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3026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81792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9086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8842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08153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0197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2391961"/>
                    </a:ext>
                  </a:extLst>
                </a:gridCol>
              </a:tblGrid>
              <a:tr h="586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65894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C6EB5C-7DC1-44DF-8722-DEAF59BE4BF4}"/>
              </a:ext>
            </a:extLst>
          </p:cNvPr>
          <p:cNvCxnSpPr/>
          <p:nvPr/>
        </p:nvCxnSpPr>
        <p:spPr>
          <a:xfrm flipH="1">
            <a:off x="1694869" y="5296586"/>
            <a:ext cx="968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53921E-7BF0-49A7-9A41-70D4A71E8D5B}"/>
              </a:ext>
            </a:extLst>
          </p:cNvPr>
          <p:cNvCxnSpPr>
            <a:cxnSpLocks/>
          </p:cNvCxnSpPr>
          <p:nvPr/>
        </p:nvCxnSpPr>
        <p:spPr>
          <a:xfrm>
            <a:off x="9528303" y="5296586"/>
            <a:ext cx="968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C7EB8F-2338-4255-912A-147508430116}"/>
              </a:ext>
            </a:extLst>
          </p:cNvPr>
          <p:cNvCxnSpPr/>
          <p:nvPr/>
        </p:nvCxnSpPr>
        <p:spPr>
          <a:xfrm flipH="1">
            <a:off x="9528303" y="5536071"/>
            <a:ext cx="9688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A83393-A26C-4738-A54D-34BCE4B6D09D}"/>
              </a:ext>
            </a:extLst>
          </p:cNvPr>
          <p:cNvCxnSpPr>
            <a:cxnSpLocks/>
          </p:cNvCxnSpPr>
          <p:nvPr/>
        </p:nvCxnSpPr>
        <p:spPr>
          <a:xfrm>
            <a:off x="1694869" y="5536071"/>
            <a:ext cx="9688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FC48C4-64EF-4461-A90B-1E8AE7CB9C57}"/>
              </a:ext>
            </a:extLst>
          </p:cNvPr>
          <p:cNvSpPr txBox="1"/>
          <p:nvPr/>
        </p:nvSpPr>
        <p:spPr>
          <a:xfrm>
            <a:off x="1880162" y="49272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219CA-63AB-4DA7-B284-B0E712B2F2D3}"/>
              </a:ext>
            </a:extLst>
          </p:cNvPr>
          <p:cNvSpPr txBox="1"/>
          <p:nvPr/>
        </p:nvSpPr>
        <p:spPr>
          <a:xfrm>
            <a:off x="1880162" y="54812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CE759-47BE-413C-A02B-52FAB30E03C5}"/>
              </a:ext>
            </a:extLst>
          </p:cNvPr>
          <p:cNvSpPr txBox="1"/>
          <p:nvPr/>
        </p:nvSpPr>
        <p:spPr>
          <a:xfrm>
            <a:off x="9713597" y="48623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7D002-D1B3-4E8E-B7D8-1157C452186B}"/>
              </a:ext>
            </a:extLst>
          </p:cNvPr>
          <p:cNvSpPr txBox="1"/>
          <p:nvPr/>
        </p:nvSpPr>
        <p:spPr>
          <a:xfrm>
            <a:off x="9668712" y="54812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628AB-1885-4AAF-8C63-7AFCA79F09B1}"/>
              </a:ext>
            </a:extLst>
          </p:cNvPr>
          <p:cNvSpPr txBox="1"/>
          <p:nvPr/>
        </p:nvSpPr>
        <p:spPr>
          <a:xfrm>
            <a:off x="2884817" y="477606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54DE2-D8DF-4320-B80A-1BFE5FC0D29A}"/>
              </a:ext>
            </a:extLst>
          </p:cNvPr>
          <p:cNvSpPr txBox="1"/>
          <p:nvPr/>
        </p:nvSpPr>
        <p:spPr>
          <a:xfrm>
            <a:off x="8687702" y="5732015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5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E760E6-D4DA-4584-BE42-A3F9289F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7" y="275785"/>
            <a:ext cx="5191850" cy="630643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9B8438-280F-4000-8E6F-EB18C819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35354"/>
              </p:ext>
            </p:extLst>
          </p:nvPr>
        </p:nvGraphicFramePr>
        <p:xfrm>
          <a:off x="5865091" y="1922207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70C227-3434-4249-85D4-514FCB0FEA8D}"/>
              </a:ext>
            </a:extLst>
          </p:cNvPr>
          <p:cNvSpPr txBox="1"/>
          <p:nvPr/>
        </p:nvSpPr>
        <p:spPr>
          <a:xfrm>
            <a:off x="5865091" y="275785"/>
            <a:ext cx="6033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: 	6 3	2 5 3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E1EC8ED-7667-4AA8-932B-5949B6C8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54263"/>
              </p:ext>
            </p:extLst>
          </p:nvPr>
        </p:nvGraphicFramePr>
        <p:xfrm>
          <a:off x="5865091" y="2404717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C8251C-54AD-411A-A716-644694CA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55398"/>
              </p:ext>
            </p:extLst>
          </p:nvPr>
        </p:nvGraphicFramePr>
        <p:xfrm>
          <a:off x="8998185" y="2399282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B2E063-E983-4E4E-A95B-D3A5F37D8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45827"/>
              </p:ext>
            </p:extLst>
          </p:nvPr>
        </p:nvGraphicFramePr>
        <p:xfrm>
          <a:off x="8998185" y="2859012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9C9BEA-4658-44E9-9E05-F298BB9DF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417"/>
              </p:ext>
            </p:extLst>
          </p:nvPr>
        </p:nvGraphicFramePr>
        <p:xfrm>
          <a:off x="8998185" y="3318742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CED5637-87A7-4B79-BFE6-43F8C963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49456"/>
              </p:ext>
            </p:extLst>
          </p:nvPr>
        </p:nvGraphicFramePr>
        <p:xfrm>
          <a:off x="8998185" y="3778472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3F00BEB-338B-469E-8A1B-A303CB71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24743"/>
              </p:ext>
            </p:extLst>
          </p:nvPr>
        </p:nvGraphicFramePr>
        <p:xfrm>
          <a:off x="8998185" y="4238202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0E1DA0-AB21-469C-A0B4-79CBFF36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95353"/>
              </p:ext>
            </p:extLst>
          </p:nvPr>
        </p:nvGraphicFramePr>
        <p:xfrm>
          <a:off x="8998185" y="1937198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1390132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8CFF18C-36F6-4EA3-8CBE-BE493795BD65}"/>
              </a:ext>
            </a:extLst>
          </p:cNvPr>
          <p:cNvSpPr txBox="1"/>
          <p:nvPr/>
        </p:nvSpPr>
        <p:spPr>
          <a:xfrm>
            <a:off x="5865091" y="1292723"/>
            <a:ext cx="249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왼쪽으로 회전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2096F2-A779-48FF-AEF4-21B667A67AE1}"/>
              </a:ext>
            </a:extLst>
          </p:cNvPr>
          <p:cNvSpPr txBox="1"/>
          <p:nvPr/>
        </p:nvSpPr>
        <p:spPr>
          <a:xfrm>
            <a:off x="8998185" y="1292723"/>
            <a:ext cx="249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오른쪽으로 회전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2FF888-FEEC-4AEC-B085-EBF1764910C2}"/>
              </a:ext>
            </a:extLst>
          </p:cNvPr>
          <p:cNvSpPr/>
          <p:nvPr/>
        </p:nvSpPr>
        <p:spPr>
          <a:xfrm>
            <a:off x="8358907" y="1919769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A1E4F4-24A7-4AE4-96DC-8A4A0CFF2652}"/>
              </a:ext>
            </a:extLst>
          </p:cNvPr>
          <p:cNvSpPr/>
          <p:nvPr/>
        </p:nvSpPr>
        <p:spPr>
          <a:xfrm>
            <a:off x="8358907" y="2394785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6BF6-B619-4341-84EB-717B9CF252D7}"/>
              </a:ext>
            </a:extLst>
          </p:cNvPr>
          <p:cNvSpPr/>
          <p:nvPr/>
        </p:nvSpPr>
        <p:spPr>
          <a:xfrm>
            <a:off x="11492000" y="1924424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57025F-A510-4978-9AAF-75301C441018}"/>
              </a:ext>
            </a:extLst>
          </p:cNvPr>
          <p:cNvSpPr/>
          <p:nvPr/>
        </p:nvSpPr>
        <p:spPr>
          <a:xfrm>
            <a:off x="11492000" y="2394785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6A6B9A-DB24-4DB8-A5C8-C96F304E1012}"/>
              </a:ext>
            </a:extLst>
          </p:cNvPr>
          <p:cNvSpPr/>
          <p:nvPr/>
        </p:nvSpPr>
        <p:spPr>
          <a:xfrm>
            <a:off x="11492000" y="2869763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E0337-D880-4801-9BC5-D1941AFE96F4}"/>
              </a:ext>
            </a:extLst>
          </p:cNvPr>
          <p:cNvSpPr/>
          <p:nvPr/>
        </p:nvSpPr>
        <p:spPr>
          <a:xfrm>
            <a:off x="11492000" y="3335251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909B0-AAC0-4177-B16E-40D8B547FB7B}"/>
              </a:ext>
            </a:extLst>
          </p:cNvPr>
          <p:cNvSpPr/>
          <p:nvPr/>
        </p:nvSpPr>
        <p:spPr>
          <a:xfrm>
            <a:off x="11492000" y="3784014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870D49-2591-4B51-85B2-3127593CB2BE}"/>
              </a:ext>
            </a:extLst>
          </p:cNvPr>
          <p:cNvSpPr/>
          <p:nvPr/>
        </p:nvSpPr>
        <p:spPr>
          <a:xfrm>
            <a:off x="11492000" y="4232660"/>
            <a:ext cx="406402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85A8491-C9E5-48C9-87A9-D491103BD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40648"/>
              </p:ext>
            </p:extLst>
          </p:nvPr>
        </p:nvGraphicFramePr>
        <p:xfrm>
          <a:off x="7842656" y="5674456"/>
          <a:ext cx="20781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681284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4326625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334704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7004733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4078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85982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139AE2-CE87-40BD-985B-171B450AFEAA}"/>
              </a:ext>
            </a:extLst>
          </p:cNvPr>
          <p:cNvCxnSpPr/>
          <p:nvPr/>
        </p:nvCxnSpPr>
        <p:spPr>
          <a:xfrm>
            <a:off x="8886810" y="4756727"/>
            <a:ext cx="0" cy="766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6AF047-F671-449A-8B9A-47D079444309}"/>
              </a:ext>
            </a:extLst>
          </p:cNvPr>
          <p:cNvSpPr txBox="1"/>
          <p:nvPr/>
        </p:nvSpPr>
        <p:spPr>
          <a:xfrm>
            <a:off x="8886810" y="4955370"/>
            <a:ext cx="12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pop_front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9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E13AC-95A5-48D6-952B-BF4AE59D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(Double Linked List)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25E5-A96A-4D7F-9B48-7B37A347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중간에 데이터 삽입과 삭제 용이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Sequential Access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크기</a:t>
            </a:r>
            <a:r>
              <a:rPr lang="en-US" altLang="ko-KR" dirty="0"/>
              <a:t>(size)</a:t>
            </a:r>
            <a:r>
              <a:rPr lang="ko-KR" altLang="en-US" dirty="0"/>
              <a:t>가 가변적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E2B6A-B04C-47F7-8CD6-40074C2E7023}"/>
              </a:ext>
            </a:extLst>
          </p:cNvPr>
          <p:cNvSpPr txBox="1"/>
          <p:nvPr/>
        </p:nvSpPr>
        <p:spPr>
          <a:xfrm>
            <a:off x="2309445" y="420963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0A0007-3106-42B7-9BBC-96E524EE0551}"/>
              </a:ext>
            </a:extLst>
          </p:cNvPr>
          <p:cNvSpPr/>
          <p:nvPr/>
        </p:nvSpPr>
        <p:spPr>
          <a:xfrm>
            <a:off x="2244579" y="4727667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859162-6189-4B4A-AC75-5C47F15F235F}"/>
              </a:ext>
            </a:extLst>
          </p:cNvPr>
          <p:cNvSpPr/>
          <p:nvPr/>
        </p:nvSpPr>
        <p:spPr>
          <a:xfrm>
            <a:off x="3621547" y="4727666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D36E36-9752-4DBE-87FA-50FF118F163E}"/>
              </a:ext>
            </a:extLst>
          </p:cNvPr>
          <p:cNvCxnSpPr>
            <a:cxnSpLocks/>
          </p:cNvCxnSpPr>
          <p:nvPr/>
        </p:nvCxnSpPr>
        <p:spPr>
          <a:xfrm>
            <a:off x="3151032" y="4895611"/>
            <a:ext cx="381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3B7955-7272-423C-9AEB-7327EC49EE4F}"/>
              </a:ext>
            </a:extLst>
          </p:cNvPr>
          <p:cNvCxnSpPr>
            <a:cxnSpLocks/>
          </p:cNvCxnSpPr>
          <p:nvPr/>
        </p:nvCxnSpPr>
        <p:spPr>
          <a:xfrm flipH="1">
            <a:off x="3151032" y="5136787"/>
            <a:ext cx="381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3C9B4-D5B5-4A8E-AEA6-0E2428602EE7}"/>
              </a:ext>
            </a:extLst>
          </p:cNvPr>
          <p:cNvSpPr/>
          <p:nvPr/>
        </p:nvSpPr>
        <p:spPr>
          <a:xfrm>
            <a:off x="4998596" y="4727666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3366E6-A5F6-4D69-9AEE-7E6D333663EB}"/>
              </a:ext>
            </a:extLst>
          </p:cNvPr>
          <p:cNvCxnSpPr>
            <a:cxnSpLocks/>
          </p:cNvCxnSpPr>
          <p:nvPr/>
        </p:nvCxnSpPr>
        <p:spPr>
          <a:xfrm>
            <a:off x="4528081" y="4895611"/>
            <a:ext cx="381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A2A38B-1C66-457F-ABF7-A139711162DE}"/>
              </a:ext>
            </a:extLst>
          </p:cNvPr>
          <p:cNvCxnSpPr>
            <a:cxnSpLocks/>
          </p:cNvCxnSpPr>
          <p:nvPr/>
        </p:nvCxnSpPr>
        <p:spPr>
          <a:xfrm flipH="1">
            <a:off x="4528081" y="5136787"/>
            <a:ext cx="381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370536-A5B9-4831-B595-22455BEEAD8B}"/>
              </a:ext>
            </a:extLst>
          </p:cNvPr>
          <p:cNvSpPr/>
          <p:nvPr/>
        </p:nvSpPr>
        <p:spPr>
          <a:xfrm>
            <a:off x="6375645" y="4727666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5D33A6-FCBD-416A-BDFF-E5E50E21E22B}"/>
              </a:ext>
            </a:extLst>
          </p:cNvPr>
          <p:cNvSpPr/>
          <p:nvPr/>
        </p:nvSpPr>
        <p:spPr>
          <a:xfrm>
            <a:off x="7752694" y="4727666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94B4BD-C49A-4EA9-85CD-9EA3EC09261C}"/>
              </a:ext>
            </a:extLst>
          </p:cNvPr>
          <p:cNvCxnSpPr>
            <a:cxnSpLocks/>
          </p:cNvCxnSpPr>
          <p:nvPr/>
        </p:nvCxnSpPr>
        <p:spPr>
          <a:xfrm>
            <a:off x="7282179" y="4895611"/>
            <a:ext cx="1760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984CE2-6CC4-45F5-A1C6-3AAB5B3FE5AB}"/>
              </a:ext>
            </a:extLst>
          </p:cNvPr>
          <p:cNvCxnSpPr>
            <a:cxnSpLocks/>
          </p:cNvCxnSpPr>
          <p:nvPr/>
        </p:nvCxnSpPr>
        <p:spPr>
          <a:xfrm flipH="1">
            <a:off x="7282180" y="5136787"/>
            <a:ext cx="1760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1BE7B4-995B-4E9A-B4EF-5D9FA523729C}"/>
              </a:ext>
            </a:extLst>
          </p:cNvPr>
          <p:cNvSpPr/>
          <p:nvPr/>
        </p:nvSpPr>
        <p:spPr>
          <a:xfrm>
            <a:off x="9129743" y="4727666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5F6802-9A69-4EAB-92BF-164C2D68134D}"/>
              </a:ext>
            </a:extLst>
          </p:cNvPr>
          <p:cNvSpPr txBox="1"/>
          <p:nvPr/>
        </p:nvSpPr>
        <p:spPr>
          <a:xfrm>
            <a:off x="9244302" y="5314287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20ADAE-F1C7-448F-AE9F-7039051EB199}"/>
              </a:ext>
            </a:extLst>
          </p:cNvPr>
          <p:cNvSpPr/>
          <p:nvPr/>
        </p:nvSpPr>
        <p:spPr>
          <a:xfrm>
            <a:off x="5687160" y="5906254"/>
            <a:ext cx="817679" cy="58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8B53DD0-9C6B-42D0-8440-72D81658D83C}"/>
              </a:ext>
            </a:extLst>
          </p:cNvPr>
          <p:cNvGrpSpPr/>
          <p:nvPr/>
        </p:nvGrpSpPr>
        <p:grpSpPr>
          <a:xfrm>
            <a:off x="5341865" y="5432717"/>
            <a:ext cx="506806" cy="371829"/>
            <a:chOff x="5341865" y="5284015"/>
            <a:chExt cx="506806" cy="371829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36E8238-40A1-4813-B0F5-9C7C1E39A3BB}"/>
                </a:ext>
              </a:extLst>
            </p:cNvPr>
            <p:cNvCxnSpPr/>
            <p:nvPr/>
          </p:nvCxnSpPr>
          <p:spPr>
            <a:xfrm flipH="1" flipV="1">
              <a:off x="5341865" y="5284015"/>
              <a:ext cx="345295" cy="355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6A81266-662A-4A1F-8B97-07B46F272767}"/>
                </a:ext>
              </a:extLst>
            </p:cNvPr>
            <p:cNvCxnSpPr/>
            <p:nvPr/>
          </p:nvCxnSpPr>
          <p:spPr>
            <a:xfrm>
              <a:off x="5525648" y="5300737"/>
              <a:ext cx="323023" cy="3551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F9807B-5C6C-4015-A1C1-5375F109C103}"/>
              </a:ext>
            </a:extLst>
          </p:cNvPr>
          <p:cNvGrpSpPr/>
          <p:nvPr/>
        </p:nvGrpSpPr>
        <p:grpSpPr>
          <a:xfrm flipH="1">
            <a:off x="6251436" y="5432717"/>
            <a:ext cx="506806" cy="371829"/>
            <a:chOff x="5341865" y="5284015"/>
            <a:chExt cx="506806" cy="371829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7296C9D-2EC8-41C9-B1A6-D79399072B54}"/>
                </a:ext>
              </a:extLst>
            </p:cNvPr>
            <p:cNvCxnSpPr/>
            <p:nvPr/>
          </p:nvCxnSpPr>
          <p:spPr>
            <a:xfrm flipH="1" flipV="1">
              <a:off x="5341865" y="5284015"/>
              <a:ext cx="345295" cy="355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E005707-5398-44C9-B4C6-C97A99651BAD}"/>
                </a:ext>
              </a:extLst>
            </p:cNvPr>
            <p:cNvCxnSpPr/>
            <p:nvPr/>
          </p:nvCxnSpPr>
          <p:spPr>
            <a:xfrm>
              <a:off x="5525648" y="5300737"/>
              <a:ext cx="323023" cy="3551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B5E859-12E0-4E98-8737-508FC85F5AF2}"/>
              </a:ext>
            </a:extLst>
          </p:cNvPr>
          <p:cNvCxnSpPr>
            <a:cxnSpLocks/>
          </p:cNvCxnSpPr>
          <p:nvPr/>
        </p:nvCxnSpPr>
        <p:spPr>
          <a:xfrm>
            <a:off x="5905129" y="4895611"/>
            <a:ext cx="38174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CBCF221-1FB9-41F9-9A5E-DDC57B06A49E}"/>
              </a:ext>
            </a:extLst>
          </p:cNvPr>
          <p:cNvCxnSpPr>
            <a:cxnSpLocks/>
          </p:cNvCxnSpPr>
          <p:nvPr/>
        </p:nvCxnSpPr>
        <p:spPr>
          <a:xfrm flipH="1">
            <a:off x="5905129" y="5136787"/>
            <a:ext cx="381741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4A5785C-F72A-44B1-9A49-7F890572857A}"/>
              </a:ext>
            </a:extLst>
          </p:cNvPr>
          <p:cNvSpPr txBox="1"/>
          <p:nvPr/>
        </p:nvSpPr>
        <p:spPr>
          <a:xfrm>
            <a:off x="5329339" y="275785"/>
            <a:ext cx="6033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: 	6 3	2 5 4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2F717FB-0552-4AA3-AB73-7C7B7C01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4" y="1266523"/>
            <a:ext cx="3982006" cy="432495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C6B138-4415-478B-8783-DC3B0D3FA671}"/>
              </a:ext>
            </a:extLst>
          </p:cNvPr>
          <p:cNvSpPr/>
          <p:nvPr/>
        </p:nvSpPr>
        <p:spPr>
          <a:xfrm>
            <a:off x="5878294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3CC4D6-F85B-41F8-AD9B-357CB844595C}"/>
              </a:ext>
            </a:extLst>
          </p:cNvPr>
          <p:cNvSpPr/>
          <p:nvPr/>
        </p:nvSpPr>
        <p:spPr>
          <a:xfrm>
            <a:off x="6647206" y="2133258"/>
            <a:ext cx="768912" cy="7306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C800BE-1FBD-438A-AA8C-2A9A6C97F667}"/>
              </a:ext>
            </a:extLst>
          </p:cNvPr>
          <p:cNvSpPr/>
          <p:nvPr/>
        </p:nvSpPr>
        <p:spPr>
          <a:xfrm>
            <a:off x="7416118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D7C19-1511-45FC-8C85-318C5EC6BF91}"/>
              </a:ext>
            </a:extLst>
          </p:cNvPr>
          <p:cNvSpPr/>
          <p:nvPr/>
        </p:nvSpPr>
        <p:spPr>
          <a:xfrm>
            <a:off x="8185030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EB487-C5C1-4708-88C2-A9FA3B05CE20}"/>
              </a:ext>
            </a:extLst>
          </p:cNvPr>
          <p:cNvSpPr/>
          <p:nvPr/>
        </p:nvSpPr>
        <p:spPr>
          <a:xfrm>
            <a:off x="8953942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21DD74-10EB-4D13-AB0C-E84041CF96F3}"/>
              </a:ext>
            </a:extLst>
          </p:cNvPr>
          <p:cNvSpPr/>
          <p:nvPr/>
        </p:nvSpPr>
        <p:spPr>
          <a:xfrm>
            <a:off x="9722854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92B1CB-590D-4746-962E-4312131581AF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F0AB056-2928-41FC-8174-087AC01ACDBE}"/>
              </a:ext>
            </a:extLst>
          </p:cNvPr>
          <p:cNvGrpSpPr/>
          <p:nvPr/>
        </p:nvGrpSpPr>
        <p:grpSpPr>
          <a:xfrm>
            <a:off x="6094074" y="1266523"/>
            <a:ext cx="337352" cy="866735"/>
            <a:chOff x="6094074" y="1266523"/>
            <a:chExt cx="337352" cy="866735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52F994-9872-4C03-AC0D-F943044D4FA0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6262750" y="1668718"/>
              <a:ext cx="0" cy="464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ADC04B-D574-41ED-875C-6825F32EDE64}"/>
                </a:ext>
              </a:extLst>
            </p:cNvPr>
            <p:cNvSpPr txBox="1"/>
            <p:nvPr/>
          </p:nvSpPr>
          <p:spPr>
            <a:xfrm>
              <a:off x="6094074" y="1266523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it</a:t>
              </a:r>
              <a:endParaRPr lang="ko-KR" altLang="en-US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86B44A-1E72-4560-9694-B10CFA99B4BE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781E3-F5CF-4783-9864-2CF04083EE06}"/>
              </a:ext>
            </a:extLst>
          </p:cNvPr>
          <p:cNvSpPr txBox="1"/>
          <p:nvPr/>
        </p:nvSpPr>
        <p:spPr>
          <a:xfrm>
            <a:off x="5878294" y="342900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min(6-1, 1)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BBCE9C-8132-4674-AE02-12DA3A7FB426}"/>
              </a:ext>
            </a:extLst>
          </p:cNvPr>
          <p:cNvSpPr txBox="1"/>
          <p:nvPr/>
        </p:nvSpPr>
        <p:spPr>
          <a:xfrm>
            <a:off x="7158236" y="649768"/>
            <a:ext cx="25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06302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06315 -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0.06302 -1.85185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-0.06303 -1.85185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6315 -1.85185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58" grpId="0"/>
      <p:bldP spid="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4A5785C-F72A-44B1-9A49-7F890572857A}"/>
              </a:ext>
            </a:extLst>
          </p:cNvPr>
          <p:cNvSpPr txBox="1"/>
          <p:nvPr/>
        </p:nvSpPr>
        <p:spPr>
          <a:xfrm>
            <a:off x="5329339" y="275785"/>
            <a:ext cx="6033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: 	6 3	2 5 4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2F717FB-0552-4AA3-AB73-7C7B7C01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4" y="1266523"/>
            <a:ext cx="3982006" cy="432495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C6B138-4415-478B-8783-DC3B0D3FA671}"/>
              </a:ext>
            </a:extLst>
          </p:cNvPr>
          <p:cNvSpPr/>
          <p:nvPr/>
        </p:nvSpPr>
        <p:spPr>
          <a:xfrm>
            <a:off x="5878294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C800BE-1FBD-438A-AA8C-2A9A6C97F667}"/>
              </a:ext>
            </a:extLst>
          </p:cNvPr>
          <p:cNvSpPr/>
          <p:nvPr/>
        </p:nvSpPr>
        <p:spPr>
          <a:xfrm>
            <a:off x="6647206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D7C19-1511-45FC-8C85-318C5EC6BF91}"/>
              </a:ext>
            </a:extLst>
          </p:cNvPr>
          <p:cNvSpPr/>
          <p:nvPr/>
        </p:nvSpPr>
        <p:spPr>
          <a:xfrm>
            <a:off x="7416118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EB487-C5C1-4708-88C2-A9FA3B05CE20}"/>
              </a:ext>
            </a:extLst>
          </p:cNvPr>
          <p:cNvSpPr/>
          <p:nvPr/>
        </p:nvSpPr>
        <p:spPr>
          <a:xfrm>
            <a:off x="8185030" y="2133258"/>
            <a:ext cx="768912" cy="7306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21DD74-10EB-4D13-AB0C-E84041CF96F3}"/>
              </a:ext>
            </a:extLst>
          </p:cNvPr>
          <p:cNvSpPr/>
          <p:nvPr/>
        </p:nvSpPr>
        <p:spPr>
          <a:xfrm>
            <a:off x="8953942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F0AB056-2928-41FC-8174-087AC01ACDBE}"/>
              </a:ext>
            </a:extLst>
          </p:cNvPr>
          <p:cNvGrpSpPr/>
          <p:nvPr/>
        </p:nvGrpSpPr>
        <p:grpSpPr>
          <a:xfrm>
            <a:off x="6862986" y="1266523"/>
            <a:ext cx="337352" cy="866735"/>
            <a:chOff x="6094074" y="1266523"/>
            <a:chExt cx="337352" cy="866735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52F994-9872-4C03-AC0D-F943044D4FA0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6262750" y="1668718"/>
              <a:ext cx="0" cy="464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ADC04B-D574-41ED-875C-6825F32EDE64}"/>
                </a:ext>
              </a:extLst>
            </p:cNvPr>
            <p:cNvSpPr txBox="1"/>
            <p:nvPr/>
          </p:nvSpPr>
          <p:spPr>
            <a:xfrm>
              <a:off x="6094074" y="1266523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it</a:t>
              </a:r>
              <a:endParaRPr lang="ko-KR" altLang="en-US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86B44A-1E72-4560-9694-B10CFA99B4BE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9FB30-535D-4F41-884A-DBADE25DDA06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CD80E-02DC-47EE-B90A-91F5DB022D90}"/>
              </a:ext>
            </a:extLst>
          </p:cNvPr>
          <p:cNvSpPr txBox="1"/>
          <p:nvPr/>
        </p:nvSpPr>
        <p:spPr>
          <a:xfrm>
            <a:off x="5878294" y="342900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min(5-2, 2) = 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225068-B919-42E5-A639-8FBDF6ABE66A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0EAEB-012B-447B-8CDA-59513CED43C7}"/>
              </a:ext>
            </a:extLst>
          </p:cNvPr>
          <p:cNvSpPr txBox="1"/>
          <p:nvPr/>
        </p:nvSpPr>
        <p:spPr>
          <a:xfrm>
            <a:off x="7158236" y="649768"/>
            <a:ext cx="25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2A4F3-0A6C-4C87-9419-4A0302757BF2}"/>
              </a:ext>
            </a:extLst>
          </p:cNvPr>
          <p:cNvSpPr txBox="1"/>
          <p:nvPr/>
        </p:nvSpPr>
        <p:spPr>
          <a:xfrm>
            <a:off x="7374183" y="649768"/>
            <a:ext cx="25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06302 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0092 L 0.12604 0.0009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-0.06303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8" grpId="0"/>
      <p:bldP spid="15" grpId="0"/>
      <p:bldP spid="17" grpId="0"/>
      <p:bldP spid="18" grpId="0"/>
      <p:bldP spid="18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4A5785C-F72A-44B1-9A49-7F890572857A}"/>
              </a:ext>
            </a:extLst>
          </p:cNvPr>
          <p:cNvSpPr txBox="1"/>
          <p:nvPr/>
        </p:nvSpPr>
        <p:spPr>
          <a:xfrm>
            <a:off x="5329339" y="275785"/>
            <a:ext cx="6033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: 	6 3	2 5 4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2F717FB-0552-4AA3-AB73-7C7B7C01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4" y="1266523"/>
            <a:ext cx="3982006" cy="432495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C6B138-4415-478B-8783-DC3B0D3FA671}"/>
              </a:ext>
            </a:extLst>
          </p:cNvPr>
          <p:cNvSpPr/>
          <p:nvPr/>
        </p:nvSpPr>
        <p:spPr>
          <a:xfrm>
            <a:off x="5878294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C800BE-1FBD-438A-AA8C-2A9A6C97F667}"/>
              </a:ext>
            </a:extLst>
          </p:cNvPr>
          <p:cNvSpPr/>
          <p:nvPr/>
        </p:nvSpPr>
        <p:spPr>
          <a:xfrm>
            <a:off x="6647206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D7C19-1511-45FC-8C85-318C5EC6BF91}"/>
              </a:ext>
            </a:extLst>
          </p:cNvPr>
          <p:cNvSpPr/>
          <p:nvPr/>
        </p:nvSpPr>
        <p:spPr>
          <a:xfrm>
            <a:off x="7416118" y="2133258"/>
            <a:ext cx="768912" cy="7306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21DD74-10EB-4D13-AB0C-E84041CF96F3}"/>
              </a:ext>
            </a:extLst>
          </p:cNvPr>
          <p:cNvSpPr/>
          <p:nvPr/>
        </p:nvSpPr>
        <p:spPr>
          <a:xfrm>
            <a:off x="8185030" y="2133258"/>
            <a:ext cx="768912" cy="730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F0AB056-2928-41FC-8174-087AC01ACDBE}"/>
              </a:ext>
            </a:extLst>
          </p:cNvPr>
          <p:cNvGrpSpPr/>
          <p:nvPr/>
        </p:nvGrpSpPr>
        <p:grpSpPr>
          <a:xfrm>
            <a:off x="8400810" y="1266523"/>
            <a:ext cx="337352" cy="866735"/>
            <a:chOff x="6094074" y="1266523"/>
            <a:chExt cx="337352" cy="866735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52F994-9872-4C03-AC0D-F943044D4FA0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6262750" y="1668718"/>
              <a:ext cx="0" cy="464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ADC04B-D574-41ED-875C-6825F32EDE64}"/>
                </a:ext>
              </a:extLst>
            </p:cNvPr>
            <p:cNvSpPr txBox="1"/>
            <p:nvPr/>
          </p:nvSpPr>
          <p:spPr>
            <a:xfrm>
              <a:off x="6094074" y="1266523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it</a:t>
              </a:r>
              <a:endParaRPr lang="ko-KR" altLang="en-US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86B44A-1E72-4560-9694-B10CFA99B4BE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9FB30-535D-4F41-884A-DBADE25DDA06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CD80E-02DC-47EE-B90A-91F5DB022D90}"/>
              </a:ext>
            </a:extLst>
          </p:cNvPr>
          <p:cNvSpPr txBox="1"/>
          <p:nvPr/>
        </p:nvSpPr>
        <p:spPr>
          <a:xfrm>
            <a:off x="5878294" y="342900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min(4-3, 3) = 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1DEFF8-6A4C-40D9-953B-0245034E4F69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E81625-402D-45FC-84A0-D7721CFF81EF}"/>
              </a:ext>
            </a:extLst>
          </p:cNvPr>
          <p:cNvSpPr/>
          <p:nvPr/>
        </p:nvSpPr>
        <p:spPr>
          <a:xfrm>
            <a:off x="10491766" y="2133258"/>
            <a:ext cx="768912" cy="730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CA36D-9D26-41CA-9688-ABBE2A590B40}"/>
              </a:ext>
            </a:extLst>
          </p:cNvPr>
          <p:cNvSpPr txBox="1"/>
          <p:nvPr/>
        </p:nvSpPr>
        <p:spPr>
          <a:xfrm>
            <a:off x="7158236" y="649768"/>
            <a:ext cx="25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0C57E-EE83-4C96-ACEC-EB103C882FA6}"/>
              </a:ext>
            </a:extLst>
          </p:cNvPr>
          <p:cNvSpPr txBox="1"/>
          <p:nvPr/>
        </p:nvSpPr>
        <p:spPr>
          <a:xfrm>
            <a:off x="7374183" y="649768"/>
            <a:ext cx="25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EBAF1-E5A5-4033-AE65-F5255EE79C55}"/>
              </a:ext>
            </a:extLst>
          </p:cNvPr>
          <p:cNvSpPr txBox="1"/>
          <p:nvPr/>
        </p:nvSpPr>
        <p:spPr>
          <a:xfrm>
            <a:off x="7590130" y="645117"/>
            <a:ext cx="25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416BE-215E-4AD5-A27B-0EED429318D3}"/>
              </a:ext>
            </a:extLst>
          </p:cNvPr>
          <p:cNvSpPr txBox="1"/>
          <p:nvPr/>
        </p:nvSpPr>
        <p:spPr>
          <a:xfrm>
            <a:off x="5867777" y="3994123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ans</a:t>
            </a:r>
            <a:r>
              <a:rPr lang="en-US" altLang="ko-KR" dirty="0"/>
              <a:t> =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2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6172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72 3.33333E-6 L -0.18919 3.33333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19 3.33333E-6 L -0.12695 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95 3.33333E-6 L -0.06276 3.33333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0.06302 -1.85185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8" grpId="0"/>
      <p:bldP spid="15" grpId="0"/>
      <p:bldP spid="15" grpId="1"/>
      <p:bldP spid="17" grpId="0"/>
      <p:bldP spid="16" grpId="0"/>
      <p:bldP spid="16" grpId="1"/>
      <p:bldP spid="18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B8871-1FB5-4BA8-8D86-E009BD8B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5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224</Words>
  <Application>Microsoft Office PowerPoint</Application>
  <PresentationFormat>와이드스크린</PresentationFormat>
  <Paragraphs>141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1021번 – 회전하는 큐</vt:lpstr>
      <vt:lpstr>Deque (Double Ended Queue)</vt:lpstr>
      <vt:lpstr>PowerPoint 프레젠테이션</vt:lpstr>
      <vt:lpstr>List (Double Linked List)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1021번 – 회전하는 큐</dc:title>
  <dc:creator>배 형진</dc:creator>
  <cp:lastModifiedBy>배 형진</cp:lastModifiedBy>
  <cp:revision>100</cp:revision>
  <dcterms:created xsi:type="dcterms:W3CDTF">2019-03-10T01:18:38Z</dcterms:created>
  <dcterms:modified xsi:type="dcterms:W3CDTF">2019-03-11T05:00:46Z</dcterms:modified>
</cp:coreProperties>
</file>