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</p:sldIdLst>
  <p:sldSz cx="13004800" cy="9753600"/>
  <p:notesSz cx="6858000" cy="9144000"/>
  <p:embeddedFontLst>
    <p:embeddedFont>
      <p:font typeface="KoPubWorld돋움체 Medium" panose="020B0600000101010101" charset="-127"/>
      <p:regular r:id="rId20"/>
    </p:embeddedFont>
    <p:embeddedFont>
      <p:font typeface="Nanum Gothic" panose="020B0600000101010101" charset="-127"/>
      <p:regular r:id="rId21"/>
      <p:bold r:id="rId22"/>
    </p:embeddedFont>
    <p:embeddedFont>
      <p:font typeface="Nanum Gothic ExtraBold" panose="020B0600000101010101" charset="-127"/>
      <p:bold r:id="rId23"/>
    </p:embeddedFont>
    <p:embeddedFont>
      <p:font typeface="KBIZ한마음고딕 R" panose="02020503020101020101" pitchFamily="18" charset="-127"/>
      <p:regular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4" autoAdjust="0"/>
    <p:restoredTop sz="94638"/>
  </p:normalViewPr>
  <p:slideViewPr>
    <p:cSldViewPr snapToGrid="0" snapToObjects="1">
      <p:cViewPr varScale="1">
        <p:scale>
          <a:sx n="76" d="100"/>
          <a:sy n="7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+mj-ea"/>
                <a:cs typeface="KoPubWorldDotum" pitchFamily="2" charset="-127"/>
              </a:rPr>
              <a:t>Chapter 15. 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동적 프로그래밍</a:t>
            </a:r>
            <a:br>
              <a:rPr lang="en-US" altLang="ko-KR" b="1" dirty="0">
                <a:latin typeface="+mj-ea"/>
                <a:cs typeface="KoPubWorldDotum" pitchFamily="2" charset="-127"/>
              </a:rPr>
            </a:br>
            <a:r>
              <a:rPr lang="en-US" altLang="ko-KR" sz="3500" b="1" dirty="0">
                <a:latin typeface="+mj-ea"/>
                <a:cs typeface="KoPubWorldDotum" pitchFamily="2" charset="-127"/>
              </a:rPr>
              <a:t> - 15.5 </a:t>
            </a:r>
            <a:r>
              <a:rPr lang="ko-KR" altLang="en-US" sz="3500" b="1" dirty="0">
                <a:latin typeface="+mj-ea"/>
                <a:cs typeface="KoPubWorldDotum" pitchFamily="2" charset="-127"/>
              </a:rPr>
              <a:t>최적 이진 검색 트리 </a:t>
            </a:r>
            <a:r>
              <a:rPr lang="en-US" altLang="ko-KR" sz="3500" b="1" dirty="0">
                <a:latin typeface="+mj-ea"/>
                <a:cs typeface="KoPubWorldDotum" pitchFamily="2" charset="-127"/>
              </a:rPr>
              <a:t>(Optimal binary search trees)</a:t>
            </a:r>
            <a:endParaRPr sz="3500" b="1" dirty="0">
              <a:latin typeface="+mj-ea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20150413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남윤원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최적 이진 검색 트리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E950C9-8E6D-408D-BE3F-7B92449D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165475"/>
            <a:ext cx="9877360" cy="59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12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재귀해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A22DBB-E4E4-4A71-83B5-7BA1CDCF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870199"/>
            <a:ext cx="10553700" cy="64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47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재귀해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C400BA-A4AE-4E51-BDCA-24D0B8DC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267734"/>
            <a:ext cx="8420100" cy="73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971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05C541D-7708-4C03-8313-CE21189A2549}"/>
              </a:ext>
            </a:extLst>
          </p:cNvPr>
          <p:cNvGrpSpPr/>
          <p:nvPr/>
        </p:nvGrpSpPr>
        <p:grpSpPr>
          <a:xfrm>
            <a:off x="660400" y="2833687"/>
            <a:ext cx="7912100" cy="6892302"/>
            <a:chOff x="660400" y="2833687"/>
            <a:chExt cx="7912100" cy="689230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529B9AF-6F36-4AEC-B47E-E6982F4C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400" y="2833687"/>
              <a:ext cx="7912100" cy="46243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C9BEE2-23FA-418C-B7AA-ABFEA7AEB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400" y="7204075"/>
              <a:ext cx="7912100" cy="2521914"/>
            </a:xfrm>
            <a:prstGeom prst="rect">
              <a:avLst/>
            </a:prstGeom>
          </p:spPr>
        </p:pic>
      </p:grpSp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최적 이진 검색 트리의 기대 검색 비용 계산</a:t>
            </a:r>
          </a:p>
        </p:txBody>
      </p:sp>
    </p:spTree>
    <p:extLst>
      <p:ext uri="{BB962C8B-B14F-4D97-AF65-F5344CB8AC3E}">
        <p14:creationId xmlns:p14="http://schemas.microsoft.com/office/powerpoint/2010/main" val="1078481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05C541D-7708-4C03-8313-CE21189A2549}"/>
              </a:ext>
            </a:extLst>
          </p:cNvPr>
          <p:cNvGrpSpPr/>
          <p:nvPr/>
        </p:nvGrpSpPr>
        <p:grpSpPr>
          <a:xfrm>
            <a:off x="660400" y="2833687"/>
            <a:ext cx="7912100" cy="6892302"/>
            <a:chOff x="660400" y="2833687"/>
            <a:chExt cx="7912100" cy="689230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529B9AF-6F36-4AEC-B47E-E6982F4C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400" y="2833687"/>
              <a:ext cx="7912100" cy="46243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C9BEE2-23FA-418C-B7AA-ABFEA7AEB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400" y="7204075"/>
              <a:ext cx="7912100" cy="2521914"/>
            </a:xfrm>
            <a:prstGeom prst="rect">
              <a:avLst/>
            </a:prstGeom>
          </p:spPr>
        </p:pic>
      </p:grpSp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최적 이진 검색 트리의 기대 검색 비용 계산</a:t>
            </a:r>
          </a:p>
        </p:txBody>
      </p:sp>
    </p:spTree>
    <p:extLst>
      <p:ext uri="{BB962C8B-B14F-4D97-AF65-F5344CB8AC3E}">
        <p14:creationId xmlns:p14="http://schemas.microsoft.com/office/powerpoint/2010/main" val="8590467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52836-7492-40A4-9CD0-6C248DF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71700"/>
            <a:ext cx="8262938" cy="70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57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52836-7492-40A4-9CD0-6C248DF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71700"/>
            <a:ext cx="8262938" cy="70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035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9BEA7B-487F-4A65-88D3-58257534E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6" y="3017625"/>
            <a:ext cx="7734300" cy="5875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9F2369-04E3-4F1F-A0F7-59AF80A3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957" y="2704039"/>
            <a:ext cx="5072843" cy="43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813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영어로 된 문서를 불어로 번역하는 프로그램을 작성한다고 가정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개의 영어 단어를 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(key)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해당 불어 단어를 종속된 데이터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(data)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 가지는 이진 검색 트리를 만들어 이런 검색을 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레드블랙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트리나 서브 트리의 높이가 비슷하게 균형 잡힌 이진 검색 트리를 이용하면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단어 하나당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O(lg n)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검색 시간을 보장할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그러나 단어들의 빈도수가 서로 다르므로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“the”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와 같은 빈번히 사용되는 단어는 루트에서 멀고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“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mycophagist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”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와 같이 거의 사용되지 않는 단어는 루트에서 가깝게 나타날 수도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이렇게 만들어진 이진 검색 트리는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어떤 키를 검색할 때 방문하는 노드의 수가 키를 포함하는 노드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(node)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깊이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(depth) + 1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이기 때문에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번역 속도가 느릴 것이다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각 단어가 얼마나 자주 나타나는지 알고 있다면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전체 검색에서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방문되는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노드의 수를 최소화하기 위해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최적 이진 검색 트리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(Optimal binary search tree)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사용한다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8050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52C857-B22C-4B45-A88B-41C1E0EE6021}"/>
              </a:ext>
            </a:extLst>
          </p:cNvPr>
          <p:cNvGrpSpPr/>
          <p:nvPr/>
        </p:nvGrpSpPr>
        <p:grpSpPr>
          <a:xfrm>
            <a:off x="666750" y="2354262"/>
            <a:ext cx="11645900" cy="6357938"/>
            <a:chOff x="571500" y="2341562"/>
            <a:chExt cx="7181850" cy="38258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D63E0F2-86EF-4A6B-82D8-DA7EC61FF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2341562"/>
              <a:ext cx="7181850" cy="143827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6E64DD-9D8B-45AC-9AAD-432860CF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400" y="3586162"/>
              <a:ext cx="6953250" cy="2581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4823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1C8002-0557-462B-B430-7A38524FE680}"/>
              </a:ext>
            </a:extLst>
          </p:cNvPr>
          <p:cNvGrpSpPr/>
          <p:nvPr/>
        </p:nvGrpSpPr>
        <p:grpSpPr>
          <a:xfrm>
            <a:off x="433776" y="2689224"/>
            <a:ext cx="11861800" cy="6035676"/>
            <a:chOff x="571500" y="2168524"/>
            <a:chExt cx="8664795" cy="4486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F33D17-16D7-43A9-9EF9-4D838081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2168524"/>
              <a:ext cx="8641734" cy="34194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CA4EA3-9A7E-4D40-A227-15C808317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5587998"/>
              <a:ext cx="8664795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2423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7D833F-A8DD-4F0C-BA87-2FE9CFFE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919" y="3733800"/>
            <a:ext cx="3696188" cy="3505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DF8196-4C64-4A0E-9E72-0C0DCE8AF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2566987"/>
            <a:ext cx="8788413" cy="63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909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주어진 확률의 집합에 대해 기대 검색 비용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(expected search cost)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최소인 이진 검색 트리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최적 이진 검색 트리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행렬 곱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(matrix-chain multiplication)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에서처럼 모든 가능한 경우에 대한 검사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(exhaustive search)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 효율적인 알고리즘을 만들 수 없게 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반면 이진 검색 트리를 만드는 경우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키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k1, k2, …,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kn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을 가지고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n-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노드 이진 트리의 노드들에 레이블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(label)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을 붙일 수 있고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가상 키들은 리프 노드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(leaf node)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 만들어 더할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문제는 당연히 동적 프로그래밍 방법으로 푼다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855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주어진 확률의 집합에 대해 기대 검색 비용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(expected search cost)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최소인 이진 검색 트리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최적 이진 검색 트리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행렬 곱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(matrix-chain multiplication)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에서처럼 모든 가능한 경우에 대한 검사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(exhaustive search)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 효율적인 알고리즘을 만들 수 없게 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반면 이진 검색 트리를 만드는 경우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키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k1, k2, …,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kn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을 가지고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n-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노드 이진 트리의 노드들에 레이블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(label)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을 붙일 수 있고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가상 키들은 리프 노드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(leaf node)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 만들어 더할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문제는 당연히 동적 프로그래밍 방법으로 푼다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6650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15.5 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최적 이진 검색 트리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(Optimal binary search trees)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최적 이진 검색 트리 구조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6AEA7C-2613-4743-82F3-699CD09413E0}"/>
              </a:ext>
            </a:extLst>
          </p:cNvPr>
          <p:cNvGrpSpPr/>
          <p:nvPr/>
        </p:nvGrpSpPr>
        <p:grpSpPr>
          <a:xfrm>
            <a:off x="660400" y="3116262"/>
            <a:ext cx="10753725" cy="5773738"/>
            <a:chOff x="561975" y="3270250"/>
            <a:chExt cx="6943725" cy="35210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A5506F8-12D3-4018-B9ED-89872B309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3270250"/>
              <a:ext cx="6934200" cy="24003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3A7E7E-E127-46C6-9830-8D6BED15F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5514975"/>
              <a:ext cx="6943725" cy="1276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47041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585</Words>
  <Application>Microsoft Office PowerPoint</Application>
  <PresentationFormat>사용자 지정</PresentationFormat>
  <Paragraphs>38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KoPubWorld돋움체 Bold</vt:lpstr>
      <vt:lpstr>Nanum Gothic ExtraBold</vt:lpstr>
      <vt:lpstr>KoPubWorld돋움체 Medium</vt:lpstr>
      <vt:lpstr>KBIZ한마음고딕 R</vt:lpstr>
      <vt:lpstr>Nanum Gothic</vt:lpstr>
      <vt:lpstr>ModernPortfolio</vt:lpstr>
      <vt:lpstr>Chapter 15. 동적 프로그래밍  - 15.5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  <vt:lpstr>15.5 최적 이진 검색 트리 (Optimal binary search trees)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45</cp:revision>
  <cp:lastPrinted>2019-04-07T08:37:03Z</cp:lastPrinted>
  <dcterms:modified xsi:type="dcterms:W3CDTF">2019-08-18T14:45:32Z</dcterms:modified>
</cp:coreProperties>
</file>