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914" r:id="rId12"/>
  </p:sldMasterIdLst>
  <p:notesMasterIdLst>
    <p:notesMasterId r:id="rId16"/>
  </p:notesMasterIdLst>
  <p:handoutMasterIdLst>
    <p:handoutMasterId r:id="rId14"/>
  </p:handoutMasterIdLst>
  <p:sldIdLst>
    <p:sldId id="256" r:id="rId18"/>
    <p:sldId id="264" r:id="rId20"/>
    <p:sldId id="276" r:id="rId21"/>
    <p:sldId id="260" r:id="rId22"/>
    <p:sldId id="277" r:id="rId23"/>
    <p:sldId id="278" r:id="rId24"/>
    <p:sldId id="26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5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handoutMaster" Target="handoutMasters/handoutMaster1.xml"></Relationship><Relationship Id="rId16" Type="http://schemas.openxmlformats.org/officeDocument/2006/relationships/notesMaster" Target="notesMasters/notesMaster1.xml"></Relationship><Relationship Id="rId18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viewProps" Target="viewProps.xml"></Relationship><Relationship Id="rId27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wjddu/AppData/Roaming/PolarisOffice/ETemp/8612_9993512/fImage13993619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noFill/>
        </p:spPr>
      </p:pic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914400" y="1381760"/>
            <a:ext cx="10363835" cy="23882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ctr" latinLnBrk="0">
              <a:buFontTx/>
              <a:buNone/>
              <a:defRPr lang="en-GB" altLang="en-US" sz="5000">
                <a:solidFill>
                  <a:srgbClr val="295776"/>
                </a:solidFill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0" y="386143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 latinLnBrk="0">
              <a:buFontTx/>
              <a:buNone/>
              <a:defRPr lang="en-GB" altLang="en-US" sz="2400">
                <a:solidFill>
                  <a:srgbClr val="57768B"/>
                </a:solidFill>
              </a:defRPr>
            </a:lvl1pPr>
            <a:lvl2pPr marL="457200" lvl="1" indent="0" algn="ctr" latinLnBrk="0">
              <a:buFontTx/>
              <a:buNone/>
              <a:defRPr lang="en-GB" altLang="en-US" sz="2000"/>
            </a:lvl2pPr>
            <a:lvl3pPr marL="914400" lvl="2" indent="0" algn="ctr" latinLnBrk="0">
              <a:buFontTx/>
              <a:buNone/>
              <a:defRPr lang="en-GB" altLang="en-US" sz="1800"/>
            </a:lvl3pPr>
            <a:lvl4pPr marL="1371600" lvl="3" indent="0" algn="ctr" latinLnBrk="0">
              <a:buFontTx/>
              <a:buNone/>
              <a:defRPr lang="en-GB" altLang="en-US" sz="1600"/>
            </a:lvl4pPr>
            <a:lvl5pPr marL="1828800" lvl="4" indent="0" algn="ctr" latinLnBrk="0">
              <a:buFontTx/>
              <a:buNone/>
              <a:defRPr lang="en-GB" altLang="en-US" sz="1600"/>
            </a:lvl5pPr>
            <a:lvl6pPr marL="2286000" lvl="5" indent="0" algn="ctr" latinLnBrk="0">
              <a:buFontTx/>
              <a:buNone/>
              <a:defRPr lang="en-GB" altLang="en-US" sz="1600"/>
            </a:lvl6pPr>
            <a:lvl7pPr marL="2743200" lvl="6" indent="0" algn="ctr" latinLnBrk="0">
              <a:buFontTx/>
              <a:buNone/>
              <a:defRPr lang="en-GB" altLang="en-US" sz="1600"/>
            </a:lvl7pPr>
            <a:lvl8pPr marL="3200400" lvl="7" indent="0" algn="ctr" latinLnBrk="0">
              <a:buFontTx/>
              <a:buNone/>
              <a:defRPr lang="en-GB" altLang="en-US" sz="1600"/>
            </a:lvl8pPr>
            <a:lvl9pPr marL="3657600" lvl="8" indent="0" algn="ctr" latinLnBrk="0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2023-10-16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2023-10-16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5776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5000">
                <a:solidFill>
                  <a:schemeClr val="bg1"/>
                </a:solidFill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2400">
                <a:solidFill>
                  <a:schemeClr val="bg1"/>
                </a:solidFill>
              </a:defRPr>
            </a:lvl1pPr>
            <a:lvl2pPr marL="457200" lvl="1" indent="0" latinLnBrk="0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latinLnBrk="0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2023-10-16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sz="half" idx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lvl="1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lvl="2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lvl="3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lvl="4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lvl="1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lvl="2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lvl="3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lvl="4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2023-10-16</a:t>
            </a:fld>
            <a:endParaRPr lang="ko-KR" alt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2400" b="1">
                <a:solidFill>
                  <a:srgbClr val="57768B"/>
                </a:solidFill>
              </a:defRPr>
            </a:lvl1pPr>
            <a:lvl2pPr marL="457200" lvl="1" indent="0" latinLnBrk="0">
              <a:buFontTx/>
              <a:buNone/>
              <a:defRPr lang="en-GB" altLang="en-US" sz="2000" b="1"/>
            </a:lvl2pPr>
            <a:lvl3pPr marL="914400" lvl="2" indent="0" latinLnBrk="0">
              <a:buFontTx/>
              <a:buNone/>
              <a:defRPr lang="en-GB" altLang="en-US" sz="1800" b="1"/>
            </a:lvl3pPr>
            <a:lvl4pPr marL="1371600" lvl="3" indent="0" latinLnBrk="0">
              <a:buFontTx/>
              <a:buNone/>
              <a:defRPr lang="en-GB" altLang="en-US" sz="1600" b="1"/>
            </a:lvl4pPr>
            <a:lvl5pPr marL="1828800" lvl="4" indent="0" latinLnBrk="0">
              <a:buFontTx/>
              <a:buNone/>
              <a:defRPr lang="en-GB" altLang="en-US" sz="1600" b="1"/>
            </a:lvl5pPr>
            <a:lvl6pPr marL="2286000" lvl="5" indent="0" latinLnBrk="0">
              <a:buFontTx/>
              <a:buNone/>
              <a:defRPr lang="en-GB" altLang="en-US" sz="1600" b="1"/>
            </a:lvl6pPr>
            <a:lvl7pPr marL="2743200" lvl="6" indent="0" latinLnBrk="0">
              <a:buFontTx/>
              <a:buNone/>
              <a:defRPr lang="en-GB" altLang="en-US" sz="1600" b="1"/>
            </a:lvl7pPr>
            <a:lvl8pPr marL="3200400" lvl="7" indent="0" latinLnBrk="0">
              <a:buFontTx/>
              <a:buNone/>
              <a:defRPr lang="en-GB" altLang="en-US" sz="1600" b="1"/>
            </a:lvl8pPr>
            <a:lvl9pPr marL="3657600" lvl="8" indent="0" latinLnBrk="0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2400" b="1">
                <a:solidFill>
                  <a:srgbClr val="57768B"/>
                </a:solidFill>
              </a:defRPr>
            </a:lvl1pPr>
            <a:lvl2pPr marL="457200" lvl="1" indent="0" latinLnBrk="0">
              <a:buFontTx/>
              <a:buNone/>
              <a:defRPr lang="en-GB" altLang="en-US" sz="2000" b="1"/>
            </a:lvl2pPr>
            <a:lvl3pPr marL="914400" lvl="2" indent="0" latinLnBrk="0">
              <a:buFontTx/>
              <a:buNone/>
              <a:defRPr lang="en-GB" altLang="en-US" sz="1800" b="1"/>
            </a:lvl3pPr>
            <a:lvl4pPr marL="1371600" lvl="3" indent="0" latinLnBrk="0">
              <a:buFontTx/>
              <a:buNone/>
              <a:defRPr lang="en-GB" altLang="en-US" sz="1600" b="1"/>
            </a:lvl4pPr>
            <a:lvl5pPr marL="1828800" lvl="4" indent="0" latinLnBrk="0">
              <a:buFontTx/>
              <a:buNone/>
              <a:defRPr lang="en-GB" altLang="en-US" sz="1600" b="1"/>
            </a:lvl5pPr>
            <a:lvl6pPr marL="2286000" lvl="5" indent="0" latinLnBrk="0">
              <a:buFontTx/>
              <a:buNone/>
              <a:defRPr lang="en-GB" altLang="en-US" sz="1600" b="1"/>
            </a:lvl6pPr>
            <a:lvl7pPr marL="2743200" lvl="6" indent="0" latinLnBrk="0">
              <a:buFontTx/>
              <a:buNone/>
              <a:defRPr lang="en-GB" altLang="en-US" sz="1600" b="1"/>
            </a:lvl7pPr>
            <a:lvl8pPr marL="3200400" lvl="7" indent="0" latinLnBrk="0">
              <a:buFontTx/>
              <a:buNone/>
              <a:defRPr lang="en-GB" altLang="en-US" sz="1600" b="1"/>
            </a:lvl8pPr>
            <a:lvl9pPr marL="3657600" lvl="8" indent="0" latinLnBrk="0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sz="quarter" idx="4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2023-10-16</a:t>
            </a:fld>
            <a:endParaRPr lang="ko-KR" alt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2023-10-16</a:t>
            </a:fld>
            <a:endParaRPr lang="ko-KR" alt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2023-10-16</a:t>
            </a:fld>
            <a:endParaRPr lang="ko-KR" alt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3200"/>
            </a:lvl1pPr>
            <a:lvl2pPr marL="0" lvl="1" indent="0" latinLnBrk="0">
              <a:buFontTx/>
              <a:buNone/>
              <a:defRPr lang="en-GB" altLang="en-US" sz="2800"/>
            </a:lvl2pPr>
            <a:lvl3pPr marL="0" lvl="2" indent="0" latinLnBrk="0">
              <a:buFontTx/>
              <a:buNone/>
              <a:defRPr lang="en-GB" altLang="en-US" sz="2400"/>
            </a:lvl3pPr>
            <a:lvl4pPr marL="0" lvl="3" indent="0" latinLnBrk="0">
              <a:buFontTx/>
              <a:buNone/>
              <a:defRPr lang="en-GB" altLang="en-US" sz="2000"/>
            </a:lvl4pPr>
            <a:lvl5pPr marL="0" lvl="4" indent="0" latinLnBrk="0">
              <a:buFontTx/>
              <a:buNone/>
              <a:defRPr lang="en-GB" altLang="en-US" sz="2000"/>
            </a:lvl5pPr>
            <a:lvl6pPr marL="0" lvl="5" indent="0" latinLnBrk="0">
              <a:buFontTx/>
              <a:buNone/>
              <a:defRPr lang="en-GB" altLang="en-US" sz="2000"/>
            </a:lvl6pPr>
            <a:lvl7pPr marL="0" lvl="6" indent="0" latinLnBrk="0">
              <a:buFontTx/>
              <a:buNone/>
              <a:defRPr lang="en-GB" altLang="en-US" sz="2000"/>
            </a:lvl7pPr>
            <a:lvl8pPr marL="0" lvl="7" indent="0" latinLnBrk="0">
              <a:buFontTx/>
              <a:buNone/>
              <a:defRPr lang="en-GB" altLang="en-US" sz="2000"/>
            </a:lvl8pPr>
            <a:lvl9pPr marL="0" lvl="8" indent="0" latinLnBrk="0">
              <a:buFontTx/>
              <a:buNone/>
              <a:defRPr lang="en-GB" altLang="en-US" sz="2000"/>
            </a:lvl9pPr>
          </a:lstStyle>
          <a:p>
            <a:pPr marL="228600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lvl="1" indent="0" latinLnBrk="0">
              <a:buFontTx/>
              <a:buNone/>
              <a:defRPr lang="en-GB" altLang="en-US" sz="1400"/>
            </a:lvl2pPr>
            <a:lvl3pPr marL="914400" lvl="2" indent="0" latinLnBrk="0">
              <a:buFontTx/>
              <a:buNone/>
              <a:defRPr lang="en-GB" altLang="en-US" sz="1200"/>
            </a:lvl3pPr>
            <a:lvl4pPr marL="1371600" lvl="3" indent="0" latinLnBrk="0">
              <a:buFontTx/>
              <a:buNone/>
              <a:defRPr lang="en-GB" altLang="en-US" sz="1000"/>
            </a:lvl4pPr>
            <a:lvl5pPr marL="1828800" lvl="4" indent="0" latinLnBrk="0">
              <a:buFontTx/>
              <a:buNone/>
              <a:defRPr lang="en-GB" altLang="en-US" sz="1000"/>
            </a:lvl5pPr>
            <a:lvl6pPr marL="2286000" lvl="5" indent="0" latinLnBrk="0">
              <a:buFontTx/>
              <a:buNone/>
              <a:defRPr lang="en-GB" altLang="en-US" sz="1000"/>
            </a:lvl6pPr>
            <a:lvl7pPr marL="2743200" lvl="6" indent="0" latinLnBrk="0">
              <a:buFontTx/>
              <a:buNone/>
              <a:defRPr lang="en-GB" altLang="en-US" sz="1000"/>
            </a:lvl7pPr>
            <a:lvl8pPr marL="3200400" lvl="7" indent="0" latinLnBrk="0">
              <a:buFontTx/>
              <a:buNone/>
              <a:defRPr lang="en-GB" altLang="en-US" sz="1000"/>
            </a:lvl8pPr>
            <a:lvl9pPr marL="3657600" lvl="8" indent="0" latinLnBrk="0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2023-10-16</a:t>
            </a:fld>
            <a:endParaRPr lang="ko-KR" alt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 txBox="1">
            <a:spLocks noGrp="1" noChangeAspect="1"/>
          </p:cNvSpPr>
          <p:nvPr>
            <p:ph type="pic" idx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lvl="1" indent="0" latinLnBrk="0">
              <a:buFontTx/>
              <a:buNone/>
              <a:defRPr lang="en-GB" altLang="en-US" sz="1400"/>
            </a:lvl2pPr>
            <a:lvl3pPr marL="914400" lvl="2" indent="0" latinLnBrk="0">
              <a:buFontTx/>
              <a:buNone/>
              <a:defRPr lang="en-GB" altLang="en-US" sz="1200"/>
            </a:lvl3pPr>
            <a:lvl4pPr marL="1371600" lvl="3" indent="0" latinLnBrk="0">
              <a:buFontTx/>
              <a:buNone/>
              <a:defRPr lang="en-GB" altLang="en-US" sz="1000"/>
            </a:lvl4pPr>
            <a:lvl5pPr marL="1828800" lvl="4" indent="0" latinLnBrk="0">
              <a:buFontTx/>
              <a:buNone/>
              <a:defRPr lang="en-GB" altLang="en-US" sz="1000"/>
            </a:lvl5pPr>
            <a:lvl6pPr marL="2286000" lvl="5" indent="0" latinLnBrk="0">
              <a:buFontTx/>
              <a:buNone/>
              <a:defRPr lang="en-GB" altLang="en-US" sz="1000"/>
            </a:lvl6pPr>
            <a:lvl7pPr marL="2743200" lvl="6" indent="0" latinLnBrk="0">
              <a:buFontTx/>
              <a:buNone/>
              <a:defRPr lang="en-GB" altLang="en-US" sz="1000"/>
            </a:lvl7pPr>
            <a:lvl8pPr marL="3200400" lvl="7" indent="0" latinLnBrk="0">
              <a:buFontTx/>
              <a:buNone/>
              <a:defRPr lang="en-GB" altLang="en-US" sz="1000"/>
            </a:lvl8pPr>
            <a:lvl9pPr marL="3657600" lvl="8" indent="0" latinLnBrk="0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2023-10-16</a:t>
            </a:fld>
            <a:endParaRPr lang="ko-KR" alt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2023-10-16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noFill/>
        </p:spPr>
      </p:pic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마스터 부제목 스타일 편집</a:t>
            </a:r>
          </a:p>
          <a:p>
            <a:pPr marL="685800" lvl="1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2023-10-16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ctr" latinLnBrk="0"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r" latinLnBrk="0"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1" Type="http://schemas.openxmlformats.org/officeDocument/2006/relationships/slideLayout" Target="../slideLayouts/slideLayout1.xml"></Relationship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1381760"/>
            <a:ext cx="10364470" cy="238887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ko-KR">
                <a:latin typeface="나눔바른고딕OTF" charset="0"/>
                <a:ea typeface="나눔바른고딕OTF" charset="0"/>
              </a:rPr>
              <a:t>대용량 손글씨 OCR </a:t>
            </a:r>
            <a:r>
              <a:rPr lang="en-US" altLang="ko-KR">
                <a:latin typeface="나눔바른고딕OTF" charset="0"/>
                <a:ea typeface="나눔바른고딕OTF" charset="0"/>
              </a:rPr>
              <a:t>5</a:t>
            </a:r>
            <a:r>
              <a:rPr lang="ko-KR" altLang="en-US">
                <a:latin typeface="나눔바른고딕OTF" charset="0"/>
                <a:ea typeface="나눔바른고딕OTF" charset="0"/>
              </a:rPr>
              <a:t>주차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97700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lnSpcReduction="10000"/>
          </a:bodyPr>
          <a:lstStyle/>
          <a:p>
            <a:pPr marL="0" indent="0" latinLnBrk="0"/>
            <a:endParaRPr lang="ko-KR" altLang="en-US">
              <a:latin typeface="나눔바른고딕OTF" charset="0"/>
              <a:ea typeface="나눔바른고딕OTF" charset="0"/>
            </a:endParaRPr>
          </a:p>
          <a:p>
            <a:pPr marL="0" indent="0" latinLnBrk="0"/>
            <a:r>
              <a:rPr lang="ko-KR" altLang="en-US">
                <a:latin typeface="나눔바른고딕OTF" charset="0"/>
                <a:ea typeface="나눔바른고딕OTF" charset="0"/>
              </a:rPr>
              <a:t>산학 캡스톤 디자인 2</a:t>
            </a:r>
          </a:p>
          <a:p>
            <a:pPr marL="0" indent="0" latinLnBrk="0">
              <a:buFontTx/>
              <a:buNone/>
            </a:pPr>
            <a:r>
              <a:rPr lang="ko-KR" altLang="en-US">
                <a:latin typeface="나눔바른고딕OTF" charset="0"/>
                <a:ea typeface="나눔바른고딕OTF" charset="0"/>
              </a:rPr>
              <a:t>2조 </a:t>
            </a:r>
          </a:p>
          <a:p>
            <a:pPr marL="0" indent="0" latinLnBrk="0">
              <a:buFontTx/>
              <a:buNone/>
            </a:pPr>
            <a:r>
              <a:rPr lang="ko-KR" altLang="en-US">
                <a:latin typeface="나눔바른고딕OTF" charset="0"/>
                <a:ea typeface="나눔바른고딕OTF" charset="0"/>
              </a:rPr>
              <a:t>정연비, 조영헌, 양재명, 임도형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094990" y="1738630"/>
            <a:ext cx="6002020" cy="38334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lnSpcReduction="10000"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lvl="1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lvl="2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lvl="3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lvl="4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algn="ctr" latinLnBrk="0">
              <a:buFontTx/>
              <a:buNone/>
            </a:pPr>
            <a:r>
              <a:rPr lang="ko-KR" altLang="en-US">
                <a:latin typeface="나눔바른고딕OTF" charset="0"/>
                <a:ea typeface="나눔바른고딕OTF" charset="0"/>
              </a:rPr>
              <a:t>1. 과제 역할 분담</a:t>
            </a:r>
          </a:p>
          <a:p>
            <a:pPr marL="228600" indent="-228600" algn="ctr" latinLnBrk="0">
              <a:buFontTx/>
              <a:buNone/>
            </a:pPr>
            <a:endParaRPr lang="ko-KR" altLang="en-US">
              <a:latin typeface="나눔바른고딕OTF" charset="0"/>
              <a:ea typeface="나눔바른고딕OTF" charset="0"/>
            </a:endParaRPr>
          </a:p>
          <a:p>
            <a:pPr marL="228600" indent="-228600" algn="ctr" latinLnBrk="0">
              <a:buFontTx/>
              <a:buNone/>
            </a:pPr>
            <a:r>
              <a:rPr lang="ko-KR" altLang="en-US">
                <a:latin typeface="나눔바른고딕OTF" charset="0"/>
                <a:ea typeface="나눔바른고딕OTF" charset="0"/>
              </a:rPr>
              <a:t>2. 작업 환경</a:t>
            </a:r>
          </a:p>
          <a:p>
            <a:pPr marL="228600" indent="-228600" algn="ctr" latinLnBrk="0">
              <a:buFontTx/>
              <a:buNone/>
            </a:pPr>
            <a:r>
              <a:rPr lang="ko-KR" altLang="en-US" sz="2000">
                <a:latin typeface="나눔바른고딕OTF" charset="0"/>
                <a:ea typeface="나눔바른고딕OTF" charset="0"/>
              </a:rPr>
              <a:t>2-1. 환경 구축 과정</a:t>
            </a:r>
          </a:p>
          <a:p>
            <a:pPr marL="228600" indent="-228600" algn="ctr" latinLnBrk="0">
              <a:buFontTx/>
              <a:buNone/>
            </a:pPr>
            <a:r>
              <a:rPr lang="ko-KR" altLang="en-US" sz="2000">
                <a:latin typeface="나눔바른고딕OTF" charset="0"/>
                <a:ea typeface="나눔바른고딕OTF" charset="0"/>
              </a:rPr>
              <a:t>2-2. 문제 상황</a:t>
            </a:r>
          </a:p>
          <a:p>
            <a:pPr marL="228600" indent="-228600" algn="ctr" latinLnBrk="0">
              <a:buFontTx/>
              <a:buNone/>
            </a:pPr>
            <a:endParaRPr lang="ko-KR" altLang="en-US">
              <a:latin typeface="나눔바른고딕OTF" charset="0"/>
              <a:ea typeface="나눔바른고딕OTF" charset="0"/>
            </a:endParaRPr>
          </a:p>
          <a:p>
            <a:pPr marL="228600" indent="-228600" algn="ctr" latinLnBrk="0">
              <a:buFontTx/>
              <a:buNone/>
            </a:pPr>
            <a:r>
              <a:rPr lang="ko-KR" altLang="en-US">
                <a:latin typeface="나눔바른고딕OTF" charset="0"/>
                <a:ea typeface="나눔바른고딕OTF" charset="0"/>
              </a:rPr>
              <a:t>3. 데이터 탐색</a:t>
            </a:r>
          </a:p>
          <a:p>
            <a:pPr marL="228600" indent="-228600" algn="ctr" latinLnBrk="0">
              <a:buFontTx/>
              <a:buNone/>
            </a:pPr>
            <a:r>
              <a:rPr lang="ko-KR" altLang="en-US" sz="2000">
                <a:latin typeface="나눔바른고딕OTF" charset="0"/>
                <a:ea typeface="나눔바른고딕OTF" charset="0"/>
              </a:rPr>
              <a:t>3-1. 데이터 탐색</a:t>
            </a:r>
          </a:p>
          <a:p>
            <a:pPr marL="228600" indent="-228600" algn="ctr" latinLnBrk="0">
              <a:buFontTx/>
              <a:buNone/>
            </a:pPr>
            <a:r>
              <a:rPr lang="ko-KR" altLang="en-US" sz="2000">
                <a:latin typeface="나눔바른고딕OTF" charset="0"/>
                <a:ea typeface="나눔바른고딕OTF" charset="0"/>
              </a:rPr>
              <a:t>3-2. 데이터 EDA</a:t>
            </a:r>
            <a:endParaRPr lang="ko-KR" altLang="en-US">
              <a:latin typeface="나눔바른고딕OTF" charset="0"/>
              <a:ea typeface="나눔바른고딕OTF" charset="0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>
                <a:latin typeface="나눔바른고딕OTF" charset="0"/>
                <a:ea typeface="나눔바른고딕OTF" charset="0"/>
              </a:rPr>
              <a:t>목차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역할 분담</a:t>
            </a:r>
          </a:p>
        </p:txBody>
      </p:sp>
      <p:graphicFrame>
        <p:nvGraphicFramePr>
          <p:cNvPr id="3" name="표 23"/>
          <p:cNvGraphicFramePr>
            <a:graphicFrameLocks noGrp="1"/>
          </p:cNvGraphicFramePr>
          <p:nvPr/>
        </p:nvGraphicFramePr>
        <p:xfrm>
          <a:off x="2032000" y="1687830"/>
          <a:ext cx="8126730" cy="3675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8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8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8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이름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solidFill>
                      <a:srgbClr val="E1FEE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과제 역할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solidFill>
                      <a:srgbClr val="E1FEE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과제 외 역할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solidFill>
                      <a:srgbClr val="E1F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708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정연비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모델</a:t>
                      </a:r>
                      <a:r>
                        <a:rPr lang="ko-KR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링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hangingPunct="1"/>
                      <a:r>
                        <a:rPr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검출/인식 </a:t>
                      </a:r>
                      <a:r>
                        <a:rPr lang="ko-KR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모델 연계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발표</a:t>
                      </a:r>
                      <a:r>
                        <a:rPr lang="ko-KR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보고서 작성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708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조영헌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환경 구축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hangingPunct="1"/>
                      <a:r>
                        <a:rPr lang="ko-KR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협업 관리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캡스톤 </a:t>
                      </a:r>
                      <a:r>
                        <a:rPr lang="ko-KR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서류 처리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708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양재명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데이터 </a:t>
                      </a:r>
                      <a:r>
                        <a:rPr lang="ko-KR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관리/</a:t>
                      </a:r>
                      <a:r>
                        <a:rPr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전처리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PPT 작성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708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임도형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CRAFT </a:t>
                      </a:r>
                      <a:r>
                        <a:rPr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문자 </a:t>
                      </a:r>
                      <a:r>
                        <a:rPr lang="ko-KR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검출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hangingPunct="1"/>
                      <a:r>
                        <a:rPr lang="ko-KR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Output Data 처리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장소 섭외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172200" y="1681480"/>
            <a:ext cx="5185410" cy="82550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2400" b="1">
                <a:solidFill>
                  <a:srgbClr val="57768B"/>
                </a:solidFill>
              </a:defRPr>
            </a:lvl1pPr>
            <a:lvl2pPr marL="457200" lvl="1" indent="0" latinLnBrk="0">
              <a:buFontTx/>
              <a:buNone/>
              <a:defRPr lang="en-GB" altLang="en-US" sz="2000" b="1"/>
            </a:lvl2pPr>
            <a:lvl3pPr marL="914400" lvl="2" indent="0" latinLnBrk="0">
              <a:buFontTx/>
              <a:buNone/>
              <a:defRPr lang="en-GB" altLang="en-US" sz="1800" b="1"/>
            </a:lvl3pPr>
            <a:lvl4pPr marL="1371600" lvl="3" indent="0" latinLnBrk="0">
              <a:buFontTx/>
              <a:buNone/>
              <a:defRPr lang="en-GB" altLang="en-US" sz="1600" b="1"/>
            </a:lvl4pPr>
            <a:lvl5pPr marL="1828800" lvl="4" indent="0" latinLnBrk="0">
              <a:buFontTx/>
              <a:buNone/>
              <a:defRPr lang="en-GB" altLang="en-US" sz="1600" b="1"/>
            </a:lvl5pPr>
            <a:lvl6pPr marL="2286000" lvl="5" indent="0" latinLnBrk="0">
              <a:buFontTx/>
              <a:buNone/>
              <a:defRPr lang="en-GB" altLang="en-US" sz="1600" b="1"/>
            </a:lvl6pPr>
            <a:lvl7pPr marL="2743200" lvl="6" indent="0" latinLnBrk="0">
              <a:buFontTx/>
              <a:buNone/>
              <a:defRPr lang="en-GB" altLang="en-US" sz="1600" b="1"/>
            </a:lvl7pPr>
            <a:lvl8pPr marL="3200400" lvl="7" indent="0" latinLnBrk="0">
              <a:buFontTx/>
              <a:buNone/>
              <a:defRPr lang="en-GB" altLang="en-US" sz="1600" b="1"/>
            </a:lvl8pPr>
            <a:lvl9pPr marL="3657600" lvl="8" indent="0" latinLnBrk="0">
              <a:buFontTx/>
              <a:buNone/>
              <a:defRPr lang="en-GB" altLang="en-US" sz="1600" b="1"/>
            </a:lvl9pPr>
          </a:lstStyle>
          <a:p>
            <a:pPr marL="0" indent="0" algn="ctr" latinLnBrk="0">
              <a:buFontTx/>
              <a:buNone/>
            </a:pPr>
            <a:endParaRPr lang="en-US" altLang="ko-KR" dirty="0"/>
          </a:p>
          <a:p>
            <a:pPr marL="0" indent="0" algn="ctr" latinLnBrk="0">
              <a:buFontTx/>
              <a:buNone/>
            </a:pPr>
            <a:endParaRPr lang="ko-KR" alt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546090" y="2160270"/>
            <a:ext cx="5449570" cy="1109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628650" lvl="1" indent="-228600" latinLnBrk="0">
              <a:buFontTx/>
              <a:buNone/>
            </a:pPr>
            <a:r>
              <a:rPr lang="en-US" altLang="ko-KR">
                <a:latin typeface="나눔바른고딕OTF" charset="0"/>
                <a:ea typeface="나눔바른고딕OTF" charset="0"/>
              </a:rPr>
              <a:t>OCR </a:t>
            </a:r>
            <a:r>
              <a:rPr lang="ko-KR" altLang="en-US">
                <a:latin typeface="나눔바른고딕OTF" charset="0"/>
                <a:ea typeface="나눔바른고딕OTF" charset="0"/>
              </a:rPr>
              <a:t>model baseline 불러오기, </a:t>
            </a:r>
          </a:p>
          <a:p>
            <a:pPr marL="628650" lvl="1" indent="-228600" latinLnBrk="0">
              <a:buFontTx/>
              <a:buNone/>
            </a:pPr>
            <a:r>
              <a:rPr lang="ko-KR" altLang="en-US">
                <a:latin typeface="나눔바른고딕OTF" charset="0"/>
                <a:ea typeface="나눔바른고딕OTF" charset="0"/>
              </a:rPr>
              <a:t>공동 작업환경으로 사용</a:t>
            </a:r>
          </a:p>
          <a:p>
            <a:pPr marL="628650" lvl="1" indent="-228600" latinLnBrk="0">
              <a:buFontTx/>
              <a:buNone/>
            </a:pPr>
            <a:endParaRPr lang="ko-KR" altLang="en-US">
              <a:latin typeface="나눔바른고딕OTF" charset="0"/>
              <a:ea typeface="나눔바른고딕OTF" charset="0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8140" cy="132842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>
                <a:latin typeface="나눔바른고딕OTF" charset="0"/>
                <a:ea typeface="나눔바른고딕OTF" charset="0"/>
              </a:rPr>
              <a:t>작업 환경</a:t>
            </a:r>
          </a:p>
        </p:txBody>
      </p:sp>
      <p:pic>
        <p:nvPicPr>
          <p:cNvPr id="6" name="그림 3" descr="C:/Users/wjddu/AppData/Roaming/PolarisOffice/ETemp/17532_8836160/fImage2807111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805" y="1514475"/>
            <a:ext cx="4225290" cy="1978025"/>
          </a:xfrm>
          <a:prstGeom prst="rect">
            <a:avLst/>
          </a:prstGeom>
          <a:noFill/>
        </p:spPr>
      </p:pic>
      <p:pic>
        <p:nvPicPr>
          <p:cNvPr id="7" name="그림 4" descr="C:/Users/wjddu/AppData/Roaming/PolarisOffice/ETemp/17532_8836160/fImage15800113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830" y="3616960"/>
            <a:ext cx="2298700" cy="2296795"/>
          </a:xfrm>
          <a:prstGeom prst="rect">
            <a:avLst/>
          </a:prstGeom>
          <a:noFill/>
        </p:spPr>
      </p:pic>
      <p:sp>
        <p:nvSpPr>
          <p:cNvPr id="8" name="Content Placeholder 5"/>
          <p:cNvSpPr txBox="1">
            <a:spLocks/>
          </p:cNvSpPr>
          <p:nvPr/>
        </p:nvSpPr>
        <p:spPr>
          <a:xfrm>
            <a:off x="5550535" y="4257675"/>
            <a:ext cx="5449570" cy="1109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628650" lvl="1" indent="-228600" algn="l" defTabSz="914400" rtl="0" eaLnBrk="1" latinLnBrk="0" hangingPunct="1">
              <a:buFontTx/>
              <a:buNone/>
            </a:pPr>
            <a:endParaRPr lang="ko-KR" altLang="en-US" sz="2400">
              <a:latin typeface="나눔바른고딕OTF" charset="0"/>
              <a:ea typeface="나눔바른고딕OTF" charset="0"/>
            </a:endParaRPr>
          </a:p>
          <a:p>
            <a:pPr marL="628650" lvl="1" indent="-228600" algn="l" defTabSz="914400" rtl="0" eaLnBrk="1" latinLnBrk="0" hangingPunct="1">
              <a:buFontTx/>
              <a:buNone/>
            </a:pPr>
            <a:r>
              <a:rPr lang="ko-KR" altLang="en-US" sz="2400">
                <a:latin typeface="나눔바른고딕OTF" charset="0"/>
                <a:ea typeface="나눔바른고딕OTF" charset="0"/>
              </a:rPr>
              <a:t>Baseline code 구동 환경</a:t>
            </a:r>
          </a:p>
          <a:p>
            <a:pPr marL="628650" lvl="1" indent="-228600" algn="l" defTabSz="914400" rtl="0" eaLnBrk="1" latinLnBrk="0" hangingPunct="1">
              <a:buFontTx/>
              <a:buNone/>
            </a:pPr>
            <a:endParaRPr lang="ko-KR" altLang="en-US" sz="2400">
              <a:latin typeface="나눔바른고딕OTF" charset="0"/>
              <a:ea typeface="나눔바른고딕OTF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EF7AE-5590-43A8-A8F7-8A5AEF0B1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6870" cy="1327150"/>
          </a:xfrm>
        </p:spPr>
        <p:txBody>
          <a:bodyPr/>
          <a:lstStyle/>
          <a:p>
            <a:r>
              <a:rPr lang="ko-KR" altLang="en-US" dirty="0"/>
              <a:t>계획 수정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801CC7-6276-4E21-B434-53C2A0C29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660" y="1848485"/>
            <a:ext cx="3218815" cy="49022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Baseline(Docker </a:t>
            </a:r>
            <a:r>
              <a:rPr lang="ko-KR" altLang="en-US" sz="2000" dirty="0"/>
              <a:t>파일</a:t>
            </a:r>
            <a:r>
              <a:rPr lang="en-US" altLang="ko-KR" sz="2000" dirty="0"/>
              <a:t>) </a:t>
            </a:r>
            <a:r>
              <a:rPr lang="ko-KR" altLang="en-US" sz="2000" dirty="0"/>
              <a:t>활용</a:t>
            </a:r>
            <a:endParaRPr lang="en-US" altLang="ko-KR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66629E-D213-4449-AF42-D8DE02C3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3218815" cy="923925"/>
          </a:xfr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ko-KR" altLang="en-US" sz="2000" dirty="0"/>
              <a:t>수정</a:t>
            </a:r>
            <a:endParaRPr lang="en-US" altLang="ko-KR" sz="2000" dirty="0"/>
          </a:p>
          <a:p>
            <a:pPr marL="0" indent="0" algn="ctr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모델 종류</a:t>
            </a:r>
            <a:r>
              <a:rPr lang="en-US" altLang="ko-KR" sz="1600" dirty="0"/>
              <a:t>, </a:t>
            </a:r>
            <a:r>
              <a:rPr lang="ko-KR" altLang="en-US" sz="1600" dirty="0"/>
              <a:t>구조 등</a:t>
            </a:r>
            <a:endParaRPr lang="en-US" altLang="ko-KR" sz="1600" dirty="0"/>
          </a:p>
          <a:p>
            <a:pPr marL="0" indent="0" algn="ctr">
              <a:buNone/>
            </a:pPr>
            <a:r>
              <a:rPr lang="en-US" altLang="ko-KR" sz="1600" dirty="0"/>
              <a:t>- </a:t>
            </a:r>
            <a:r>
              <a:rPr lang="ko-KR" altLang="en-US" sz="1600" dirty="0" err="1"/>
              <a:t>하이퍼</a:t>
            </a:r>
            <a:r>
              <a:rPr lang="ko-KR" altLang="en-US" sz="1600" dirty="0"/>
              <a:t> 파라미터 튜닝</a:t>
            </a:r>
            <a:endParaRPr lang="en-US" altLang="ko-KR" sz="1600" dirty="0"/>
          </a:p>
          <a:p>
            <a:pPr algn="ctr">
              <a:buFontTx/>
              <a:buChar char="-"/>
            </a:pPr>
            <a:endParaRPr lang="en-US" altLang="ko-KR" sz="2000" dirty="0"/>
          </a:p>
          <a:p>
            <a:pPr marL="0" indent="0" algn="ctr">
              <a:buNone/>
            </a:pP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EB049A9-E7CB-4187-B342-398F5BFF3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28635" y="1848485"/>
            <a:ext cx="3227705" cy="490220"/>
          </a:xfrm>
        </p:spPr>
        <p:txBody>
          <a:bodyPr>
            <a:normAutofit/>
          </a:bodyPr>
          <a:lstStyle/>
          <a:p>
            <a:pPr algn="ctr"/>
            <a:r>
              <a:rPr lang="en-US" altLang="ko-KR" sz="2000" dirty="0"/>
              <a:t>OCR </a:t>
            </a:r>
            <a:r>
              <a:rPr lang="ko-KR" altLang="en-US" sz="2000" dirty="0"/>
              <a:t>알고리즘 직접 구현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9153526-5A4D-4C45-8CC9-CADA65C633FF}"/>
              </a:ext>
            </a:extLst>
          </p:cNvPr>
          <p:cNvSpPr txBox="1">
            <a:spLocks/>
          </p:cNvSpPr>
          <p:nvPr/>
        </p:nvSpPr>
        <p:spPr>
          <a:xfrm>
            <a:off x="8128635" y="2505075"/>
            <a:ext cx="3218815" cy="923925"/>
          </a:xfrm>
          <a:prstGeom prst="rect">
            <a:avLst/>
          </a:prstGeom>
          <a:ln w="285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>
            <a:normAutofit/>
          </a:bodyPr>
          <a:lstStyle>
            <a:lvl1pPr marL="342900" indent="-342900" algn="l" defTabSz="914400" latinLnBrk="1">
              <a:spcBef>
                <a:spcPct val="20000"/>
              </a:spcBef>
              <a:buFont typeface="Arial"/>
              <a:buChar char="0"/>
              <a:defRPr lang="ko-KR" sz="2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lvl="1" indent="-285750" defTabSz="914400" latinLnBrk="1">
              <a:buChar char="-"/>
              <a:defRPr lang="ko-KR" sz="24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lvl="2" indent="-228600" defTabSz="914400" latinLnBrk="1">
              <a:buChar char="0"/>
              <a:defRPr lang="ko-KR" sz="20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lvl="3" indent="-228600" defTabSz="914400" latinLnBrk="1">
              <a:buChar char="-"/>
              <a:defRPr lang="ko-KR" sz="18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lvl="4" indent="-228600" defTabSz="914400" latinLnBrk="1">
              <a:buChar char="-69"/>
              <a:defRPr lang="ko-KR" sz="18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ko-KR" altLang="en-US" sz="2000" kern="0" dirty="0"/>
              <a:t>직접 프로그래밍</a:t>
            </a:r>
            <a:endParaRPr lang="en-US" altLang="ko-KR" sz="2000" kern="0" dirty="0"/>
          </a:p>
          <a:p>
            <a:pPr marL="0" indent="0" algn="ctr">
              <a:buNone/>
            </a:pPr>
            <a:r>
              <a:rPr lang="en-US" altLang="ko-KR" sz="1600" kern="0" dirty="0"/>
              <a:t>- GitHub </a:t>
            </a:r>
            <a:r>
              <a:rPr lang="ko-KR" altLang="en-US" sz="1600" kern="0" dirty="0"/>
              <a:t>오픈소스 활용 등</a:t>
            </a:r>
            <a:endParaRPr lang="en-US" altLang="ko-KR" sz="1600" kern="0" dirty="0"/>
          </a:p>
          <a:p>
            <a:pPr marL="0" indent="0" algn="ctr">
              <a:buNone/>
            </a:pPr>
            <a:endParaRPr lang="ko-KR" altLang="en-US" sz="1600" kern="0" dirty="0"/>
          </a:p>
          <a:p>
            <a:pPr marL="0" indent="0" algn="ctr">
              <a:buFont typeface="Arial"/>
              <a:buNone/>
            </a:pPr>
            <a:endParaRPr lang="ko-KR" altLang="en-US" kern="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083E64-F676-4375-8394-351C2DA3DE3C}"/>
              </a:ext>
            </a:extLst>
          </p:cNvPr>
          <p:cNvSpPr txBox="1">
            <a:spLocks/>
          </p:cNvSpPr>
          <p:nvPr/>
        </p:nvSpPr>
        <p:spPr>
          <a:xfrm>
            <a:off x="835660" y="3780155"/>
            <a:ext cx="3218815" cy="923925"/>
          </a:xfrm>
          <a:prstGeom prst="rect">
            <a:avLst/>
          </a:prstGeom>
          <a:ln w="285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>
            <a:normAutofit/>
          </a:bodyPr>
          <a:lstStyle>
            <a:lvl1pPr marL="342900" indent="-342900" algn="l" defTabSz="914400" latinLnBrk="1">
              <a:spcBef>
                <a:spcPct val="20000"/>
              </a:spcBef>
              <a:buFont typeface="Arial"/>
              <a:buChar char="0"/>
              <a:defRPr lang="ko-KR" sz="2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lvl="1" indent="-285750" defTabSz="914400" latinLnBrk="1">
              <a:buChar char="-"/>
              <a:defRPr lang="ko-KR" sz="24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lvl="2" indent="-228600" defTabSz="914400" latinLnBrk="1">
              <a:buChar char="0"/>
              <a:defRPr lang="ko-KR" sz="20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lvl="3" indent="-228600" defTabSz="914400" latinLnBrk="1">
              <a:buChar char="-"/>
              <a:defRPr lang="ko-KR" sz="18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lvl="4" indent="-228600" defTabSz="914400" latinLnBrk="1">
              <a:buChar char="-69"/>
              <a:defRPr lang="ko-KR" sz="18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ko-KR" altLang="en-US" sz="2000" kern="0" dirty="0"/>
              <a:t>사용 모델</a:t>
            </a:r>
          </a:p>
          <a:p>
            <a:pPr marL="0" indent="0" algn="ctr">
              <a:buNone/>
            </a:pPr>
            <a:r>
              <a:rPr lang="en-US" altLang="ko-KR" sz="1600" kern="0" dirty="0"/>
              <a:t>CRNN(</a:t>
            </a:r>
            <a:r>
              <a:rPr lang="en-US" altLang="ko-KR" sz="1600" kern="0" dirty="0" err="1"/>
              <a:t>ResNet+RNN</a:t>
            </a:r>
            <a:r>
              <a:rPr lang="en-US" altLang="ko-KR" sz="1600" kern="0" dirty="0"/>
              <a:t>)</a:t>
            </a:r>
            <a:endParaRPr lang="ko-KR" altLang="en-US" sz="1600" kern="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7E58023-E6C5-4A05-BC6B-FDBFB5B2F874}"/>
              </a:ext>
            </a:extLst>
          </p:cNvPr>
          <p:cNvCxnSpPr/>
          <p:nvPr/>
        </p:nvCxnSpPr>
        <p:spPr>
          <a:xfrm>
            <a:off x="4525645" y="2966720"/>
            <a:ext cx="318198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4EAB1C8C-C795-493A-B572-4E0B5BB058AA}"/>
              </a:ext>
            </a:extLst>
          </p:cNvPr>
          <p:cNvSpPr txBox="1">
            <a:spLocks/>
          </p:cNvSpPr>
          <p:nvPr/>
        </p:nvSpPr>
        <p:spPr>
          <a:xfrm>
            <a:off x="8128635" y="3780155"/>
            <a:ext cx="3218815" cy="923925"/>
          </a:xfrm>
          <a:prstGeom prst="rect">
            <a:avLst/>
          </a:prstGeom>
          <a:ln w="285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>
            <a:normAutofit fontScale="92500" lnSpcReduction="10000"/>
          </a:bodyPr>
          <a:lstStyle>
            <a:lvl1pPr marL="342900" indent="-342900" algn="l" defTabSz="914400" latinLnBrk="1">
              <a:spcBef>
                <a:spcPct val="20000"/>
              </a:spcBef>
              <a:buFont typeface="Arial"/>
              <a:buChar char="0"/>
              <a:defRPr lang="ko-KR" sz="2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lvl="1" indent="-285750" defTabSz="914400" latinLnBrk="1">
              <a:buChar char="-"/>
              <a:defRPr lang="ko-KR" sz="24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lvl="2" indent="-228600" defTabSz="914400" latinLnBrk="1">
              <a:buChar char="0"/>
              <a:defRPr lang="ko-KR" sz="20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lvl="3" indent="-228600" defTabSz="914400" latinLnBrk="1">
              <a:buChar char="-"/>
              <a:defRPr lang="ko-KR" sz="18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lvl="4" indent="-228600" defTabSz="914400" latinLnBrk="1">
              <a:buChar char="-69"/>
              <a:defRPr lang="ko-KR" sz="18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ko-KR" altLang="en-US" sz="2000" kern="0" dirty="0"/>
              <a:t>사용 모델</a:t>
            </a:r>
          </a:p>
          <a:p>
            <a:pPr marL="0" indent="0" algn="ctr">
              <a:buNone/>
            </a:pPr>
            <a:r>
              <a:rPr lang="en-US" altLang="ko-KR" sz="1600" kern="0" dirty="0"/>
              <a:t>CRAFT </a:t>
            </a:r>
            <a:r>
              <a:rPr lang="ko-KR" altLang="en-US" sz="1600" kern="0" dirty="0"/>
              <a:t>문자 검출</a:t>
            </a:r>
            <a:endParaRPr lang="en-US" altLang="ko-KR" sz="1600" kern="0" dirty="0"/>
          </a:p>
          <a:p>
            <a:pPr marL="0" indent="0" algn="ctr">
              <a:buNone/>
            </a:pPr>
            <a:r>
              <a:rPr lang="en-US" altLang="ko-KR" sz="1700" kern="0" dirty="0" err="1"/>
              <a:t>Swin</a:t>
            </a:r>
            <a:r>
              <a:rPr lang="en-US" altLang="ko-KR" sz="1700" kern="0" dirty="0"/>
              <a:t> Transformer </a:t>
            </a:r>
            <a:r>
              <a:rPr lang="ko-KR" altLang="en-US" sz="1700" kern="0" dirty="0"/>
              <a:t>문자 인식</a:t>
            </a:r>
          </a:p>
          <a:p>
            <a:pPr marL="0" indent="0" algn="ctr">
              <a:buFont typeface="Arial"/>
              <a:buNone/>
            </a:pPr>
            <a:endParaRPr lang="ko-KR" altLang="en-US" kern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1C86D0-F64E-4CD0-8C8A-A51198CD419A}"/>
              </a:ext>
            </a:extLst>
          </p:cNvPr>
          <p:cNvSpPr txBox="1"/>
          <p:nvPr/>
        </p:nvSpPr>
        <p:spPr>
          <a:xfrm>
            <a:off x="4544695" y="2519045"/>
            <a:ext cx="3098165" cy="36893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/>
              <a:t>Docker </a:t>
            </a:r>
            <a:r>
              <a:rPr lang="ko-KR" altLang="en-US"/>
              <a:t>파일 실행 어려움</a:t>
            </a:r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7084D91-9566-405F-BFC8-6F8AE6BB06AB}"/>
              </a:ext>
            </a:extLst>
          </p:cNvPr>
          <p:cNvCxnSpPr/>
          <p:nvPr/>
        </p:nvCxnSpPr>
        <p:spPr>
          <a:xfrm>
            <a:off x="4505960" y="4244975"/>
            <a:ext cx="318198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CAFFE47-8276-48FE-932F-D24022865B49}"/>
              </a:ext>
            </a:extLst>
          </p:cNvPr>
          <p:cNvSpPr txBox="1"/>
          <p:nvPr/>
        </p:nvSpPr>
        <p:spPr>
          <a:xfrm>
            <a:off x="4525645" y="3797300"/>
            <a:ext cx="309753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모델 수정</a:t>
            </a:r>
          </a:p>
        </p:txBody>
      </p:sp>
    </p:spTree>
    <p:extLst>
      <p:ext uri="{BB962C8B-B14F-4D97-AF65-F5344CB8AC3E}">
        <p14:creationId xmlns:p14="http://schemas.microsoft.com/office/powerpoint/2010/main" val="3517549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79A6A-2336-44ED-8F59-5C5C94015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17D708-C8D3-47DE-8190-7A5020CF4388}"/>
              </a:ext>
            </a:extLst>
          </p:cNvPr>
          <p:cNvSpPr txBox="1"/>
          <p:nvPr/>
        </p:nvSpPr>
        <p:spPr>
          <a:xfrm>
            <a:off x="837566" y="1884784"/>
            <a:ext cx="1051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636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2660650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>
                <a:latin typeface="나눔바른고딕OTF" charset="0"/>
                <a:ea typeface="나눔바른고딕OTF" charset="0"/>
              </a:rPr>
              <a:t>감사합니다.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pattern hexagon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attern hexagon" id="{8CFCB459-0B60-4952-B24D-6C3B5613B0D7}" vid="{83A94D6F-5424-4B5A-BF0A-776B1306961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7</Pages>
  <Paragraphs>56</Paragraphs>
  <Words>164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JYB</dc:creator>
  <cp:lastModifiedBy>JYB</cp:lastModifiedBy>
  <dc:title>PowerPoint 프레젠테이션</dc:title>
  <cp:version>9.103.112.46022</cp:version>
  <dcterms:modified xsi:type="dcterms:W3CDTF">2023-10-15T16:09:24Z</dcterms:modified>
</cp:coreProperties>
</file>