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3" r:id="rId2"/>
    <p:sldId id="25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3ED"/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28" y="76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9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8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20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8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8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70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2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7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6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6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2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7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7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>
                <a:solidFill>
                  <a:srgbClr val="006600"/>
                </a:solidFill>
              </a:endParaRPr>
            </a:p>
            <a:p>
              <a:r>
                <a:rPr lang="ko-KR" altLang="en-US" sz="1000" dirty="0">
                  <a:solidFill>
                    <a:srgbClr val="006600"/>
                  </a:solidFill>
                </a:rPr>
                <a:t>따라잡고 싶다면</a:t>
              </a: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2023-02-25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8518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제이쿼리 문서 객체 </a:t>
            </a:r>
            <a:r>
              <a:rPr lang="ko-KR" altLang="en-US" sz="4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선택자와</a:t>
            </a:r>
            <a:r>
              <a:rPr lang="ko-KR" altLang="en-US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조작법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전체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1" y="3148047"/>
            <a:ext cx="7095238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아이디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9" y="3114714"/>
            <a:ext cx="8504762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클래스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5" y="3100428"/>
            <a:ext cx="8523809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인접 관계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87" y="1227688"/>
            <a:ext cx="6094427" cy="55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인접 관계 이해하기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19619" y="1671983"/>
            <a:ext cx="7143450" cy="3557217"/>
            <a:chOff x="1019619" y="2248047"/>
            <a:chExt cx="7143450" cy="35572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619" y="2248047"/>
              <a:ext cx="7104762" cy="236190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12592"/>
            <a:stretch/>
          </p:blipFill>
          <p:spPr>
            <a:xfrm>
              <a:off x="1039260" y="4365104"/>
              <a:ext cx="7123809" cy="144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77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06-3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제이쿼리 탐색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10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19672" y="1312696"/>
            <a:ext cx="5601026" cy="5212648"/>
            <a:chOff x="1402116" y="752654"/>
            <a:chExt cx="5601026" cy="52126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752654"/>
              <a:ext cx="5599494" cy="361701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116" y="4371227"/>
              <a:ext cx="5599494" cy="1594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65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first / last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71" y="3033762"/>
            <a:ext cx="7142857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even / odd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" y="3038524"/>
            <a:ext cx="710476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(3)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eq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lt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gt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탐색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1" y="2805190"/>
            <a:ext cx="854285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06-1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제이쿼리 기본 다지기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(4)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eq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lt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gt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탐색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4" y="1916832"/>
            <a:ext cx="7180952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06" y="1268760"/>
            <a:ext cx="6647619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each( ) / $.each( )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3" y="2643285"/>
            <a:ext cx="8533333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(3)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each( ) / $.each( )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67" y="1743285"/>
            <a:ext cx="7066667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1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(4)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$.map( ) / $.grep( )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5" y="1890905"/>
            <a:ext cx="852380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(5)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$.map( ) / $.grep( ) </a:t>
            </a:r>
            <a:r>
              <a:rPr lang="en-US" altLang="ko-KR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4" y="1628800"/>
            <a:ext cx="8409524" cy="459047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555776" y="1412776"/>
            <a:ext cx="28803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507094" y="3861048"/>
            <a:ext cx="28803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9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 외의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콘텐츠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탐색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09" y="1716526"/>
            <a:ext cx="7152381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06-4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객체</a:t>
            </a:r>
            <a:r>
              <a:rPr lang="en-US" altLang="ko-KR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조작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03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새 요소 생성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복제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2213"/>
          <a:stretch/>
        </p:blipFill>
        <p:spPr>
          <a:xfrm>
            <a:off x="1172000" y="2348880"/>
            <a:ext cx="68000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요소 삭제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변경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5810" y="2606676"/>
            <a:ext cx="6752381" cy="2262484"/>
            <a:chOff x="1195809" y="2919350"/>
            <a:chExt cx="6752381" cy="22624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809" y="2919350"/>
              <a:ext cx="6752381" cy="10857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5809" y="4077072"/>
              <a:ext cx="6752381" cy="11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55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제이쿼리란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2520280" cy="25202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3628" y="4635133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존 레식</a:t>
            </a:r>
            <a:r>
              <a:rPr lang="en-US" altLang="ko-KR" sz="28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(John Resig)</a:t>
            </a:r>
          </a:p>
          <a:p>
            <a:r>
              <a:rPr lang="ko-KR" altLang="en-US" sz="28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자바스크립트를 이용해 만든 </a:t>
            </a:r>
            <a:r>
              <a:rPr lang="ko-KR" altLang="en-US" sz="280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라이브러리 언어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2065345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호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환성 문제 해결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2527010"/>
            <a:ext cx="5040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쉽</a:t>
            </a:r>
            <a:r>
              <a:rPr lang="ko-KR" altLang="en-US" sz="24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고 편리한 애니메이션 효과 기능 구현</a:t>
            </a:r>
            <a:endParaRPr lang="ko-KR" altLang="en-US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096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html( ) / text( )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2790905"/>
            <a:ext cx="7076190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attr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removeAttr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2097" y="2060848"/>
            <a:ext cx="7097522" cy="3384376"/>
            <a:chOff x="1022097" y="2276872"/>
            <a:chExt cx="7097522" cy="33843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381" y="2909952"/>
              <a:ext cx="7095238" cy="1038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097" y="5127915"/>
              <a:ext cx="7095238" cy="53333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24381" y="2276872"/>
              <a:ext cx="21707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attr</a:t>
              </a:r>
              <a:r>
                <a:rPr lang="en-US" altLang="ko-KR" sz="32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메서드</a:t>
              </a:r>
              <a:endPara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22097" y="4543140"/>
              <a:ext cx="3783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removeAttr</a:t>
              </a:r>
              <a:r>
                <a:rPr lang="en-US" altLang="ko-KR" sz="32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2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메서드</a:t>
              </a:r>
              <a:endPara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22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(3)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addClass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removeClass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55576" y="2470186"/>
            <a:ext cx="7669821" cy="2614998"/>
            <a:chOff x="1005333" y="2666225"/>
            <a:chExt cx="7669821" cy="26149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33" y="2762333"/>
              <a:ext cx="7133333" cy="1333333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689390" y="2666225"/>
              <a:ext cx="602690" cy="3760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691680" y="2854238"/>
              <a:ext cx="2997710" cy="574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2097" y="4327116"/>
              <a:ext cx="765305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❶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값을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생성합니다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  <a:p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❷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값을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삭제합니다</a:t>
              </a:r>
              <a:r>
                <a:rPr lang="en-US" altLang="ko-KR" sz="28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  <a:endParaRPr lang="ko-KR" altLang="en-US" sz="28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01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(4)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toggleClass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hasClass</a:t>
            </a:r>
            <a:r>
              <a:rPr lang="en-US" altLang="ko-KR" sz="2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5536" y="2566294"/>
            <a:ext cx="8444071" cy="2272669"/>
            <a:chOff x="1005333" y="2762333"/>
            <a:chExt cx="8444071" cy="22726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33" y="2762333"/>
              <a:ext cx="7133333" cy="1333333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689390" y="3032989"/>
              <a:ext cx="602690" cy="3760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691680" y="3409015"/>
              <a:ext cx="2997710" cy="574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2097" y="4327116"/>
              <a:ext cx="84273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❸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있으면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삭제하고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,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없으면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생성합니다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  <a:p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❹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선택한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요소에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있으면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true,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없으면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false를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반환합니다</a:t>
              </a:r>
              <a:r>
                <a:rPr lang="en-US" altLang="ko-KR" sz="20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80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수치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81" y="1315820"/>
            <a:ext cx="6695238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수치 조작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요소 너비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/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높이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메서드의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계산 범위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18" y="1667095"/>
            <a:ext cx="5908765" cy="42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5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편집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2" y="2371857"/>
            <a:ext cx="703809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96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편집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3" y="1698637"/>
            <a:ext cx="7038095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라이브러리 연동하기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다운로드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방식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09123"/>
            <a:ext cx="6048672" cy="379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223628" y="5714092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https://cdnjs.com/libraries/jquery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5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라이브러리 연동하기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네트워크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전송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방식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5" y="2433762"/>
            <a:ext cx="8476190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06-2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89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문서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모델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9612" y="5642084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문서 객체 모델에 대해 알아두는 것이 좋습니다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66" y="1483725"/>
            <a:ext cx="5958170" cy="38905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067944" y="1628800"/>
            <a:ext cx="504056" cy="144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51258" y="1416653"/>
            <a:ext cx="170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루트</a:t>
            </a:r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(Root)</a:t>
            </a:r>
            <a:endParaRPr lang="ko-KR" altLang="en-US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17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6" y="2519476"/>
            <a:ext cx="8485714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직접 </a:t>
            </a:r>
            <a:r>
              <a:rPr lang="ko-KR" altLang="en-US" sz="24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86" y="1948047"/>
            <a:ext cx="70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447</Words>
  <Application>Microsoft Office PowerPoint</Application>
  <PresentationFormat>화면 슬라이드 쇼(4:3)</PresentationFormat>
  <Paragraphs>70</Paragraphs>
  <Slides>37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kim jino</cp:lastModifiedBy>
  <cp:revision>290</cp:revision>
  <cp:lastPrinted>2018-08-09T08:02:36Z</cp:lastPrinted>
  <dcterms:created xsi:type="dcterms:W3CDTF">2018-07-16T11:18:25Z</dcterms:created>
  <dcterms:modified xsi:type="dcterms:W3CDTF">2023-02-25T01:03:28Z</dcterms:modified>
</cp:coreProperties>
</file>