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0"/>
  </p:notesMasterIdLst>
  <p:handoutMasterIdLst>
    <p:handoutMasterId r:id="rId21"/>
  </p:handoutMasterIdLst>
  <p:sldIdLst>
    <p:sldId id="923" r:id="rId2"/>
    <p:sldId id="922" r:id="rId3"/>
    <p:sldId id="927" r:id="rId4"/>
    <p:sldId id="924" r:id="rId5"/>
    <p:sldId id="926" r:id="rId6"/>
    <p:sldId id="925" r:id="rId7"/>
    <p:sldId id="934" r:id="rId8"/>
    <p:sldId id="935" r:id="rId9"/>
    <p:sldId id="938" r:id="rId10"/>
    <p:sldId id="939" r:id="rId11"/>
    <p:sldId id="941" r:id="rId12"/>
    <p:sldId id="942" r:id="rId13"/>
    <p:sldId id="943" r:id="rId14"/>
    <p:sldId id="944" r:id="rId15"/>
    <p:sldId id="945" r:id="rId16"/>
    <p:sldId id="946" r:id="rId17"/>
    <p:sldId id="947" r:id="rId18"/>
    <p:sldId id="948" r:id="rId1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804" y="6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2023-02-25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/47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/>
              <a:t>jQuery</a:t>
            </a:r>
          </a:p>
          <a:p>
            <a:pPr lvl="1"/>
            <a:r>
              <a:rPr lang="ko-KR" altLang="en-US" dirty="0"/>
              <a:t>모든 브라우저에서 동작하는 클라이언트 자바스크립트 라이브러리</a:t>
            </a:r>
            <a:endParaRPr lang="en-US" altLang="ko-KR" dirty="0"/>
          </a:p>
          <a:p>
            <a:pPr lvl="1"/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존 </a:t>
            </a:r>
            <a:r>
              <a:rPr lang="ko-KR" altLang="en-US" dirty="0" err="1"/>
              <a:t>레식</a:t>
            </a:r>
            <a:r>
              <a:rPr lang="en-US" altLang="ko-KR" dirty="0"/>
              <a:t>John </a:t>
            </a:r>
            <a:r>
              <a:rPr lang="en-US" altLang="ko-KR" dirty="0" err="1"/>
              <a:t>Resig</a:t>
            </a:r>
            <a:r>
              <a:rPr lang="ko-KR" altLang="en-US" dirty="0"/>
              <a:t>이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pPr lvl="1"/>
            <a:r>
              <a:rPr lang="ko-KR" altLang="en-US" dirty="0"/>
              <a:t>무료로 사용 가능한 오픈 소스 라이브러리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는 다음 기능을 위해 제작됨</a:t>
            </a: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13.1 </a:t>
            </a:r>
            <a:r>
              <a:rPr lang="ko-KR" altLang="en-US"/>
              <a:t>개요</a:t>
            </a:r>
          </a:p>
        </p:txBody>
      </p:sp>
      <p:pic>
        <p:nvPicPr>
          <p:cNvPr id="614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00" y="3352800"/>
            <a:ext cx="51054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00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전체 선택자</a:t>
            </a:r>
            <a:endParaRPr lang="en-US" altLang="ko-KR"/>
          </a:p>
          <a:p>
            <a:pPr lvl="1"/>
            <a:r>
              <a:rPr lang="en-US" altLang="ko-KR"/>
              <a:t>CSS</a:t>
            </a:r>
            <a:r>
              <a:rPr lang="ko-KR" altLang="en-US"/>
              <a:t>의 가장 기본적인 선택자는 전체 선택자</a:t>
            </a:r>
            <a:endParaRPr lang="en-US" altLang="ko-KR"/>
          </a:p>
          <a:p>
            <a:pPr lvl="1"/>
            <a:r>
              <a:rPr lang="ko-KR" altLang="en-US"/>
              <a:t>*를 전체 선택자라고 부름</a:t>
            </a:r>
            <a:endParaRPr lang="en-US" altLang="ko-KR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13.4 </a:t>
            </a:r>
            <a:r>
              <a:rPr lang="ko-KR" altLang="en-US"/>
              <a:t>기본 선택자</a:t>
            </a:r>
          </a:p>
        </p:txBody>
      </p:sp>
      <p:pic>
        <p:nvPicPr>
          <p:cNvPr id="1638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388"/>
            <a:ext cx="6951663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20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아이디 선택자</a:t>
            </a:r>
            <a:endParaRPr lang="en-US" altLang="ko-KR"/>
          </a:p>
          <a:p>
            <a:pPr lvl="1"/>
            <a:r>
              <a:rPr lang="ko-KR" altLang="en-US"/>
              <a:t>아이디 선택자는 특정한 </a:t>
            </a:r>
            <a:r>
              <a:rPr lang="en-US" altLang="ko-KR"/>
              <a:t>id </a:t>
            </a:r>
            <a:r>
              <a:rPr lang="ko-KR" altLang="en-US"/>
              <a:t>속성이 있는 문서 객체를 선택하는 선택자</a:t>
            </a:r>
            <a:endParaRPr lang="en-US" altLang="ko-KR"/>
          </a:p>
          <a:p>
            <a:pPr lvl="1"/>
            <a:r>
              <a:rPr lang="ko-KR" altLang="en-US"/>
              <a:t>두 번째에 위치한 </a:t>
            </a:r>
            <a:r>
              <a:rPr lang="en-US" altLang="ko-KR"/>
              <a:t>h1 </a:t>
            </a:r>
            <a:r>
              <a:rPr lang="ko-KR" altLang="en-US"/>
              <a:t>태그가 </a:t>
            </a:r>
            <a:r>
              <a:rPr lang="en-US" altLang="ko-KR"/>
              <a:t>id </a:t>
            </a:r>
            <a:r>
              <a:rPr lang="ko-KR" altLang="en-US"/>
              <a:t>속성으로 </a:t>
            </a:r>
            <a:r>
              <a:rPr lang="en-US" altLang="ko-KR"/>
              <a:t>target</a:t>
            </a:r>
            <a:r>
              <a:rPr lang="ko-KR" altLang="en-US"/>
              <a:t>을 가짐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13.4 </a:t>
            </a:r>
            <a:r>
              <a:rPr lang="ko-KR" altLang="en-US"/>
              <a:t>기본 선택자</a:t>
            </a:r>
          </a:p>
        </p:txBody>
      </p:sp>
      <p:pic>
        <p:nvPicPr>
          <p:cNvPr id="1843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514600"/>
            <a:ext cx="60769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60388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73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클래스 선택자</a:t>
            </a:r>
            <a:endParaRPr lang="en-US" altLang="ko-KR"/>
          </a:p>
          <a:p>
            <a:pPr lvl="1"/>
            <a:r>
              <a:rPr lang="ko-KR" altLang="en-US"/>
              <a:t>아클래스 선택자는 특정한 </a:t>
            </a:r>
            <a:r>
              <a:rPr lang="en-US" altLang="ko-KR"/>
              <a:t>class </a:t>
            </a:r>
            <a:r>
              <a:rPr lang="ko-KR" altLang="en-US"/>
              <a:t>속성이 있는 문서 객체를 선택하는 선택자</a:t>
            </a:r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13.4 </a:t>
            </a:r>
            <a:r>
              <a:rPr lang="ko-KR" altLang="en-US"/>
              <a:t>기본 선택자</a:t>
            </a:r>
          </a:p>
        </p:txBody>
      </p:sp>
      <p:pic>
        <p:nvPicPr>
          <p:cNvPr id="1946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73300"/>
            <a:ext cx="60293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4545013"/>
            <a:ext cx="6096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44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스타일 조작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css</a:t>
            </a:r>
            <a:r>
              <a:rPr lang="en-US" altLang="ko-KR" dirty="0"/>
              <a:t> 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jQuery </a:t>
            </a:r>
            <a:r>
              <a:rPr lang="ko-KR" altLang="en-US" dirty="0"/>
              <a:t>라이브러리를 사용해 스타일을 조작</a:t>
            </a:r>
            <a:r>
              <a:rPr lang="en-US" altLang="ko-KR" dirty="0"/>
              <a:t>	</a:t>
            </a:r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하이픈</a:t>
            </a:r>
            <a:r>
              <a:rPr lang="en-US" altLang="ko-KR" dirty="0"/>
              <a:t>(-)</a:t>
            </a:r>
            <a:r>
              <a:rPr lang="ko-KR" altLang="en-US" dirty="0"/>
              <a:t>이 들어가는 스타일 속성 사용 방법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  ❶ $('body').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');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  ❷ $('body').</a:t>
            </a:r>
            <a:r>
              <a:rPr lang="en-US" altLang="ko-KR" dirty="0" err="1"/>
              <a:t>css</a:t>
            </a:r>
            <a:r>
              <a:rPr lang="en-US" altLang="ko-KR" dirty="0"/>
              <a:t>('background-color');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문서 객체 조작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1" y="1975777"/>
            <a:ext cx="4680520" cy="105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56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11-5] </a:t>
            </a:r>
            <a:r>
              <a:rPr lang="ko-KR" altLang="en-US" dirty="0"/>
              <a:t>문서 객체 스타일 조작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속성 값을 입력해 속성 지정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문서 객체 조작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09" y="1697679"/>
            <a:ext cx="6434960" cy="370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10" y="5435094"/>
            <a:ext cx="6434959" cy="138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61" y="5949280"/>
            <a:ext cx="2243708" cy="6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81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글자 조작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문서 객체 조작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3729"/>
            <a:ext cx="5654710" cy="15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24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간단한 이벤트 연결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이벤트 연결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간단 방식 이벤트 연결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이벤트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72816"/>
            <a:ext cx="7200799" cy="136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284984"/>
            <a:ext cx="7728060" cy="19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5811635"/>
            <a:ext cx="7728060" cy="71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4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연결 기본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on( ) </a:t>
            </a:r>
            <a:r>
              <a:rPr lang="ko-KR" altLang="en-US" dirty="0" err="1"/>
              <a:t>메소드</a:t>
            </a:r>
            <a:r>
              <a:rPr lang="ko-KR" altLang="en-US" dirty="0"/>
              <a:t> 연결방법 두 가지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이벤트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5"/>
            <a:ext cx="3600400" cy="135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3754233"/>
            <a:ext cx="7704856" cy="193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98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효과 </a:t>
            </a:r>
            <a:r>
              <a:rPr lang="ko-KR" altLang="en-US" dirty="0" err="1"/>
              <a:t>메소드</a:t>
            </a:r>
            <a:r>
              <a:rPr lang="ko-KR" altLang="en-US" dirty="0"/>
              <a:t> 소개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효과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75469"/>
            <a:ext cx="6768752" cy="348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5163155"/>
            <a:ext cx="3000035" cy="153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20889"/>
            <a:ext cx="8568952" cy="432048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45499" y="836712"/>
            <a:ext cx="410267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5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1520" y="836712"/>
            <a:ext cx="856773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첫 번째 방법은 </a:t>
            </a:r>
            <a:r>
              <a:rPr lang="en-US" altLang="ko-KR" dirty="0"/>
              <a:t>CDN </a:t>
            </a:r>
            <a:r>
              <a:rPr lang="ko-KR" altLang="en-US" dirty="0"/>
              <a:t>호스트를 사용하는 방법</a:t>
            </a:r>
            <a:endParaRPr lang="en-US" altLang="ko-KR" dirty="0"/>
          </a:p>
          <a:p>
            <a:pPr lvl="1"/>
            <a:r>
              <a:rPr lang="ko-KR" altLang="en-US" dirty="0"/>
              <a:t>두 번째는 직접 </a:t>
            </a:r>
            <a:r>
              <a:rPr lang="ko-KR" altLang="en-US" dirty="0" err="1"/>
              <a:t>내려받아</a:t>
            </a:r>
            <a:r>
              <a:rPr lang="ko-KR" altLang="en-US" dirty="0"/>
              <a:t> 사용하는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구글과 마이크로소프트에서 </a:t>
            </a:r>
            <a:r>
              <a:rPr lang="en-US" altLang="ko-KR" dirty="0"/>
              <a:t>CDN </a:t>
            </a:r>
            <a:r>
              <a:rPr lang="ko-KR" altLang="en-US" dirty="0"/>
              <a:t>호스트를 지원</a:t>
            </a:r>
            <a:endParaRPr lang="en-US" altLang="ko-KR" dirty="0"/>
          </a:p>
          <a:p>
            <a:pPr lvl="1"/>
            <a:r>
              <a:rPr lang="en-US" altLang="ko-KR" dirty="0" err="1"/>
              <a:t>CDNContent</a:t>
            </a:r>
            <a:r>
              <a:rPr lang="en-US" altLang="ko-KR" dirty="0"/>
              <a:t> </a:t>
            </a:r>
            <a:r>
              <a:rPr lang="en-US" altLang="ko-KR" dirty="0" err="1"/>
              <a:t>Delevery</a:t>
            </a:r>
            <a:r>
              <a:rPr lang="en-US" altLang="ko-KR" dirty="0"/>
              <a:t> Network</a:t>
            </a:r>
            <a:r>
              <a:rPr lang="ko-KR" altLang="en-US" dirty="0"/>
              <a:t>은 사용자에게 간편하게 콘텐츠를 제공하는 방식</a:t>
            </a:r>
            <a:endParaRPr lang="en-US" altLang="ko-KR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13.2 </a:t>
            </a:r>
            <a:r>
              <a:rPr lang="ko-KR" altLang="en-US"/>
              <a:t>다운로드</a:t>
            </a:r>
          </a:p>
        </p:txBody>
      </p:sp>
      <p:pic>
        <p:nvPicPr>
          <p:cNvPr id="819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060848"/>
            <a:ext cx="6010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11-1] jQuery </a:t>
            </a:r>
            <a:r>
              <a:rPr lang="ko-KR" altLang="en-US" dirty="0"/>
              <a:t>라이브러리 설정</a:t>
            </a:r>
            <a:r>
              <a:rPr lang="en-US" altLang="ko-KR" dirty="0"/>
              <a:t>	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1 jQuery </a:t>
            </a:r>
            <a:r>
              <a:rPr lang="ko-KR" altLang="en-US" dirty="0"/>
              <a:t>웹 사이트 접속 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/>
              <a:t>jQuery </a:t>
            </a:r>
            <a:r>
              <a:rPr lang="ko-KR" altLang="en-US" dirty="0"/>
              <a:t>라이브러리 다운로드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jQuery </a:t>
            </a:r>
            <a:r>
              <a:rPr lang="ko-KR" altLang="en-US" dirty="0"/>
              <a:t>라이브러리 설정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94" y="2165029"/>
            <a:ext cx="67913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00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CDN </a:t>
            </a:r>
            <a:r>
              <a:rPr lang="ko-KR" altLang="en-US"/>
              <a:t>호스트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그 밖의 </a:t>
            </a:r>
            <a:r>
              <a:rPr lang="en-US" altLang="ko-KR"/>
              <a:t>CDN </a:t>
            </a:r>
            <a:r>
              <a:rPr lang="ko-KR" altLang="en-US"/>
              <a:t>호스트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13.2 </a:t>
            </a:r>
            <a:r>
              <a:rPr lang="ko-KR" altLang="en-US"/>
              <a:t>다운로드</a:t>
            </a:r>
          </a:p>
        </p:txBody>
      </p:sp>
      <p:pic>
        <p:nvPicPr>
          <p:cNvPr id="1024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105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43910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88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dirty="0"/>
              <a:t>하이브리드 애플리케이션 같은 오프라인 환경에서 </a:t>
            </a:r>
            <a:r>
              <a:rPr lang="en-US" altLang="ko-KR" dirty="0"/>
              <a:t>jQuery</a:t>
            </a:r>
            <a:r>
              <a:rPr lang="ko-KR" altLang="en-US" dirty="0"/>
              <a:t>를 사용한다면 반드시 </a:t>
            </a:r>
            <a:r>
              <a:rPr lang="ko-KR" altLang="en-US" dirty="0" err="1"/>
              <a:t>내려받아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13.2 </a:t>
            </a:r>
            <a:r>
              <a:rPr lang="ko-KR" altLang="en-US"/>
              <a:t>다운로드</a:t>
            </a:r>
          </a:p>
        </p:txBody>
      </p:sp>
      <p:pic>
        <p:nvPicPr>
          <p:cNvPr id="112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916832"/>
            <a:ext cx="6388000" cy="30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04" y="4293096"/>
            <a:ext cx="21526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04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/>
              <a:t>$(document).ready( )</a:t>
            </a: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사용한 모든 웹 페이지는 다음 코드로 시작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13.3 $(document).ready( )</a:t>
            </a:r>
            <a:endParaRPr lang="ko-KR" altLang="en-US"/>
          </a:p>
        </p:txBody>
      </p:sp>
      <p:pic>
        <p:nvPicPr>
          <p:cNvPr id="1229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74018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54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기본 선택자</a:t>
            </a:r>
            <a:endParaRPr lang="en-US" altLang="ko-KR"/>
          </a:p>
          <a:p>
            <a:pPr lvl="1"/>
            <a:r>
              <a:rPr lang="en-US" altLang="ko-KR"/>
              <a:t>jQuery </a:t>
            </a:r>
            <a:r>
              <a:rPr lang="ko-KR" altLang="en-US"/>
              <a:t>메서드의 가장 기본적인 형태</a:t>
            </a:r>
            <a:endParaRPr lang="en-US" altLang="ko-KR"/>
          </a:p>
          <a:p>
            <a:pPr lvl="1"/>
            <a:r>
              <a:rPr lang="ko-KR" altLang="en-US"/>
              <a:t>선택자는 </a:t>
            </a:r>
            <a:r>
              <a:rPr lang="en-US" altLang="ko-KR"/>
              <a:t>jQuery</a:t>
            </a:r>
            <a:r>
              <a:rPr lang="ko-KR" altLang="en-US"/>
              <a:t>에서 가장 중요한 역할</a:t>
            </a:r>
            <a:endParaRPr lang="en-US" altLang="ko-KR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13.4 </a:t>
            </a:r>
            <a:r>
              <a:rPr lang="ko-KR" altLang="en-US"/>
              <a:t>기본 선택자</a:t>
            </a:r>
          </a:p>
        </p:txBody>
      </p:sp>
      <p:pic>
        <p:nvPicPr>
          <p:cNvPr id="1536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243095" cy="18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36140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1855</TotalTime>
  <Words>305</Words>
  <Application>Microsoft Office PowerPoint</Application>
  <PresentationFormat>화면 슬라이드 쇼(4:3)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13.1 개요</vt:lpstr>
      <vt:lpstr>PowerPoint 프레젠테이션</vt:lpstr>
      <vt:lpstr>PowerPoint 프레젠테이션</vt:lpstr>
      <vt:lpstr>13.2 다운로드</vt:lpstr>
      <vt:lpstr>1. jQuery 라이브러리 설정</vt:lpstr>
      <vt:lpstr>13.2 다운로드</vt:lpstr>
      <vt:lpstr>13.2 다운로드</vt:lpstr>
      <vt:lpstr>13.3 $(document).ready( )</vt:lpstr>
      <vt:lpstr>13.4 기본 선택자</vt:lpstr>
      <vt:lpstr>13.4 기본 선택자</vt:lpstr>
      <vt:lpstr>13.4 기본 선택자</vt:lpstr>
      <vt:lpstr>13.4 기본 선택자</vt:lpstr>
      <vt:lpstr>3. 문서 객체 조작</vt:lpstr>
      <vt:lpstr>3. 문서 객체 조작</vt:lpstr>
      <vt:lpstr>3. 문서 객체 조작</vt:lpstr>
      <vt:lpstr>4. 이벤트</vt:lpstr>
      <vt:lpstr>4. 이벤트</vt:lpstr>
      <vt:lpstr>5.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jino</cp:lastModifiedBy>
  <cp:revision>334</cp:revision>
  <dcterms:created xsi:type="dcterms:W3CDTF">2011-01-05T15:14:06Z</dcterms:created>
  <dcterms:modified xsi:type="dcterms:W3CDTF">2023-02-24T23:46:00Z</dcterms:modified>
</cp:coreProperties>
</file>