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notesMasterIdLst>
    <p:notesMasterId r:id="rId15"/>
  </p:notesMasterIdLst>
  <p:handoutMasterIdLst>
    <p:handoutMasterId r:id="rId16"/>
  </p:handoutMasterIdLst>
  <p:sldIdLst>
    <p:sldId id="880" r:id="rId2"/>
    <p:sldId id="882" r:id="rId3"/>
    <p:sldId id="881" r:id="rId4"/>
    <p:sldId id="883" r:id="rId5"/>
    <p:sldId id="884" r:id="rId6"/>
    <p:sldId id="885" r:id="rId7"/>
    <p:sldId id="886" r:id="rId8"/>
    <p:sldId id="887" r:id="rId9"/>
    <p:sldId id="888" r:id="rId10"/>
    <p:sldId id="889" r:id="rId11"/>
    <p:sldId id="890" r:id="rId12"/>
    <p:sldId id="891" r:id="rId13"/>
    <p:sldId id="892" r:id="rId14"/>
  </p:sldIdLst>
  <p:sldSz cx="9144000" cy="6858000" type="screen4x3"/>
  <p:notesSz cx="6991350" cy="92821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1" hangingPunct="1">
      <a:defRPr sz="23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1" hangingPunct="1">
      <a:defRPr sz="23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1" hangingPunct="1">
      <a:defRPr sz="23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1" hangingPunct="1">
      <a:defRPr sz="23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">
          <p15:clr>
            <a:srgbClr val="A4A3A4"/>
          </p15:clr>
        </p15:guide>
        <p15:guide id="2" orient="horz" pos="1192">
          <p15:clr>
            <a:srgbClr val="A4A3A4"/>
          </p15:clr>
        </p15:guide>
        <p15:guide id="3" pos="552">
          <p15:clr>
            <a:srgbClr val="A4A3A4"/>
          </p15:clr>
        </p15:guide>
        <p15:guide id="4" pos="5142">
          <p15:clr>
            <a:srgbClr val="A4A3A4"/>
          </p15:clr>
        </p15:guide>
        <p15:guide id="5" pos="634">
          <p15:clr>
            <a:srgbClr val="A4A3A4"/>
          </p15:clr>
        </p15:guide>
        <p15:guide id="6" pos="9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">
          <p15:clr>
            <a:srgbClr val="A4A3A4"/>
          </p15:clr>
        </p15:guide>
        <p15:guide id="2" orient="horz" pos="3312">
          <p15:clr>
            <a:srgbClr val="A4A3A4"/>
          </p15:clr>
        </p15:guide>
        <p15:guide id="3" pos="384">
          <p15:clr>
            <a:srgbClr val="A4A3A4"/>
          </p15:clr>
        </p15:guide>
        <p15:guide id="4" pos="526">
          <p15:clr>
            <a:srgbClr val="A4A3A4"/>
          </p15:clr>
        </p15:guide>
        <p15:guide id="5" pos="653">
          <p15:clr>
            <a:srgbClr val="A4A3A4"/>
          </p15:clr>
        </p15:guide>
        <p15:guide id="6" pos="4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FF00"/>
    <a:srgbClr val="FFCCFF"/>
    <a:srgbClr val="99CCCC"/>
    <a:srgbClr val="9999FF"/>
    <a:srgbClr val="FF6699"/>
    <a:srgbClr val="FF66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76812" autoAdjust="0"/>
  </p:normalViewPr>
  <p:slideViewPr>
    <p:cSldViewPr snapToGrid="0">
      <p:cViewPr varScale="1">
        <p:scale>
          <a:sx n="80" d="100"/>
          <a:sy n="80" d="100"/>
        </p:scale>
        <p:origin x="864" y="8"/>
      </p:cViewPr>
      <p:guideLst>
        <p:guide orient="horz" pos="576"/>
        <p:guide orient="horz" pos="1192"/>
        <p:guide pos="552"/>
        <p:guide pos="5142"/>
        <p:guide pos="634"/>
        <p:guide pos="9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2136" y="36"/>
      </p:cViewPr>
      <p:guideLst>
        <p:guide orient="horz" pos="300"/>
        <p:guide orient="horz" pos="3312"/>
        <p:guide pos="384"/>
        <p:guide pos="526"/>
        <p:guide pos="653"/>
        <p:guide pos="4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2719708F-9C1D-4786-B4FC-12D5CAA5875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t" anchorCtr="0" compatLnSpc="1">
            <a:prstTxWarp prst="textNoShape">
              <a:avLst/>
            </a:prstTxWarp>
          </a:bodyPr>
          <a:lstStyle>
            <a:lvl1pPr algn="l" defTabSz="930275" eaLnBrk="1" hangingPunct="1">
              <a:buClr>
                <a:srgbClr val="000000"/>
              </a:buClr>
              <a:buFont typeface="Arial" charset="0"/>
              <a:buNone/>
              <a:defRPr sz="1200"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F2B4EBF6-9525-4EE6-8D5E-45712EC2D89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buClr>
                <a:srgbClr val="000000"/>
              </a:buClr>
              <a:buFont typeface="Arial" charset="0"/>
              <a:buNone/>
              <a:defRPr sz="1200"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5716" name="Rectangle 4">
            <a:extLst>
              <a:ext uri="{FF2B5EF4-FFF2-40B4-BE49-F238E27FC236}">
                <a16:creationId xmlns:a16="http://schemas.microsoft.com/office/drawing/2014/main" id="{B5F50380-B9F3-4507-B1F9-074053D34BC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b" anchorCtr="0" compatLnSpc="1">
            <a:prstTxWarp prst="textNoShape">
              <a:avLst/>
            </a:prstTxWarp>
          </a:bodyPr>
          <a:lstStyle>
            <a:lvl1pPr algn="l" defTabSz="930275" eaLnBrk="1" hangingPunct="1">
              <a:buClr>
                <a:srgbClr val="000000"/>
              </a:buClr>
              <a:buFont typeface="Arial" charset="0"/>
              <a:buNone/>
              <a:defRPr sz="1200"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5717" name="Rectangle 5">
            <a:extLst>
              <a:ext uri="{FF2B5EF4-FFF2-40B4-BE49-F238E27FC236}">
                <a16:creationId xmlns:a16="http://schemas.microsoft.com/office/drawing/2014/main" id="{8B7CFC27-CDC6-4437-BA67-116B7D44E74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18563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 smtClean="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1A81923C-1537-4CEF-BB6D-D1D62C449C2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_Image_Placeholder">
            <a:extLst>
              <a:ext uri="{FF2B5EF4-FFF2-40B4-BE49-F238E27FC236}">
                <a16:creationId xmlns:a16="http://schemas.microsoft.com/office/drawing/2014/main" id="{BD4F1047-379A-4AE3-B49B-68C62D5B78C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77838" y="463550"/>
            <a:ext cx="6035675" cy="45259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Notes_TextBox_Placeholder">
            <a:extLst>
              <a:ext uri="{FF2B5EF4-FFF2-40B4-BE49-F238E27FC236}">
                <a16:creationId xmlns:a16="http://schemas.microsoft.com/office/drawing/2014/main" id="{81981ED2-9E3E-4068-9726-364FF792F1C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82613" y="5221288"/>
            <a:ext cx="5826125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2915" tIns="12915" rIns="12915" bIns="129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5124" name="Notes_Footer">
            <a:extLst>
              <a:ext uri="{FF2B5EF4-FFF2-40B4-BE49-F238E27FC236}">
                <a16:creationId xmlns:a16="http://schemas.microsoft.com/office/drawing/2014/main" id="{DA08179F-207C-4102-B3D1-8EC2C27BEEF8}"/>
              </a:ext>
            </a:extLst>
          </p:cNvPr>
          <p:cNvSpPr>
            <a:spLocks noChangeArrowheads="1"/>
          </p:cNvSpPr>
          <p:nvPr/>
        </p:nvSpPr>
        <p:spPr bwMode="gray">
          <a:xfrm>
            <a:off x="647700" y="8894763"/>
            <a:ext cx="5838825" cy="18097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lIns="92985" tIns="46493" rIns="92985" bIns="46493" anchor="ctr"/>
          <a:lstStyle>
            <a:lvl1pPr defTabSz="930275">
              <a:defRPr sz="23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 sz="23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 sz="23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 sz="23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 sz="23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>
                <a:solidFill>
                  <a:srgbClr val="000000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Oracle Database 10</a:t>
            </a:r>
            <a:r>
              <a:rPr lang="en-US" altLang="ko-KR" sz="1100" i="1">
                <a:solidFill>
                  <a:srgbClr val="000000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g</a:t>
            </a:r>
            <a:r>
              <a:rPr lang="en-US" altLang="ko-KR" sz="1100">
                <a:solidFill>
                  <a:srgbClr val="000000"/>
                </a:solidFill>
                <a:ea typeface="굴림" panose="020B0600000101010101" pitchFamily="50" charset="-127"/>
                <a:cs typeface="Arial" panose="020B0604020202020204" pitchFamily="34" charset="0"/>
              </a:rPr>
              <a:t>: SQL Fundamentals I   </a:t>
            </a:r>
            <a:r>
              <a:rPr lang="en-US" altLang="ko-KR" sz="1100">
                <a:ea typeface="굴림" panose="020B0600000101010101" pitchFamily="50" charset="-127"/>
                <a:cs typeface="Arial" panose="020B0604020202020204" pitchFamily="34" charset="0"/>
              </a:rPr>
              <a:t>1-</a:t>
            </a:r>
            <a:fld id="{4BFD1AF9-D2CF-4B5C-AA66-DD26D0D4A86A}" type="slidenum">
              <a:rPr lang="en-US" altLang="ko-KR" sz="1100" smtClean="0">
                <a:ea typeface="굴림" panose="020B0600000101010101" pitchFamily="50" charset="-127"/>
                <a:cs typeface="Arial" panose="020B0604020202020204" pitchFamily="34" charset="0"/>
              </a:rPr>
              <a:pPr algn="ctr" eaLnBrk="1" hangingPunct="1">
                <a:defRPr/>
              </a:pPr>
              <a:t>‹#›</a:t>
            </a:fld>
            <a:endParaRPr lang="en-US" altLang="ko-KR" sz="1100"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50000"/>
      </a:spcBef>
      <a:spcAft>
        <a:spcPct val="0"/>
      </a:spcAft>
      <a:buSzPct val="100000"/>
      <a:buFont typeface="Arial" panose="020B0604020202020204" pitchFamily="34" charset="0"/>
      <a:defRPr sz="1200" b="1" kern="1200">
        <a:solidFill>
          <a:schemeClr val="tx1"/>
        </a:solidFill>
        <a:latin typeface="Arial" charset="0"/>
        <a:ea typeface="+mn-ea"/>
        <a:cs typeface="+mn-cs"/>
      </a:defRPr>
    </a:lvl1pPr>
    <a:lvl2pPr marL="114300" algn="l" defTabSz="457200" rtl="0" eaLnBrk="0" fontAlgn="base" hangingPunct="0">
      <a:spcBef>
        <a:spcPct val="25000"/>
      </a:spcBef>
      <a:spcAft>
        <a:spcPct val="0"/>
      </a:spcAft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457200" indent="-228600" algn="l" defTabSz="457200" rtl="0" eaLnBrk="0" fontAlgn="base" hangingPunct="0">
      <a:spcBef>
        <a:spcPct val="0"/>
      </a:spcBef>
      <a:spcAft>
        <a:spcPct val="0"/>
      </a:spcAft>
      <a:buSzPct val="100000"/>
      <a:buChar char="•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800100" indent="-228600" algn="l" defTabSz="457200" rtl="0" eaLnBrk="0" fontAlgn="base" hangingPunct="0">
      <a:spcBef>
        <a:spcPct val="0"/>
      </a:spcBef>
      <a:spcAft>
        <a:spcPct val="0"/>
      </a:spcAft>
      <a:buSzPct val="100000"/>
      <a:buFont typeface="Times New Roman" panose="02020603050405020304" pitchFamily="18" charset="0"/>
      <a:buChar char="-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914400" algn="l" defTabSz="457200" rtl="0" eaLnBrk="0" fontAlgn="base" hangingPunct="0">
      <a:spcBef>
        <a:spcPct val="0"/>
      </a:spcBef>
      <a:spcAft>
        <a:spcPct val="0"/>
      </a:spcAft>
      <a:buSzPct val="100000"/>
      <a:buFont typeface="Courier New" panose="02070309020205020404" pitchFamily="49" charset="0"/>
      <a:defRPr sz="1100" kern="1200">
        <a:solidFill>
          <a:srgbClr val="000000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_Gray_Number">
            <a:extLst>
              <a:ext uri="{FF2B5EF4-FFF2-40B4-BE49-F238E27FC236}">
                <a16:creationId xmlns:a16="http://schemas.microsoft.com/office/drawing/2014/main" id="{44B152E4-C9C8-4A18-8BAA-59603DA5BCB2}"/>
              </a:ext>
            </a:extLst>
          </p:cNvPr>
          <p:cNvSpPr>
            <a:spLocks noChangeArrowheads="1"/>
          </p:cNvSpPr>
          <p:nvPr/>
        </p:nvSpPr>
        <p:spPr bwMode="gray">
          <a:xfrm>
            <a:off x="939800" y="952500"/>
            <a:ext cx="7302500" cy="43180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12700" tIns="12700" rIns="12700" bIns="12700" anchor="ctr"/>
          <a:lstStyle>
            <a:lvl1pPr defTabSz="228600" eaLnBrk="0" hangingPunct="0">
              <a:defRPr sz="23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228600" eaLnBrk="0" hangingPunct="0">
              <a:defRPr sz="23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228600" eaLnBrk="0" hangingPunct="0">
              <a:defRPr sz="23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228600" eaLnBrk="0" hangingPunct="0">
              <a:defRPr sz="23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228600" eaLnBrk="0" hangingPunct="0">
              <a:defRPr sz="23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23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23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23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23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Font typeface="Arial" charset="0"/>
              <a:buNone/>
              <a:defRPr/>
            </a:pPr>
            <a:endParaRPr lang="en-US" altLang="ko-KR" sz="27700">
              <a:solidFill>
                <a:srgbClr val="CCCCCC"/>
              </a:solidFill>
              <a:latin typeface="Times New Roman" pitchFamily="18" charset="0"/>
              <a:ea typeface="굴림" charset="-127"/>
            </a:endParaRPr>
          </a:p>
        </p:txBody>
      </p:sp>
      <p:pic>
        <p:nvPicPr>
          <p:cNvPr id="5" name="Oracle_banner">
            <a:extLst>
              <a:ext uri="{FF2B5EF4-FFF2-40B4-BE49-F238E27FC236}">
                <a16:creationId xmlns:a16="http://schemas.microsoft.com/office/drawing/2014/main" id="{011DA2AB-BC9A-489A-83A9-3F572488C5E3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0638"/>
            <a:ext cx="9182100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_Copyright">
            <a:extLst>
              <a:ext uri="{FF2B5EF4-FFF2-40B4-BE49-F238E27FC236}">
                <a16:creationId xmlns:a16="http://schemas.microsoft.com/office/drawing/2014/main" id="{2CA49895-65D3-441F-A28A-C4F09F9E090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27300" y="6654800"/>
            <a:ext cx="4102100" cy="1905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 eaLnBrk="0" hangingPunct="0">
              <a:defRPr sz="23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3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3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3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3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23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23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23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23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200" b="0" dirty="0">
                <a:ea typeface="굴림" pitchFamily="50" charset="-127"/>
              </a:rPr>
              <a:t>Copyright © 2020, Oracle.  All rights reserved.</a:t>
            </a:r>
          </a:p>
        </p:txBody>
      </p:sp>
      <p:sp>
        <p:nvSpPr>
          <p:cNvPr id="276483" name="Default_Title"/>
          <p:cNvSpPr>
            <a:spLocks noGrp="1" noChangeArrowheads="1"/>
          </p:cNvSpPr>
          <p:nvPr>
            <p:ph type="ctrTitle"/>
          </p:nvPr>
        </p:nvSpPr>
        <p:spPr>
          <a:xfrm>
            <a:off x="914400" y="2667000"/>
            <a:ext cx="7315200" cy="1181100"/>
          </a:xfrm>
        </p:spPr>
        <p:txBody>
          <a:bodyPr/>
          <a:lstStyle>
            <a:lvl1pPr>
              <a:spcBef>
                <a:spcPct val="0"/>
              </a:spcBef>
              <a:defRPr/>
            </a:lvl1pPr>
          </a:lstStyle>
          <a:p>
            <a:r>
              <a:rPr lang="en-US" altLang="ko-KR"/>
              <a:t>&lt;Insert Lesson, Module, Course Title&gt;</a:t>
            </a:r>
          </a:p>
        </p:txBody>
      </p:sp>
      <p:sp>
        <p:nvSpPr>
          <p:cNvPr id="276484" name="Title_PlaceholderSubtitle"/>
          <p:cNvSpPr>
            <a:spLocks noGrp="1" noChangeArrowheads="1"/>
          </p:cNvSpPr>
          <p:nvPr>
            <p:ph type="subTitle" idx="1"/>
          </p:nvPr>
        </p:nvSpPr>
        <p:spPr>
          <a:xfrm>
            <a:off x="927100" y="4419600"/>
            <a:ext cx="7302500" cy="4318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ko-KR"/>
              <a:t>&lt;Insert Subtitle&gt;</a:t>
            </a:r>
          </a:p>
        </p:txBody>
      </p:sp>
    </p:spTree>
    <p:extLst>
      <p:ext uri="{BB962C8B-B14F-4D97-AF65-F5344CB8AC3E}">
        <p14:creationId xmlns:p14="http://schemas.microsoft.com/office/powerpoint/2010/main" val="2352279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946481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388100" y="533400"/>
            <a:ext cx="1841500" cy="31400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63600" y="533400"/>
            <a:ext cx="5372100" cy="31400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57256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9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7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38300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34375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436889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63600" y="1816100"/>
            <a:ext cx="3606800" cy="1857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2800" y="1816100"/>
            <a:ext cx="3606800" cy="1857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706284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85197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788317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8675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763582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5082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lide_PlaceholderTitle">
            <a:extLst>
              <a:ext uri="{FF2B5EF4-FFF2-40B4-BE49-F238E27FC236}">
                <a16:creationId xmlns:a16="http://schemas.microsoft.com/office/drawing/2014/main" id="{9DFDF226-7C66-4213-9187-8BF8AD809D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89000" y="533400"/>
            <a:ext cx="73152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Slide_PlaceholderText">
            <a:extLst>
              <a:ext uri="{FF2B5EF4-FFF2-40B4-BE49-F238E27FC236}">
                <a16:creationId xmlns:a16="http://schemas.microsoft.com/office/drawing/2014/main" id="{B18F5078-4AD1-4BB9-B54B-9E8C2FA6DD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63600" y="1816100"/>
            <a:ext cx="7366000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pic>
        <p:nvPicPr>
          <p:cNvPr id="1028" name="Oracle_banner">
            <a:extLst>
              <a:ext uri="{FF2B5EF4-FFF2-40B4-BE49-F238E27FC236}">
                <a16:creationId xmlns:a16="http://schemas.microsoft.com/office/drawing/2014/main" id="{15E5E3CC-26DF-4580-81A3-2FF0EC3D2F5D}"/>
              </a:ext>
            </a:extLst>
          </p:cNvPr>
          <p:cNvPicPr>
            <a:picLocks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0638"/>
            <a:ext cx="9182100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Slide_Page_Number">
            <a:extLst>
              <a:ext uri="{FF2B5EF4-FFF2-40B4-BE49-F238E27FC236}">
                <a16:creationId xmlns:a16="http://schemas.microsoft.com/office/drawing/2014/main" id="{12DC01DB-9D3C-4569-AC95-3669A3AEB98C}"/>
              </a:ext>
            </a:extLst>
          </p:cNvPr>
          <p:cNvSpPr>
            <a:spLocks noChangeArrowheads="1"/>
          </p:cNvSpPr>
          <p:nvPr/>
        </p:nvSpPr>
        <p:spPr bwMode="hidden">
          <a:xfrm>
            <a:off x="457200" y="6654800"/>
            <a:ext cx="965200" cy="182563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sz="23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3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3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3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3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defRPr/>
            </a:pPr>
            <a:r>
              <a:rPr lang="en-US" altLang="ko-KR" sz="1200" b="0">
                <a:ea typeface="굴림" panose="020B0600000101010101" pitchFamily="50" charset="-127"/>
              </a:rPr>
              <a:t>1-</a:t>
            </a:r>
            <a:fld id="{E9814864-EBCF-4ED9-AFEA-28ABEF7B8304}" type="slidenum">
              <a:rPr lang="en-US" altLang="ko-KR" sz="1200" b="0" smtClean="0">
                <a:ea typeface="굴림" panose="020B0600000101010101" pitchFamily="50" charset="-127"/>
              </a:rPr>
              <a:pPr algn="just" eaLnBrk="1" hangingPunct="1">
                <a:defRPr/>
              </a:pPr>
              <a:t>‹#›</a:t>
            </a:fld>
            <a:endParaRPr lang="en-US" altLang="ko-KR" sz="1200" b="0">
              <a:ea typeface="굴림" panose="020B0600000101010101" pitchFamily="50" charset="-127"/>
            </a:endParaRPr>
          </a:p>
        </p:txBody>
      </p:sp>
      <p:sp>
        <p:nvSpPr>
          <p:cNvPr id="1030" name="Slide_Copyright">
            <a:extLst>
              <a:ext uri="{FF2B5EF4-FFF2-40B4-BE49-F238E27FC236}">
                <a16:creationId xmlns:a16="http://schemas.microsoft.com/office/drawing/2014/main" id="{697253BF-DB3E-4BF2-84E5-3E3CBE69D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7300" y="6654800"/>
            <a:ext cx="4102100" cy="1905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 eaLnBrk="0" hangingPunct="0">
              <a:defRPr sz="23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3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3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3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3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23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23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23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charset="0"/>
              <a:defRPr sz="23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200" b="0" dirty="0">
                <a:ea typeface="굴림" pitchFamily="50" charset="-127"/>
              </a:rPr>
              <a:t>Copyright </a:t>
            </a:r>
            <a:r>
              <a:rPr lang="en-US" altLang="ko-KR" sz="1200" b="0">
                <a:ea typeface="굴림" pitchFamily="50" charset="-127"/>
              </a:rPr>
              <a:t>© 2020, </a:t>
            </a:r>
            <a:r>
              <a:rPr lang="en-US" altLang="ko-KR" sz="1200" b="0" dirty="0">
                <a:ea typeface="굴림" pitchFamily="50" charset="-127"/>
              </a:rPr>
              <a:t>Oracle.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5" r:id="rId1"/>
    <p:sldLayoutId id="2147484055" r:id="rId2"/>
    <p:sldLayoutId id="2147484056" r:id="rId3"/>
    <p:sldLayoutId id="2147484057" r:id="rId4"/>
    <p:sldLayoutId id="2147484058" r:id="rId5"/>
    <p:sldLayoutId id="2147484059" r:id="rId6"/>
    <p:sldLayoutId id="2147484060" r:id="rId7"/>
    <p:sldLayoutId id="2147484061" r:id="rId8"/>
    <p:sldLayoutId id="2147484062" r:id="rId9"/>
    <p:sldLayoutId id="2147484063" r:id="rId10"/>
    <p:sldLayoutId id="2147484064" r:id="rId11"/>
    <p:sldLayoutId id="2147484066" r:id="rId12"/>
  </p:sldLayoutIdLst>
  <p:txStyles>
    <p:titleStyle>
      <a:lvl1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800" b="1">
          <a:solidFill>
            <a:schemeClr val="tx1"/>
          </a:solidFill>
          <a:latin typeface="Arial" charset="0"/>
        </a:defRPr>
      </a:lvl2pPr>
      <a:lvl3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800" b="1">
          <a:solidFill>
            <a:schemeClr val="tx1"/>
          </a:solidFill>
          <a:latin typeface="Arial" charset="0"/>
        </a:defRPr>
      </a:lvl3pPr>
      <a:lvl4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800" b="1">
          <a:solidFill>
            <a:schemeClr val="tx1"/>
          </a:solidFill>
          <a:latin typeface="Arial" charset="0"/>
        </a:defRPr>
      </a:lvl4pPr>
      <a:lvl5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2800" b="1">
          <a:solidFill>
            <a:schemeClr val="tx1"/>
          </a:solidFill>
          <a:latin typeface="Arial" charset="0"/>
        </a:defRPr>
      </a:lvl5pPr>
      <a:lvl6pPr marL="457200" algn="ctr" defTabSz="228600" rtl="0" fontAlgn="base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2800" b="1">
          <a:solidFill>
            <a:schemeClr val="tx1"/>
          </a:solidFill>
          <a:latin typeface="Arial" charset="0"/>
        </a:defRPr>
      </a:lvl6pPr>
      <a:lvl7pPr marL="914400" algn="ctr" defTabSz="228600" rtl="0" fontAlgn="base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2800" b="1">
          <a:solidFill>
            <a:schemeClr val="tx1"/>
          </a:solidFill>
          <a:latin typeface="Arial" charset="0"/>
        </a:defRPr>
      </a:lvl7pPr>
      <a:lvl8pPr marL="1371600" algn="ctr" defTabSz="228600" rtl="0" fontAlgn="base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2800" b="1">
          <a:solidFill>
            <a:schemeClr val="tx1"/>
          </a:solidFill>
          <a:latin typeface="Arial" charset="0"/>
        </a:defRPr>
      </a:lvl8pPr>
      <a:lvl9pPr marL="1828800" algn="ctr" defTabSz="228600" rtl="0" fontAlgn="base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28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•"/>
        <a:defRPr sz="2200" b="1">
          <a:solidFill>
            <a:schemeClr val="tx1"/>
          </a:solidFill>
          <a:latin typeface="+mn-lt"/>
          <a:ea typeface="+mn-ea"/>
          <a:cs typeface="+mn-cs"/>
        </a:defRPr>
      </a:lvl1pPr>
      <a:lvl2pPr marL="571500" indent="-457200" algn="l" defTabSz="228600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Arial" panose="020B0604020202020204" pitchFamily="34" charset="0"/>
        <a:buChar char="•"/>
        <a:defRPr sz="2200" b="1">
          <a:solidFill>
            <a:schemeClr val="tx1"/>
          </a:solidFill>
          <a:latin typeface="+mn-lt"/>
        </a:defRPr>
      </a:lvl2pPr>
      <a:lvl3pPr marL="1028700" indent="-342900" algn="l" defTabSz="228600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Arial" panose="020B0604020202020204" pitchFamily="34" charset="0"/>
        <a:buChar char="–"/>
        <a:defRPr sz="2000" b="1">
          <a:solidFill>
            <a:schemeClr val="tx1"/>
          </a:solidFill>
          <a:latin typeface="+mn-lt"/>
        </a:defRPr>
      </a:lvl3pPr>
      <a:lvl4pPr marL="1143000" indent="228600" algn="l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–"/>
        <a:defRPr sz="2000" b="1">
          <a:solidFill>
            <a:srgbClr val="FF0000"/>
          </a:solidFill>
          <a:latin typeface="+mn-lt"/>
        </a:defRPr>
      </a:lvl4pPr>
      <a:lvl5pPr marL="1257300" indent="571500" algn="l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»"/>
        <a:defRPr sz="2000" b="1">
          <a:solidFill>
            <a:schemeClr val="tx1"/>
          </a:solidFill>
          <a:latin typeface="+mn-lt"/>
        </a:defRPr>
      </a:lvl5pPr>
      <a:lvl6pPr marL="1714500" algn="l" defTabSz="228600" rtl="0" fontAlgn="base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2000" b="1">
          <a:solidFill>
            <a:schemeClr val="tx1"/>
          </a:solidFill>
          <a:latin typeface="+mn-lt"/>
        </a:defRPr>
      </a:lvl6pPr>
      <a:lvl7pPr marL="2171700" algn="l" defTabSz="228600" rtl="0" fontAlgn="base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2000" b="1">
          <a:solidFill>
            <a:schemeClr val="tx1"/>
          </a:solidFill>
          <a:latin typeface="+mn-lt"/>
        </a:defRPr>
      </a:lvl7pPr>
      <a:lvl8pPr marL="2628900" algn="l" defTabSz="228600" rtl="0" fontAlgn="base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2000" b="1">
          <a:solidFill>
            <a:schemeClr val="tx1"/>
          </a:solidFill>
          <a:latin typeface="+mn-lt"/>
        </a:defRPr>
      </a:lvl8pPr>
      <a:lvl9pPr marL="3086100" algn="l" defTabSz="228600" rtl="0" fontAlgn="base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evelopers.google.com/maps/web/?hl=ko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apis/console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https://developers.google.com/maps/web/?hl=ko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HTML Google Maps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80" y="1628800"/>
            <a:ext cx="8660187" cy="463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165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395536" y="836712"/>
            <a:ext cx="8575366" cy="2664296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HTML Google Maps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3212976"/>
            <a:ext cx="747712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679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395536" y="908720"/>
            <a:ext cx="8049559" cy="3888432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HTML Google Maps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6451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467544" y="908720"/>
            <a:ext cx="8224548" cy="5472608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HTML Google Maps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0643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323528" y="4293096"/>
            <a:ext cx="8686800" cy="2127943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27013" y="82550"/>
            <a:ext cx="7559675" cy="576263"/>
          </a:xfrm>
        </p:spPr>
        <p:txBody>
          <a:bodyPr/>
          <a:lstStyle/>
          <a:p>
            <a:r>
              <a:rPr lang="en-US" altLang="ko-KR" b="1" dirty="0"/>
              <a:t>HTML5 Geolocation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92250" y="890905"/>
            <a:ext cx="8686799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 b="1" dirty="0"/>
              <a:t>원래 한동안 위치정보는 일반적으로 앱을 통해서만 제공되었던 특징적인 </a:t>
            </a:r>
            <a:r>
              <a:rPr lang="ko-KR" altLang="en-US" sz="1800" b="1" dirty="0" err="1"/>
              <a:t>정보이었지만</a:t>
            </a:r>
            <a:r>
              <a:rPr lang="en-US" altLang="ko-KR" sz="1800" b="1" dirty="0"/>
              <a:t>, HTML5</a:t>
            </a:r>
            <a:r>
              <a:rPr lang="ko-KR" altLang="en-US" sz="1800" b="1" dirty="0"/>
              <a:t>을 통해 각종 모바일 장비들의 </a:t>
            </a:r>
            <a:r>
              <a:rPr lang="ko-KR" altLang="en-US" sz="1800" b="1" dirty="0" err="1"/>
              <a:t>브라우져들이</a:t>
            </a:r>
            <a:r>
              <a:rPr lang="ko-KR" altLang="en-US" sz="1800" b="1" dirty="0"/>
              <a:t> 직접 위치 정보를 수집하기 시작하였다</a:t>
            </a:r>
            <a:r>
              <a:rPr lang="en-US" altLang="ko-KR" sz="1800" b="1" dirty="0"/>
              <a:t>. </a:t>
            </a:r>
          </a:p>
          <a:p>
            <a:endParaRPr lang="en-US" altLang="ko-KR" sz="1800" b="1" dirty="0"/>
          </a:p>
          <a:p>
            <a:r>
              <a:rPr lang="ko-KR" altLang="en-US" sz="1800" b="1" dirty="0"/>
              <a:t>따라서 이제는 네이티브 앱이나 하이브리드 앱을 통해서 위치 정보를 수집할 필요 없이 직접 웹에서도 위치 정보를 수집할 수 있다</a:t>
            </a:r>
            <a:r>
              <a:rPr lang="en-US" altLang="ko-KR" sz="1800" b="1" dirty="0"/>
              <a:t>. </a:t>
            </a:r>
          </a:p>
          <a:p>
            <a:endParaRPr lang="en-US" altLang="ko-KR" sz="1800" b="1" dirty="0"/>
          </a:p>
          <a:p>
            <a:r>
              <a:rPr lang="ko-KR" altLang="en-US" sz="1800" b="1" dirty="0"/>
              <a:t>그것이 바로 </a:t>
            </a:r>
            <a:r>
              <a:rPr lang="en-US" altLang="ko-KR" sz="1800" b="1" dirty="0" err="1"/>
              <a:t>navigator.geolocation</a:t>
            </a:r>
            <a:r>
              <a:rPr lang="en-US" altLang="ko-KR" sz="1800" b="1" dirty="0"/>
              <a:t> API</a:t>
            </a:r>
            <a:r>
              <a:rPr lang="ko-KR" altLang="en-US" sz="1800" b="1" dirty="0"/>
              <a:t>이다</a:t>
            </a:r>
            <a:r>
              <a:rPr lang="en-US" altLang="ko-KR" sz="1800" b="1" dirty="0"/>
              <a:t>. </a:t>
            </a:r>
          </a:p>
          <a:p>
            <a:endParaRPr lang="en-US" altLang="ko-KR" sz="1800" b="1" dirty="0"/>
          </a:p>
          <a:p>
            <a:r>
              <a:rPr lang="ko-KR" altLang="en-US" sz="1800" b="1" dirty="0"/>
              <a:t>모바일 앱과 다른 점이 있다면 최근의 </a:t>
            </a:r>
            <a:r>
              <a:rPr lang="ko-KR" altLang="en-US" sz="1800" b="1" dirty="0" err="1"/>
              <a:t>랩탑들</a:t>
            </a:r>
            <a:r>
              <a:rPr lang="ko-KR" altLang="en-US" sz="1800" b="1" dirty="0"/>
              <a:t> 또한 </a:t>
            </a:r>
            <a:r>
              <a:rPr lang="en-US" altLang="ko-KR" sz="1800" b="1" dirty="0"/>
              <a:t>GPS</a:t>
            </a:r>
            <a:r>
              <a:rPr lang="ko-KR" altLang="en-US" sz="1800" b="1" dirty="0"/>
              <a:t>가 </a:t>
            </a:r>
            <a:r>
              <a:rPr lang="ko-KR" altLang="en-US" sz="1800" b="1" dirty="0" err="1"/>
              <a:t>내장되어있는</a:t>
            </a:r>
            <a:r>
              <a:rPr lang="ko-KR" altLang="en-US" sz="1800" b="1" dirty="0"/>
              <a:t> 경우가 많아서 이 </a:t>
            </a:r>
            <a:r>
              <a:rPr lang="en-US" altLang="ko-KR" sz="1800" b="1" dirty="0"/>
              <a:t>API</a:t>
            </a:r>
            <a:r>
              <a:rPr lang="ko-KR" altLang="en-US" sz="1800" b="1" dirty="0"/>
              <a:t>를 이용해서 웹서비스를 제작하게 된다면 모바일에만 </a:t>
            </a:r>
            <a:r>
              <a:rPr lang="ko-KR" altLang="en-US" sz="1800" b="1" dirty="0" err="1"/>
              <a:t>한다는게</a:t>
            </a:r>
            <a:r>
              <a:rPr lang="ko-KR" altLang="en-US" sz="1800" b="1" dirty="0"/>
              <a:t> 아니라 그러한 랩탑에서 접속하는 사용자들 또한 위치 기반 서비스를 제공할 수 있다</a:t>
            </a:r>
            <a:r>
              <a:rPr lang="en-US" altLang="ko-KR" sz="1800" b="1" dirty="0"/>
              <a:t>.</a:t>
            </a:r>
            <a:endParaRPr lang="ko-KR" altLang="en-US" sz="1800" b="1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714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sz="1600" b="0" dirty="0"/>
              <a:t>Google Maps API</a:t>
            </a:r>
            <a:r>
              <a:rPr lang="ko-KR" altLang="en-US" sz="1600" b="0" dirty="0"/>
              <a:t>에 대해 배우는 가장 쉬운 방법은 간단한 예시를 보는 것입니다</a:t>
            </a:r>
            <a:r>
              <a:rPr lang="en-US" altLang="ko-KR" sz="1600" b="0" dirty="0"/>
              <a:t>. </a:t>
            </a:r>
            <a:r>
              <a:rPr lang="ko-KR" altLang="en-US" sz="1600" b="0" dirty="0"/>
              <a:t>다음 웹 페이지는 오스트레일리아 </a:t>
            </a:r>
            <a:r>
              <a:rPr lang="ko-KR" altLang="en-US" sz="1600" b="0" dirty="0" err="1"/>
              <a:t>뉴사우스</a:t>
            </a:r>
            <a:r>
              <a:rPr lang="ko-KR" altLang="en-US" sz="1600" b="0" dirty="0"/>
              <a:t> 웨일즈에 있는 시드니를 중심으로 하는 지도를 표시합니다</a:t>
            </a:r>
            <a:r>
              <a:rPr lang="en-US" altLang="ko-KR" sz="1600" b="0" dirty="0"/>
              <a:t>.</a:t>
            </a:r>
            <a:endParaRPr lang="ko-KR" altLang="en-US" sz="1600" b="0" dirty="0"/>
          </a:p>
          <a:p>
            <a:endParaRPr lang="ko-KR" altLang="en-US" sz="16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HTML Google Maps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844824"/>
            <a:ext cx="8352928" cy="480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997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간단한 예시지만 유의해야 몇 가지 사항이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&lt;!DOCTYPE html&gt; </a:t>
            </a:r>
            <a:r>
              <a:rPr lang="ko-KR" altLang="en-US" dirty="0"/>
              <a:t>선언을 사용하여 애플리케이션을 </a:t>
            </a:r>
            <a:r>
              <a:rPr lang="en-US" altLang="ko-KR" dirty="0"/>
              <a:t>HTML5</a:t>
            </a:r>
            <a:r>
              <a:rPr lang="ko-KR" altLang="en-US" dirty="0"/>
              <a:t>로 선언합니다</a:t>
            </a:r>
            <a:r>
              <a:rPr lang="en-US" altLang="ko-KR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지도를 고정하기 위해 </a:t>
            </a:r>
            <a:r>
              <a:rPr lang="en-US" altLang="ko-KR" dirty="0"/>
              <a:t>"map"</a:t>
            </a:r>
            <a:r>
              <a:rPr lang="ko-KR" altLang="en-US" dirty="0"/>
              <a:t>이라는 </a:t>
            </a:r>
            <a:r>
              <a:rPr lang="en-US" altLang="ko-KR" dirty="0"/>
              <a:t>div </a:t>
            </a:r>
            <a:r>
              <a:rPr lang="ko-KR" altLang="en-US" dirty="0"/>
              <a:t>요소를 생성합니다</a:t>
            </a:r>
            <a:r>
              <a:rPr lang="en-US" altLang="ko-KR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div</a:t>
            </a:r>
            <a:r>
              <a:rPr lang="ko-KR" altLang="en-US" dirty="0"/>
              <a:t>에서 지도를 생성하는 </a:t>
            </a:r>
            <a:r>
              <a:rPr lang="en-US" altLang="ko-KR" dirty="0"/>
              <a:t>JavaScript </a:t>
            </a:r>
            <a:r>
              <a:rPr lang="ko-KR" altLang="en-US" dirty="0"/>
              <a:t>함수를 정의합니다</a:t>
            </a:r>
            <a:r>
              <a:rPr lang="en-US" altLang="ko-KR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script </a:t>
            </a:r>
            <a:r>
              <a:rPr lang="ko-KR" altLang="en-US" dirty="0"/>
              <a:t>태그를 사용하여 </a:t>
            </a:r>
            <a:r>
              <a:rPr lang="en-US" altLang="ko-KR" dirty="0"/>
              <a:t>Maps API JavaScript</a:t>
            </a:r>
            <a:r>
              <a:rPr lang="ko-KR" altLang="en-US" dirty="0"/>
              <a:t>를 </a:t>
            </a:r>
            <a:r>
              <a:rPr lang="ko-KR" altLang="en-US" dirty="0" err="1"/>
              <a:t>로드합니다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HTML Google Maps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3439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HTML Google Maps</a:t>
            </a:r>
            <a:endParaRPr lang="ko-KR" alt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228600" y="1444496"/>
            <a:ext cx="8807895" cy="4689654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42830" rIns="0" bIns="14283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ea typeface="Roboto"/>
              </a:rPr>
              <a:t>HTML5로 애플리케이션 선언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ea typeface="Roboto"/>
              </a:rPr>
              <a:t>웹 애플리케이션 내에 실제 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DOCTYPE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ea typeface="Roboto"/>
              </a:rPr>
              <a:t>을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ea typeface="Roboto"/>
              </a:rPr>
              <a:t> 선언하는 것이 좋습니다.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ea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ea typeface="Roboto"/>
              </a:rPr>
              <a:t>이 예시에서는 아래와 같이 간단한 HTML5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ea typeface="Roboto"/>
              </a:rPr>
              <a:t> 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DOCTYPE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ea typeface="Roboto"/>
              </a:rPr>
              <a:t>을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ea typeface="Roboto"/>
              </a:rPr>
              <a:t> 사용하여 애플리케이션을 HTMML5로 선언했습니다.</a:t>
            </a:r>
            <a:endParaRPr kumimoji="0" lang="ko-KR" altLang="ko-KR" sz="1100" b="0" i="0" u="none" strike="noStrike" cap="none" normalizeH="0" baseline="0" dirty="0">
              <a:ln>
                <a:noFill/>
              </a:ln>
              <a:solidFill>
                <a:srgbClr val="37474F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rgbClr val="C53929"/>
              </a:solidFill>
              <a:effectLst/>
              <a:latin typeface="Arial Unicode MS"/>
              <a:ea typeface="Roboto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&lt;!DOCTYPE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html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53929"/>
                </a:solidFill>
                <a:effectLst/>
                <a:latin typeface="Arial Unicode MS"/>
                <a:ea typeface="Roboto Mono"/>
              </a:rPr>
              <a:t>&gt;</a:t>
            </a: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ea typeface="Roboto"/>
              </a:rPr>
              <a:t>대부분 최신 브라우저는 "표준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ea typeface="Roboto"/>
              </a:rPr>
              <a:t>모드"에서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ea typeface="Roboto"/>
              </a:rPr>
              <a:t> 이 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DOCTYPE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ea typeface="Roboto"/>
              </a:rPr>
              <a:t>으로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ea typeface="Roboto"/>
              </a:rPr>
              <a:t> 선언된 콘텐츠를 렌더링합니다.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ea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ea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ea typeface="Roboto"/>
              </a:rPr>
              <a:t>즉, 여러분의 애플리케이션은 브라우저 간 호환성이 강화되어야 합니다.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ea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ea typeface="Roboto"/>
              </a:rPr>
              <a:t>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ea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ea typeface="Roboto"/>
              </a:rPr>
              <a:t>또한,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ea typeface="Roboto"/>
              </a:rPr>
              <a:t> 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DOCTYPE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ea typeface="Roboto"/>
              </a:rPr>
              <a:t>은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ea typeface="Roboto"/>
              </a:rPr>
              <a:t> 적절히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ea typeface="Roboto"/>
              </a:rPr>
              <a:t>디그레이드되도록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ea typeface="Roboto"/>
              </a:rPr>
              <a:t> 설계되었습니다.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ea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ea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ea typeface="Roboto"/>
              </a:rPr>
              <a:t>Doctype을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ea typeface="Roboto"/>
              </a:rPr>
              <a:t> 이해하지 못하는 브라우저는 이를 무시하고 "쿼크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ea typeface="Roboto"/>
              </a:rPr>
              <a:t>모드"를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ea typeface="Roboto"/>
              </a:rPr>
              <a:t> 사용하여 콘텐츠를 렌더링합니다.</a:t>
            </a: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ea typeface="Roboto"/>
              </a:rPr>
              <a:t>쿼크 모드에서 작동하는 일부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ea typeface="Roboto"/>
              </a:rPr>
              <a:t>CSS는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Arial" panose="020B0604020202020204" pitchFamily="34" charset="0"/>
                <a:ea typeface="Roboto"/>
              </a:rPr>
              <a:t> 표준 모드에서 유효하지 않습니다.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Arial" panose="020B0604020202020204" pitchFamily="34" charset="0"/>
              <a:ea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929451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61843" y="980728"/>
            <a:ext cx="8570687" cy="3312368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HTML Google Maps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39552" y="4941168"/>
            <a:ext cx="77768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Go to </a:t>
            </a:r>
            <a:r>
              <a:rPr lang="en-US" altLang="ko-KR" b="1" dirty="0">
                <a:solidFill>
                  <a:srgbClr val="4CAF50"/>
                </a:solidFill>
                <a:hlinkClick r:id="rId3"/>
              </a:rPr>
              <a:t>https://console.developers.google.com</a:t>
            </a:r>
            <a:r>
              <a:rPr lang="en-US" altLang="ko-KR" b="1" dirty="0"/>
              <a:t> to get a free API key.</a:t>
            </a:r>
            <a:endParaRPr lang="ko-KR" altLang="en-US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175" y="4267727"/>
            <a:ext cx="6865098" cy="44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16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395536" y="980728"/>
            <a:ext cx="8603020" cy="2952328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HTML Google Maps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3789040"/>
            <a:ext cx="5760640" cy="246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58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87337" y="908720"/>
            <a:ext cx="8652038" cy="1872208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HTML Google Maps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37" y="2636912"/>
            <a:ext cx="8245103" cy="366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26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467544" y="980728"/>
            <a:ext cx="8372494" cy="4752528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HTML Google Maps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4653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467544" y="908720"/>
            <a:ext cx="8074552" cy="2664296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HTML Google Maps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3573016"/>
            <a:ext cx="774382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229192"/>
      </p:ext>
    </p:extLst>
  </p:cSld>
  <p:clrMapOvr>
    <a:masterClrMapping/>
  </p:clrMapOvr>
</p:sld>
</file>

<file path=ppt/theme/theme1.xml><?xml version="1.0" encoding="utf-8"?>
<a:theme xmlns:a="http://schemas.openxmlformats.org/drawingml/2006/main" name="OU5_2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CCCCCC"/>
      </a:accent1>
      <a:accent2>
        <a:srgbClr val="FF0000"/>
      </a:accent2>
      <a:accent3>
        <a:srgbClr val="FFFFFF"/>
      </a:accent3>
      <a:accent4>
        <a:srgbClr val="000000"/>
      </a:accent4>
      <a:accent5>
        <a:srgbClr val="E2E2E2"/>
      </a:accent5>
      <a:accent6>
        <a:srgbClr val="E70000"/>
      </a:accent6>
      <a:hlink>
        <a:srgbClr val="FF0000"/>
      </a:hlink>
      <a:folHlink>
        <a:srgbClr val="999999"/>
      </a:folHlink>
    </a:clrScheme>
    <a:fontScheme name="OU5_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8032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Tx/>
          <a:buFont typeface="Arial" charset="0"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8032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Tx/>
          <a:buFont typeface="Arial" charset="0"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U5_2 1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CCCCCC"/>
        </a:accent1>
        <a:accent2>
          <a:srgbClr val="FF330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E72D00"/>
        </a:accent6>
        <a:hlink>
          <a:srgbClr val="FF33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CCCCCC"/>
      </a:accent1>
      <a:accent2>
        <a:srgbClr val="FF3300"/>
      </a:accent2>
      <a:accent3>
        <a:srgbClr val="FFFFFF"/>
      </a:accent3>
      <a:accent4>
        <a:srgbClr val="000000"/>
      </a:accent4>
      <a:accent5>
        <a:srgbClr val="E2E2E2"/>
      </a:accent5>
      <a:accent6>
        <a:srgbClr val="E72D00"/>
      </a:accent6>
      <a:hlink>
        <a:srgbClr val="FF3300"/>
      </a:hlink>
      <a:folHlink>
        <a:srgbClr val="999999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E:\TURTLE\OU5_Template\OU5_2\OU5_2.ppt</Template>
  <TotalTime>14053</TotalTime>
  <Words>323</Words>
  <Application>Microsoft Office PowerPoint</Application>
  <PresentationFormat>화면 슬라이드 쇼(4:3)</PresentationFormat>
  <Paragraphs>48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Arial Unicode MS</vt:lpstr>
      <vt:lpstr>맑은 고딕</vt:lpstr>
      <vt:lpstr>Arial</vt:lpstr>
      <vt:lpstr>Courier New</vt:lpstr>
      <vt:lpstr>Times New Roman</vt:lpstr>
      <vt:lpstr>Wingdings</vt:lpstr>
      <vt:lpstr>OU5_2</vt:lpstr>
      <vt:lpstr>HTML Google Maps</vt:lpstr>
      <vt:lpstr>HTML Google Maps</vt:lpstr>
      <vt:lpstr>HTML Google Maps</vt:lpstr>
      <vt:lpstr>HTML Google Maps</vt:lpstr>
      <vt:lpstr>HTML Google Maps</vt:lpstr>
      <vt:lpstr>HTML Google Maps</vt:lpstr>
      <vt:lpstr>HTML Google Maps</vt:lpstr>
      <vt:lpstr>HTML Google Maps</vt:lpstr>
      <vt:lpstr>HTML Google Maps</vt:lpstr>
      <vt:lpstr>HTML Google Maps</vt:lpstr>
      <vt:lpstr>HTML Google Maps</vt:lpstr>
      <vt:lpstr>HTML Google Maps</vt:lpstr>
      <vt:lpstr>HTML5 Geolocation</vt:lpstr>
    </vt:vector>
  </TitlesOfParts>
  <Company>Oracle Corp.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Oracle</dc:creator>
  <cp:lastModifiedBy>김 진오</cp:lastModifiedBy>
  <cp:revision>712</cp:revision>
  <cp:lastPrinted>2004-03-16T01:03:50Z</cp:lastPrinted>
  <dcterms:created xsi:type="dcterms:W3CDTF">2001-07-03T17:11:09Z</dcterms:created>
  <dcterms:modified xsi:type="dcterms:W3CDTF">2021-09-28T09:26:13Z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ome_page">
    <vt:lpwstr>http://ap337sun.us.oracle.com/powerpoint</vt:lpwstr>
  </property>
  <property fmtid="{D5CDD505-2E9C-101B-9397-08002B2CF9AE}" pid="3" name="Version">
    <vt:lpwstr>1.00</vt:lpwstr>
  </property>
  <property fmtid="{D5CDD505-2E9C-101B-9397-08002B2CF9AE}" pid="4" name="Build_version">
    <vt:lpwstr> 111</vt:lpwstr>
  </property>
  <property fmtid="{D5CDD505-2E9C-101B-9397-08002B2CF9AE}" pid="5" name="Build_Date">
    <vt:filetime>2001-07-03T07:00:00Z</vt:filetime>
  </property>
  <property fmtid="{D5CDD505-2E9C-101B-9397-08002B2CF9AE}" pid="6" name="Build_Time">
    <vt:lpwstr>10:11:09 AM</vt:lpwstr>
  </property>
  <property fmtid="{D5CDD505-2E9C-101B-9397-08002B2CF9AE}" pid="7" name="Install_dir">
    <vt:lpwstr/>
  </property>
</Properties>
</file>