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5220" r:id="rId1"/>
  </p:sldMasterIdLst>
  <p:notesMasterIdLst>
    <p:notesMasterId r:id="rId8"/>
  </p:notesMasterIdLst>
  <p:handoutMasterIdLst>
    <p:handoutMasterId r:id="rId9"/>
  </p:handoutMasterIdLst>
  <p:sldIdLst>
    <p:sldId id="523" r:id="rId2"/>
    <p:sldId id="783" r:id="rId3"/>
    <p:sldId id="792" r:id="rId4"/>
    <p:sldId id="793" r:id="rId5"/>
    <p:sldId id="794" r:id="rId6"/>
    <p:sldId id="795" r:id="rId7"/>
  </p:sldIdLst>
  <p:sldSz cx="9144000" cy="6858000" type="screen4x3"/>
  <p:notesSz cx="6807200" cy="9939338"/>
  <p:embeddedFontLs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HY그래픽M" panose="02030600000101010101" pitchFamily="18" charset="-127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A4"/>
    <a:srgbClr val="F8F8F8"/>
    <a:srgbClr val="54C3F1"/>
    <a:srgbClr val="EE7700"/>
    <a:srgbClr val="BADCE4"/>
    <a:srgbClr val="99CCFF"/>
    <a:srgbClr val="B0EEB0"/>
    <a:srgbClr val="ADF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7" autoAdjust="0"/>
    <p:restoredTop sz="87066" autoAdjust="0"/>
  </p:normalViewPr>
  <p:slideViewPr>
    <p:cSldViewPr>
      <p:cViewPr varScale="1">
        <p:scale>
          <a:sx n="83" d="100"/>
          <a:sy n="83" d="100"/>
        </p:scale>
        <p:origin x="96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3042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126" cy="498008"/>
          </a:xfrm>
          <a:prstGeom prst="rect">
            <a:avLst/>
          </a:prstGeom>
        </p:spPr>
        <p:txBody>
          <a:bodyPr vert="horz" lIns="91793" tIns="45898" rIns="91793" bIns="45898" rtlCol="0"/>
          <a:lstStyle>
            <a:lvl1pPr algn="l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67" y="1"/>
            <a:ext cx="2951126" cy="498008"/>
          </a:xfrm>
          <a:prstGeom prst="rect">
            <a:avLst/>
          </a:prstGeom>
        </p:spPr>
        <p:txBody>
          <a:bodyPr vert="horz" lIns="91793" tIns="45898" rIns="91793" bIns="45898" rtlCol="0"/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7944EC3-CD58-4E5D-B3C2-52CC9C09ACA9}" type="datetimeFigureOut">
              <a:rPr lang="ko-KR" altLang="en-US"/>
              <a:pPr>
                <a:defRPr/>
              </a:pPr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9729"/>
            <a:ext cx="2951126" cy="498007"/>
          </a:xfrm>
          <a:prstGeom prst="rect">
            <a:avLst/>
          </a:prstGeom>
        </p:spPr>
        <p:txBody>
          <a:bodyPr vert="horz" lIns="91793" tIns="45898" rIns="91793" bIns="45898" rtlCol="0" anchor="b"/>
          <a:lstStyle>
            <a:lvl1pPr algn="l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67" y="9439729"/>
            <a:ext cx="2951126" cy="498007"/>
          </a:xfrm>
          <a:prstGeom prst="rect">
            <a:avLst/>
          </a:prstGeom>
        </p:spPr>
        <p:txBody>
          <a:bodyPr vert="horz" lIns="91793" tIns="45898" rIns="91793" bIns="45898" rtlCol="0" anchor="b"/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3582CFC-A15F-4894-8032-E64C55178C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4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1126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67" y="1"/>
            <a:ext cx="2951126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18" y="4722267"/>
            <a:ext cx="5447367" cy="447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729"/>
            <a:ext cx="2951126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67" y="9439729"/>
            <a:ext cx="2951126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290F5A3-85C6-43D3-8F51-74B434880B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9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6928B-8A8D-4A63-88F9-22E3B2E6183F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74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76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64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90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41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6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73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33173-8C79-4FC5-A2BD-0FF68161D4D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FC75-978E-4A8B-A271-C41A623F801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9FAB5-6876-4BBC-AD0E-0CB2964B0E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6CF6A-95A6-456B-ABC5-A924C46A9E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0D029-55D3-4C59-BE65-4E55FF613F6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FF9E9-CE7D-4E2A-A88C-81DE6FD56A9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81F3D-9231-45ED-ABF4-1264AF0D94F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9F289-DA5A-4CB2-8B15-854F59E412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5410-31B7-447E-8B5F-32A158615FB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48AE1-58E6-487D-A088-002B2B5E0FE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CD43D-3039-448F-9383-71AF951BEF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44176">
              <a:srgbClr val="EDF7FF"/>
            </a:gs>
            <a:gs pos="49194">
              <a:srgbClr val="F6FBFF"/>
            </a:gs>
            <a:gs pos="54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F7D6CF6A-95A6-456B-ABC5-A924C46A9E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1" r:id="rId1"/>
    <p:sldLayoutId id="2147485222" r:id="rId2"/>
    <p:sldLayoutId id="2147485223" r:id="rId3"/>
    <p:sldLayoutId id="2147485224" r:id="rId4"/>
    <p:sldLayoutId id="2147485225" r:id="rId5"/>
    <p:sldLayoutId id="2147485226" r:id="rId6"/>
    <p:sldLayoutId id="2147485227" r:id="rId7"/>
    <p:sldLayoutId id="2147485228" r:id="rId8"/>
    <p:sldLayoutId id="2147485229" r:id="rId9"/>
    <p:sldLayoutId id="2147485230" r:id="rId10"/>
    <p:sldLayoutId id="214748523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 descr="오픈소스 도입전략 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2060848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/>
              <a:t>Object Detection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4544" y="3965575"/>
            <a:ext cx="94330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 smtClean="0"/>
              <a:t>- Detection </a:t>
            </a:r>
            <a:r>
              <a:rPr lang="en-US" altLang="ko-KR" sz="3400" dirty="0"/>
              <a:t>System based on YOLOv5 -</a:t>
            </a:r>
            <a:endParaRPr lang="en-US" altLang="ko-KR" sz="34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>
                <a:solidFill>
                  <a:srgbClr val="7030A0"/>
                </a:solidFill>
              </a:rPr>
              <a:t>Teaming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92696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팀원</a:t>
            </a:r>
            <a:r>
              <a:rPr lang="en-US" altLang="ko-KR" sz="2000" dirty="0" smtClean="0"/>
              <a:t>: OOO, XXX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475492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R&amp;R: OOO (</a:t>
            </a:r>
            <a:r>
              <a:rPr lang="ko-KR" altLang="en-US" sz="2000" dirty="0" smtClean="0"/>
              <a:t>데이터 수집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전처리</a:t>
            </a:r>
            <a:r>
              <a:rPr lang="en-US" altLang="ko-KR" sz="2000" dirty="0" smtClean="0"/>
              <a:t>), XXX (</a:t>
            </a:r>
            <a:r>
              <a:rPr lang="ko-KR" altLang="en-US" sz="2000" dirty="0" smtClean="0"/>
              <a:t>아키텍처 설계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테스트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83907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Dataset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92696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출처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475492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구성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train </a:t>
            </a:r>
            <a:r>
              <a:rPr lang="ko-KR" altLang="en-US" sz="2000" dirty="0" smtClean="0"/>
              <a:t>디렉토리와 </a:t>
            </a:r>
            <a:r>
              <a:rPr lang="en-US" altLang="ko-KR" sz="2000" dirty="0" smtClean="0"/>
              <a:t>valid </a:t>
            </a:r>
            <a:r>
              <a:rPr lang="ko-KR" altLang="en-US" sz="2000" dirty="0" smtClean="0"/>
              <a:t>디렉토리로 구성되며</a:t>
            </a:r>
            <a:r>
              <a:rPr lang="en-US" altLang="ko-KR" sz="2000" dirty="0" smtClean="0"/>
              <a:t>, train/images, train/labels,  valid/images,  valid/labels </a:t>
            </a:r>
            <a:r>
              <a:rPr lang="ko-KR" altLang="en-US" sz="2000" dirty="0" smtClean="0"/>
              <a:t>서브디렉토리로 이루어져 있음</a:t>
            </a:r>
            <a:r>
              <a:rPr lang="en-US" altLang="ko-KR" sz="2000" dirty="0" smtClean="0"/>
              <a:t>.   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또한 </a:t>
            </a:r>
            <a:r>
              <a:rPr lang="en-US" altLang="ko-KR" sz="2000" dirty="0" smtClean="0"/>
              <a:t>detection </a:t>
            </a:r>
            <a:r>
              <a:rPr lang="ko-KR" altLang="en-US" sz="2000" dirty="0" smtClean="0"/>
              <a:t>대상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개수는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개이며</a:t>
            </a:r>
            <a:r>
              <a:rPr lang="en-US" altLang="ko-KR" sz="2000" dirty="0" smtClean="0"/>
              <a:t>, train image 300 </a:t>
            </a:r>
            <a:r>
              <a:rPr lang="ko-KR" altLang="en-US" sz="2000" dirty="0" smtClean="0"/>
              <a:t>장</a:t>
            </a:r>
            <a:r>
              <a:rPr lang="en-US" altLang="ko-KR" sz="2000" dirty="0" smtClean="0"/>
              <a:t>, valid image 50 </a:t>
            </a:r>
            <a:r>
              <a:rPr lang="ko-KR" altLang="en-US" sz="2000" dirty="0" smtClean="0"/>
              <a:t>장으로 구성됨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92520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20688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목표</a:t>
            </a:r>
            <a:r>
              <a:rPr lang="en-US" altLang="ko-KR" sz="2000" dirty="0" smtClean="0"/>
              <a:t>: Object Detection Process </a:t>
            </a:r>
            <a:r>
              <a:rPr lang="ko-KR" altLang="en-US" sz="2000" dirty="0" smtClean="0"/>
              <a:t>이해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셋 구축 능력 향상</a:t>
            </a:r>
            <a:r>
              <a:rPr lang="en-US" altLang="ko-KR" sz="2000" dirty="0" smtClean="0"/>
              <a:t>,... 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2440633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개발환경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(python,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, yolo </a:t>
            </a:r>
            <a:r>
              <a:rPr lang="ko-KR" altLang="en-US" sz="2000" dirty="0" smtClean="0"/>
              <a:t>등의 버전 확인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3382541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개발 단계별 수행 방법 및 소요시간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 전처리 및 학습 데이터 생성 </a:t>
            </a:r>
            <a:r>
              <a:rPr lang="en-US" altLang="ko-KR" sz="2000" dirty="0" smtClean="0"/>
              <a:t>1 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아키텍처 설계 및 학습 </a:t>
            </a:r>
            <a:r>
              <a:rPr lang="en-US" altLang="ko-KR" sz="2000" dirty="0" smtClean="0"/>
              <a:t>1hr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문제점 분석 및 해결방안 논의 </a:t>
            </a:r>
            <a:r>
              <a:rPr lang="en-US" altLang="ko-KR" sz="2000" dirty="0" smtClean="0"/>
              <a:t>1hr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Document </a:t>
            </a:r>
            <a:r>
              <a:rPr lang="ko-KR" altLang="en-US" sz="2000" dirty="0" smtClean="0"/>
              <a:t>작성 및 </a:t>
            </a:r>
            <a:r>
              <a:rPr lang="ko-KR" altLang="en-US" sz="2000" dirty="0" err="1" smtClean="0"/>
              <a:t>수정시간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1hr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.....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708359"/>
            <a:ext cx="8856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소스</a:t>
            </a:r>
            <a:r>
              <a:rPr lang="en-US" altLang="ko-KR" sz="2000" dirty="0" smtClean="0"/>
              <a:t>:  Detection_YOLOv5_xxx.ipython</a:t>
            </a:r>
          </a:p>
        </p:txBody>
      </p:sp>
    </p:spTree>
    <p:extLst>
      <p:ext uri="{BB962C8B-B14F-4D97-AF65-F5344CB8AC3E}">
        <p14:creationId xmlns:p14="http://schemas.microsoft.com/office/powerpoint/2010/main" val="8547721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548680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모델 아키텍처 및 선정 이유 </a:t>
            </a:r>
            <a:r>
              <a:rPr lang="en-US" altLang="ko-KR" sz="2000" dirty="0" smtClean="0"/>
              <a:t>=&gt; YOLOv5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3090896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결과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095703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339" y="646311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개선 사항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367515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진행 시 시행착오 및 문제점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0064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23214</TotalTime>
  <Words>161</Words>
  <Application>Microsoft Office PowerPoint</Application>
  <PresentationFormat>화면 슬라이드 쇼(4:3)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Trebuchet MS</vt:lpstr>
      <vt:lpstr>HY그래픽B</vt:lpstr>
      <vt:lpstr>굴림</vt:lpstr>
      <vt:lpstr>HY그래픽M</vt:lpstr>
      <vt:lpstr>Georgia</vt:lpstr>
      <vt:lpstr>Wingdings</vt:lpstr>
      <vt:lpstr>기류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kipa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neowizard</cp:lastModifiedBy>
  <cp:revision>3042</cp:revision>
  <cp:lastPrinted>2015-03-04T00:41:30Z</cp:lastPrinted>
  <dcterms:created xsi:type="dcterms:W3CDTF">2009-09-22T06:36:24Z</dcterms:created>
  <dcterms:modified xsi:type="dcterms:W3CDTF">2022-04-15T07:50:39Z</dcterms:modified>
</cp:coreProperties>
</file>