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70" r:id="rId2"/>
    <p:sldId id="256" r:id="rId3"/>
    <p:sldId id="257" r:id="rId4"/>
    <p:sldId id="269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7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5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C9B6-D487-4B93-8115-89502D81FC5F}" type="datetimeFigureOut">
              <a:rPr lang="ko-KR" altLang="en-US" smtClean="0"/>
              <a:pPr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1B34-1452-4987-BB6B-E14B731030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가계부 어플리케이션들</a:t>
            </a:r>
            <a:endParaRPr lang="ko-KR" altLang="en-US" dirty="0"/>
          </a:p>
        </p:txBody>
      </p:sp>
      <p:pic>
        <p:nvPicPr>
          <p:cNvPr id="1028" name="Picture 4" descr="C:\Users\Bean\Desktop\자료구조\imgs\가계부어플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2554164" cy="4540028"/>
          </a:xfrm>
          <a:prstGeom prst="rect">
            <a:avLst/>
          </a:prstGeom>
          <a:noFill/>
        </p:spPr>
      </p:pic>
      <p:pic>
        <p:nvPicPr>
          <p:cNvPr id="1029" name="Picture 5" descr="C:\Users\Bean\Desktop\자료구조\imgs\다운로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84784"/>
            <a:ext cx="2736304" cy="4880279"/>
          </a:xfrm>
          <a:prstGeom prst="rect">
            <a:avLst/>
          </a:prstGeom>
          <a:noFill/>
        </p:spPr>
      </p:pic>
      <p:pic>
        <p:nvPicPr>
          <p:cNvPr id="1030" name="Picture 6" descr="C:\Users\Bean\Desktop\자료구조\imgs\편한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556792"/>
            <a:ext cx="2809349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최근 지출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날짜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 안의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의 정보를 모두 출력</a:t>
            </a:r>
            <a:endParaRPr lang="en-US" altLang="ko-KR" dirty="0" smtClean="0"/>
          </a:p>
        </p:txBody>
      </p:sp>
      <p:pic>
        <p:nvPicPr>
          <p:cNvPr id="6146" name="Picture 2" descr="C:\Users\Bean\Desktop\자료구조\imgs\최근지출목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799"/>
            <a:ext cx="3960440" cy="4593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일별 소비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날짜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Linked list </a:t>
            </a:r>
            <a:r>
              <a:rPr lang="ko-KR" altLang="en-US" dirty="0" smtClean="0"/>
              <a:t>정보를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날짜별로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해당일의 지출 건수와 지출 총액 출력</a:t>
            </a:r>
            <a:endParaRPr lang="ko-KR" altLang="en-US" dirty="0"/>
          </a:p>
        </p:txBody>
      </p:sp>
      <p:pic>
        <p:nvPicPr>
          <p:cNvPr id="7172" name="Picture 4" descr="C:\Users\Bean\Desktop\자료구조\imgs\일별소비현황 - 복사본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3168352" cy="5357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지출 통계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8024" y="1600200"/>
            <a:ext cx="3898776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카테고리를 지출 비율이 높은 순서대로 출력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지출 비율이 높은 상위 몇 개의 항목들 출력</a:t>
            </a:r>
            <a:endParaRPr lang="ko-KR" altLang="en-US" dirty="0"/>
          </a:p>
        </p:txBody>
      </p:sp>
      <p:pic>
        <p:nvPicPr>
          <p:cNvPr id="1026" name="Picture 2" descr="C:\Users\Bean\Desktop\자료구조\imgs\편한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3456384" cy="5177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목표 재설정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4" y="1600200"/>
            <a:ext cx="4258816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목표 평균 지출액을 재설정</a:t>
            </a:r>
            <a:endParaRPr lang="en-US" altLang="ko-KR" dirty="0" smtClean="0"/>
          </a:p>
        </p:txBody>
      </p:sp>
      <p:pic>
        <p:nvPicPr>
          <p:cNvPr id="8194" name="Picture 2" descr="C:\Users\Bean\Desktop\자료구조\imgs\목표재설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2574148" cy="5219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600200"/>
            <a:ext cx="3826768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savefile.txt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pic>
        <p:nvPicPr>
          <p:cNvPr id="4098" name="Picture 2" descr="C:\Users\Bean\Desktop\자료구조\imgs\메인 - 복사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2439987" cy="2601912"/>
          </a:xfrm>
          <a:prstGeom prst="rect">
            <a:avLst/>
          </a:prstGeom>
          <a:noFill/>
        </p:spPr>
      </p:pic>
      <p:pic>
        <p:nvPicPr>
          <p:cNvPr id="4099" name="Picture 3" descr="C:\Users\Bean\Desktop\자료구조\imgs\세이브파일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4768569" cy="2808312"/>
          </a:xfrm>
          <a:prstGeom prst="rect">
            <a:avLst/>
          </a:prstGeom>
          <a:noFill/>
        </p:spPr>
      </p:pic>
      <p:sp>
        <p:nvSpPr>
          <p:cNvPr id="6" name="아래쪽 화살표 5"/>
          <p:cNvSpPr/>
          <p:nvPr/>
        </p:nvSpPr>
        <p:spPr>
          <a:xfrm rot="20135182">
            <a:off x="2080649" y="2867651"/>
            <a:ext cx="709246" cy="133872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ko-KR" altLang="en-US" smtClean="0"/>
              <a:t>감사합니다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Britannic Bold" pitchFamily="34" charset="0"/>
                <a:ea typeface="Adobe 고딕 Std B" pitchFamily="34" charset="-127"/>
              </a:rPr>
              <a:t>Waste Alert</a:t>
            </a:r>
            <a:endParaRPr lang="ko-KR" altLang="en-US" b="1" dirty="0">
              <a:latin typeface="Britannic Bold" pitchFamily="34" charset="0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5736" y="3501008"/>
            <a:ext cx="4784576" cy="48160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2015104192 </a:t>
            </a:r>
            <a:r>
              <a:rPr lang="ko-KR" altLang="en-US" sz="2000" dirty="0" smtClean="0">
                <a:solidFill>
                  <a:schemeClr val="tx1"/>
                </a:solidFill>
              </a:rPr>
              <a:t>컴퓨터공학과 윤영빈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ean\Desktop\자료구조\imgs\17101170-3d-people-man-person-with-blank-bubbles-i-th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996952"/>
            <a:ext cx="3647009" cy="3466538"/>
          </a:xfrm>
          <a:prstGeom prst="rect">
            <a:avLst/>
          </a:prstGeom>
          <a:noFill/>
        </p:spPr>
      </p:pic>
      <p:sp>
        <p:nvSpPr>
          <p:cNvPr id="5" name="타원형 설명선 4"/>
          <p:cNvSpPr/>
          <p:nvPr/>
        </p:nvSpPr>
        <p:spPr>
          <a:xfrm>
            <a:off x="4067944" y="1772816"/>
            <a:ext cx="3456384" cy="2016224"/>
          </a:xfrm>
          <a:prstGeom prst="wedgeEllipseCallout">
            <a:avLst>
              <a:gd name="adj1" fmla="val -42772"/>
              <a:gd name="adj2" fmla="val 7190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Waste Alert?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4" y="2204864"/>
            <a:ext cx="3024336" cy="16127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400" dirty="0" smtClean="0"/>
              <a:t>이번 달에는 하루에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15000</a:t>
            </a:r>
            <a:r>
              <a:rPr lang="ko-KR" altLang="en-US" sz="2400" dirty="0" smtClean="0"/>
              <a:t>원씩 쓰면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딱 되겠다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772816"/>
            <a:ext cx="7427168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Queue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- Length = 100, </a:t>
            </a:r>
            <a:r>
              <a:rPr lang="ko-KR" altLang="en-US" sz="2400" dirty="0" err="1" smtClean="0"/>
              <a:t>일자별</a:t>
            </a:r>
            <a:r>
              <a:rPr lang="ko-KR" altLang="en-US" sz="2400" dirty="0" smtClean="0"/>
              <a:t> 지출내역을 저장한다</a:t>
            </a:r>
            <a:endParaRPr lang="en-US" altLang="ko-KR" sz="240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Unsorted Linked List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하루 동안의 지출 내역을 저장한다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dirty="0" smtClean="0"/>
              <a:t>Priority Queue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지출 통계를 계산하기 위해 사용한다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Bean\Desktop\자료구조\imgs\제목 없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8388041" cy="6408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2050" name="Picture 2" descr="C:\Users\Bean\Desktop\자료구조\imgs\메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128792" cy="4648518"/>
          </a:xfrm>
          <a:prstGeom prst="rect">
            <a:avLst/>
          </a:prstGeom>
          <a:noFill/>
        </p:spPr>
      </p:pic>
      <p:pic>
        <p:nvPicPr>
          <p:cNvPr id="1026" name="Picture 2" descr="C:\Users\Bean\Desktop\자료구조\imgs\세이브파일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412776"/>
            <a:ext cx="4768569" cy="2808312"/>
          </a:xfrm>
          <a:prstGeom prst="rect">
            <a:avLst/>
          </a:prstGeom>
          <a:noFill/>
        </p:spPr>
      </p:pic>
      <p:sp>
        <p:nvSpPr>
          <p:cNvPr id="5" name="아래쪽 화살표 4"/>
          <p:cNvSpPr/>
          <p:nvPr/>
        </p:nvSpPr>
        <p:spPr>
          <a:xfrm rot="5400000">
            <a:off x="3491880" y="2204864"/>
            <a:ext cx="648072" cy="9361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날짜 변경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45584"/>
            <a:ext cx="8532440" cy="541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현금 지출 입력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05250"/>
            <a:ext cx="8748464" cy="56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카드 지출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1600200"/>
            <a:ext cx="3682752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Card usage.txt </a:t>
            </a:r>
            <a:r>
              <a:rPr lang="ko-KR" altLang="en-US" dirty="0" smtClean="0"/>
              <a:t>에서 읽어 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날짜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에 해당 항목들 삽입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결과 표시</a:t>
            </a:r>
            <a:endParaRPr lang="ko-KR" altLang="en-US" dirty="0"/>
          </a:p>
        </p:txBody>
      </p:sp>
      <p:pic>
        <p:nvPicPr>
          <p:cNvPr id="5122" name="Picture 2" descr="C:\Users\Bean\Desktop\자료구조\imgs\카드지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4090955" cy="3888432"/>
          </a:xfrm>
          <a:prstGeom prst="rect">
            <a:avLst/>
          </a:prstGeom>
          <a:noFill/>
        </p:spPr>
      </p:pic>
      <p:pic>
        <p:nvPicPr>
          <p:cNvPr id="1026" name="Picture 2" descr="C:\Users\Bean\Desktop\자료구조\imgs\카드사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196752"/>
            <a:ext cx="3248025" cy="1895475"/>
          </a:xfrm>
          <a:prstGeom prst="rect">
            <a:avLst/>
          </a:prstGeom>
          <a:noFill/>
        </p:spPr>
      </p:pic>
      <p:sp>
        <p:nvSpPr>
          <p:cNvPr id="6" name="아래쪽 화살표 5"/>
          <p:cNvSpPr/>
          <p:nvPr/>
        </p:nvSpPr>
        <p:spPr>
          <a:xfrm rot="1461884">
            <a:off x="2623759" y="2776441"/>
            <a:ext cx="576064" cy="115212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tf00001177</Template>
  <TotalTime>188</TotalTime>
  <Words>153</Words>
  <Application>Microsoft Office PowerPoint</Application>
  <PresentationFormat>화면 슬라이드 쇼(4:3)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기존의 가계부 어플리케이션들</vt:lpstr>
      <vt:lpstr>Waste Alert</vt:lpstr>
      <vt:lpstr>Waste Alert?</vt:lpstr>
      <vt:lpstr>사용된 자료구조</vt:lpstr>
      <vt:lpstr>슬라이드 5</vt:lpstr>
      <vt:lpstr>메인 화면</vt:lpstr>
      <vt:lpstr>0. 날짜 변경</vt:lpstr>
      <vt:lpstr>1. 현금 지출 입력</vt:lpstr>
      <vt:lpstr>2. 카드 지출 입력</vt:lpstr>
      <vt:lpstr>3. 최근 지출 목록</vt:lpstr>
      <vt:lpstr>4. 일별 소비 현황</vt:lpstr>
      <vt:lpstr>5. 지출 통계</vt:lpstr>
      <vt:lpstr>6. 목표 재설정</vt:lpstr>
      <vt:lpstr>7. 종료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Alert</dc:title>
  <dc:creator>Windows User</dc:creator>
  <cp:lastModifiedBy>Windows User</cp:lastModifiedBy>
  <cp:revision>19</cp:revision>
  <dcterms:created xsi:type="dcterms:W3CDTF">2018-05-21T13:11:49Z</dcterms:created>
  <dcterms:modified xsi:type="dcterms:W3CDTF">2018-06-19T15:23:12Z</dcterms:modified>
</cp:coreProperties>
</file>