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83373" autoAdjust="0"/>
  </p:normalViewPr>
  <p:slideViewPr>
    <p:cSldViewPr snapToGrid="0">
      <p:cViewPr varScale="1">
        <p:scale>
          <a:sx n="81" d="100"/>
          <a:sy n="81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FAC4A-3B20-438C-8723-EB1D9F291B89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A0D7B-7850-4D66-801B-CF9DE17F0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2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https://www.youtube.com/watch?v=ZlrsnSlTdQs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A0D7B-7850-4D66-801B-CF9DE17F0F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26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B2F9-A27B-4F67-BE22-538E7B1F4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50E6E-54F1-488B-AA7F-77182875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466CB-4200-445D-BF28-0BA43625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E1D9-841F-4F28-A338-B648A8E01B00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DF62F-0D8C-402E-AB75-7265930A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42FD9-1ABD-4484-BFB3-A6BDA830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FD3-64BD-4F2C-84C3-CC863CFBF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5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86D42-47BC-4805-AAC5-0412459A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9E4B1-CE05-4221-8DF1-75E5A6C6C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70BF2-426F-490A-A035-DF046BE0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E1D9-841F-4F28-A338-B648A8E01B00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1A1B3-874E-4B85-AAB4-4D05C2F8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BBABF-2E89-4A15-A91D-FFF92EB0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FD3-64BD-4F2C-84C3-CC863CFBF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9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BE6D1D-77A2-4055-A23A-660408B71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AFC47D-CBEE-44BF-B428-950FE6351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0B5DD-54EA-43CA-8B00-43A1C9E1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E1D9-841F-4F28-A338-B648A8E01B00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9863E-FC52-4A08-A75A-0EE79E98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90E33-E47F-486B-B4A7-00A5FFC6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FD3-64BD-4F2C-84C3-CC863CFBF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3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890B8-FDAB-46BA-8422-AA470A7E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8947D-C6B5-4436-9FDF-5FE33A104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15D8E-B10E-402D-9059-D0F51EE7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E1D9-841F-4F28-A338-B648A8E01B00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5459C-E43B-4BFD-BB0D-C87A41C1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8FB57-E760-46E2-9AAB-3FAE725A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FD3-64BD-4F2C-84C3-CC863CFBF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5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93CCA-C0FB-4FE5-8C38-598641A4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A9C33-6833-40C2-BA9E-C0A33B34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3EE18-2E50-43C9-9DBE-40A224CA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E1D9-841F-4F28-A338-B648A8E01B00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65F54-3B73-4D49-AC55-E6C92AA6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CAF52-92CE-46B0-9810-25CA1C2C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FD3-64BD-4F2C-84C3-CC863CFBF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EFA9C-2611-408A-B73A-4920B866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F2743-890B-4828-9364-B674B6CCE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D2C66-E3DC-4064-B3BC-F919E7B30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37C738-4699-46E7-9379-779D14F7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E1D9-841F-4F28-A338-B648A8E01B00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5F384-56B6-40CD-9FF1-E487A113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2FC9F-C007-4114-8BB3-8FB44D7D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FD3-64BD-4F2C-84C3-CC863CFBF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2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07C11-D43A-47CF-9BF3-DC64DF1C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2B349-4042-4685-865E-3DEECC9A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69A277-3551-43F2-B7B8-8D0955EC7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201B1A-8394-4D1D-8C2F-27EAE1841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70D9F0-3E1E-49C7-A1E8-E9B63821C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4FD81D-638C-42BA-8E27-A7B55C03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E1D9-841F-4F28-A338-B648A8E01B00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DDB158-F12C-4B7F-BBF5-7AF375C5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DA757D-783D-4A9E-A216-1767A30E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FD3-64BD-4F2C-84C3-CC863CFBF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63F4-E4DC-44B2-9C42-069432CD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A58376-DEA1-4720-BFD4-5C259861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E1D9-841F-4F28-A338-B648A8E01B00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FB5EA8-066A-4BD7-9F84-C78C425F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C9BBE-3A5B-4393-BB9C-B49DE9C5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FD3-64BD-4F2C-84C3-CC863CFBF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29463E-8CC1-4505-9232-FC225DED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E1D9-841F-4F28-A338-B648A8E01B00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C4A228-B751-43C9-B8B5-7021D77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B0389-F6A1-4B53-9ACA-51479C72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FD3-64BD-4F2C-84C3-CC863CFBF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D06DE-374D-4582-AAEE-DAC693AA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5D216-A7AC-4A91-9DFB-46FC6DFBE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30B67E-E1A4-4807-A7C9-682A0C3E1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AFE21-09AB-4ED2-8A20-E2AF77D7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E1D9-841F-4F28-A338-B648A8E01B00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9DD69-638B-4B94-98DD-B7DAC330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797D1-E1DD-4001-879E-51E7F0D1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FD3-64BD-4F2C-84C3-CC863CFBF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7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E4776-1746-49D2-B3FD-A502CEF6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ECBEB-9457-4F93-B637-FE6B2DBD7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AC83D-1F43-475E-BC1D-7ECF643B9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19F01-1FE0-40D0-8E37-EEE6E0B3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E1D9-841F-4F28-A338-B648A8E01B00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BD3BA5-6724-47A1-B3EC-4C6ED50B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4AA07E-FB80-4C2F-B0D1-4FECD517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3FD3-64BD-4F2C-84C3-CC863CFBF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FF2998-8C97-422B-81E1-D27E6556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2FDD5-8BD3-4FB1-9315-D32347D4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0F3EE-979C-44D0-BC1D-C790A5510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6E1D9-841F-4F28-A338-B648A8E01B00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D1DC-EDA5-49AA-8541-4672D45C5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328A9-C5CC-4A4B-8F1A-FFDCCD139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3FD3-64BD-4F2C-84C3-CC863CFBF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65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4D5E086-3E1A-4F4E-B254-AFD17CEC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2" y="309562"/>
            <a:ext cx="88296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8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129584-41CB-4428-9B29-FE9BF65F3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352425"/>
            <a:ext cx="87725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8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FEAE26-D1F6-4215-9857-A354C0C3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209675"/>
            <a:ext cx="81819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9E9EAE-0D23-4175-867E-B17279C2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9562"/>
            <a:ext cx="1048702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2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B45E2D-7D3D-435F-9F3F-47C394B5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657225"/>
            <a:ext cx="8734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8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09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CCB95E-FAA9-4493-BA6C-E6384D48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72" y="460601"/>
            <a:ext cx="6143625" cy="3324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4C3199-B61F-4FFF-888E-24BAAC9031BA}"/>
              </a:ext>
            </a:extLst>
          </p:cNvPr>
          <p:cNvSpPr txBox="1"/>
          <p:nvPr/>
        </p:nvSpPr>
        <p:spPr>
          <a:xfrm>
            <a:off x="855022" y="4298868"/>
            <a:ext cx="11091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err="1"/>
              <a:t>classpath</a:t>
            </a:r>
            <a:r>
              <a:rPr lang="en-US" altLang="ko-KR" dirty="0"/>
              <a:t> </a:t>
            </a:r>
            <a:r>
              <a:rPr lang="ko-KR" altLang="en-US" dirty="0"/>
              <a:t>경로 패키지</a:t>
            </a:r>
            <a:r>
              <a:rPr lang="en-US" altLang="ko-KR" dirty="0"/>
              <a:t>.</a:t>
            </a:r>
            <a:r>
              <a:rPr lang="ko-KR" altLang="en-US" dirty="0"/>
              <a:t>클래스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이미지처럼 입력하면 </a:t>
            </a:r>
            <a:r>
              <a:rPr lang="en-US" altLang="ko-KR" dirty="0"/>
              <a:t>c:\a </a:t>
            </a:r>
            <a:r>
              <a:rPr lang="ko-KR" altLang="en-US" dirty="0"/>
              <a:t>폴더 하위의 </a:t>
            </a:r>
            <a:r>
              <a:rPr lang="en-US" altLang="ko-KR" dirty="0" err="1"/>
              <a:t>javatest</a:t>
            </a:r>
            <a:r>
              <a:rPr lang="en-US" altLang="ko-KR" dirty="0"/>
              <a:t>(</a:t>
            </a:r>
            <a:r>
              <a:rPr lang="ko-KR" altLang="en-US" dirty="0"/>
              <a:t>패키지명</a:t>
            </a:r>
            <a:r>
              <a:rPr lang="en-US" altLang="ko-KR" dirty="0"/>
              <a:t>) </a:t>
            </a:r>
            <a:r>
              <a:rPr lang="ko-KR" altLang="en-US" dirty="0"/>
              <a:t>파일 하단의</a:t>
            </a:r>
            <a:r>
              <a:rPr lang="en-US" altLang="ko-KR" dirty="0"/>
              <a:t> Hello </a:t>
            </a:r>
            <a:r>
              <a:rPr lang="ko-KR" altLang="en-US" dirty="0"/>
              <a:t>클래스를 실행한다는 의미</a:t>
            </a:r>
          </a:p>
        </p:txBody>
      </p:sp>
    </p:spTree>
    <p:extLst>
      <p:ext uri="{BB962C8B-B14F-4D97-AF65-F5344CB8AC3E}">
        <p14:creationId xmlns:p14="http://schemas.microsoft.com/office/powerpoint/2010/main" val="404639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A01D6F-648D-4323-8D83-2E7BFBECC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1" y="198293"/>
            <a:ext cx="7562850" cy="4133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BB29F-5A8E-4805-B004-F557B619934A}"/>
              </a:ext>
            </a:extLst>
          </p:cNvPr>
          <p:cNvSpPr txBox="1"/>
          <p:nvPr/>
        </p:nvSpPr>
        <p:spPr>
          <a:xfrm>
            <a:off x="550222" y="4678879"/>
            <a:ext cx="11091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환경변수에서 </a:t>
            </a:r>
            <a:r>
              <a:rPr lang="en-US" altLang="ko-KR" dirty="0" err="1"/>
              <a:t>classpath</a:t>
            </a:r>
            <a:r>
              <a:rPr lang="en-US" altLang="ko-KR" dirty="0"/>
              <a:t> </a:t>
            </a:r>
            <a:r>
              <a:rPr lang="ko-KR" altLang="en-US" dirty="0"/>
              <a:t>설정할 때 </a:t>
            </a:r>
            <a:r>
              <a:rPr lang="en-US" altLang="ko-KR" b="1" dirty="0">
                <a:solidFill>
                  <a:srgbClr val="FF0000"/>
                </a:solidFill>
              </a:rPr>
              <a:t>;. </a:t>
            </a:r>
            <a:r>
              <a:rPr lang="ko-KR" altLang="en-US" dirty="0"/>
              <a:t>를 </a:t>
            </a:r>
            <a:r>
              <a:rPr lang="ko-KR" altLang="en-US" dirty="0" err="1"/>
              <a:t>붙이는걸</a:t>
            </a:r>
            <a:r>
              <a:rPr lang="ko-KR" altLang="en-US" dirty="0"/>
              <a:t> 잊지 말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; </a:t>
            </a:r>
            <a:r>
              <a:rPr lang="ko-KR" altLang="en-US" dirty="0"/>
              <a:t>는 </a:t>
            </a:r>
            <a:r>
              <a:rPr lang="en-US" altLang="ko-KR" dirty="0"/>
              <a:t>OR </a:t>
            </a:r>
            <a:r>
              <a:rPr lang="ko-KR" altLang="en-US" dirty="0"/>
              <a:t>기호이고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. </a:t>
            </a:r>
            <a:r>
              <a:rPr lang="ko-KR" altLang="en-US" dirty="0"/>
              <a:t>는 </a:t>
            </a:r>
            <a:r>
              <a:rPr lang="ko-KR" altLang="en-US" b="1" dirty="0"/>
              <a:t>현재 디렉터리의 모든 클래스 파일을 지칭</a:t>
            </a:r>
            <a:r>
              <a:rPr lang="ko-KR" altLang="en-US" dirty="0"/>
              <a:t>하는 기호이다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579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89628F-951B-427A-AEA9-B7352B88C20E}"/>
              </a:ext>
            </a:extLst>
          </p:cNvPr>
          <p:cNvSpPr txBox="1"/>
          <p:nvPr/>
        </p:nvSpPr>
        <p:spPr>
          <a:xfrm>
            <a:off x="296883" y="273132"/>
            <a:ext cx="736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 Launcher</a:t>
            </a:r>
            <a:r>
              <a:rPr lang="ko-KR" altLang="en-US" dirty="0"/>
              <a:t>의 클래스 찾기 </a:t>
            </a:r>
            <a:r>
              <a:rPr lang="en-US" altLang="ko-KR" dirty="0"/>
              <a:t>(</a:t>
            </a:r>
            <a:r>
              <a:rPr lang="ko-KR" altLang="en-US" dirty="0"/>
              <a:t>클래스 검색 방식</a:t>
            </a:r>
            <a:r>
              <a:rPr lang="en-US" altLang="ko-KR" dirty="0"/>
              <a:t>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024EFDB-B9EF-4695-A93E-628EECEA8526}"/>
              </a:ext>
            </a:extLst>
          </p:cNvPr>
          <p:cNvGrpSpPr/>
          <p:nvPr/>
        </p:nvGrpSpPr>
        <p:grpSpPr>
          <a:xfrm>
            <a:off x="209798" y="886648"/>
            <a:ext cx="7892512" cy="5698220"/>
            <a:chOff x="2047135" y="1019709"/>
            <a:chExt cx="7892512" cy="569822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6A17D6C-F9CB-4A5B-9DF9-435FEF75E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135" y="1019709"/>
              <a:ext cx="7892512" cy="569822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655CFA3-2F7F-495A-8D64-94EEE3C28C1C}"/>
                </a:ext>
              </a:extLst>
            </p:cNvPr>
            <p:cNvSpPr/>
            <p:nvPr/>
          </p:nvSpPr>
          <p:spPr>
            <a:xfrm>
              <a:off x="2671947" y="4307774"/>
              <a:ext cx="2327565" cy="35922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EF7BDAE-30B9-408C-9D75-8DE81A90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39" y="512657"/>
            <a:ext cx="6159263" cy="54132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E8F0C3-84B7-4D34-8678-8C8898FEC496}"/>
              </a:ext>
            </a:extLst>
          </p:cNvPr>
          <p:cNvSpPr/>
          <p:nvPr/>
        </p:nvSpPr>
        <p:spPr>
          <a:xfrm>
            <a:off x="7296209" y="5419642"/>
            <a:ext cx="2327565" cy="359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89628F-951B-427A-AEA9-B7352B88C20E}"/>
              </a:ext>
            </a:extLst>
          </p:cNvPr>
          <p:cNvSpPr txBox="1"/>
          <p:nvPr/>
        </p:nvSpPr>
        <p:spPr>
          <a:xfrm>
            <a:off x="296883" y="273132"/>
            <a:ext cx="736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 Launcher</a:t>
            </a:r>
            <a:r>
              <a:rPr lang="ko-KR" altLang="en-US" dirty="0"/>
              <a:t>의 클래스 찾기 </a:t>
            </a:r>
            <a:r>
              <a:rPr lang="en-US" altLang="ko-KR" dirty="0"/>
              <a:t>(</a:t>
            </a:r>
            <a:r>
              <a:rPr lang="ko-KR" altLang="en-US" dirty="0"/>
              <a:t>클래스 검색 방식</a:t>
            </a:r>
            <a:r>
              <a:rPr lang="en-US" altLang="ko-KR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17D6C-F9CB-4A5B-9DF9-435FEF75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8" y="886648"/>
            <a:ext cx="7892512" cy="56982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55CFA3-2F7F-495A-8D64-94EEE3C28C1C}"/>
              </a:ext>
            </a:extLst>
          </p:cNvPr>
          <p:cNvSpPr/>
          <p:nvPr/>
        </p:nvSpPr>
        <p:spPr>
          <a:xfrm>
            <a:off x="4932217" y="4424095"/>
            <a:ext cx="1254827" cy="359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BE6C55-E35F-4B1F-95AB-71A2D0745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273132"/>
            <a:ext cx="67341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9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89628F-951B-427A-AEA9-B7352B88C20E}"/>
              </a:ext>
            </a:extLst>
          </p:cNvPr>
          <p:cNvSpPr txBox="1"/>
          <p:nvPr/>
        </p:nvSpPr>
        <p:spPr>
          <a:xfrm>
            <a:off x="296883" y="273132"/>
            <a:ext cx="736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 Launcher</a:t>
            </a:r>
            <a:r>
              <a:rPr lang="ko-KR" altLang="en-US" dirty="0"/>
              <a:t>의 클래스 찾기 </a:t>
            </a:r>
            <a:r>
              <a:rPr lang="en-US" altLang="ko-KR" dirty="0"/>
              <a:t>(</a:t>
            </a:r>
            <a:r>
              <a:rPr lang="ko-KR" altLang="en-US" dirty="0"/>
              <a:t>클래스 검색 방식</a:t>
            </a:r>
            <a:r>
              <a:rPr lang="en-US" altLang="ko-KR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17D6C-F9CB-4A5B-9DF9-435FEF75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8" y="886648"/>
            <a:ext cx="7892512" cy="56982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655CFA3-2F7F-495A-8D64-94EEE3C28C1C}"/>
              </a:ext>
            </a:extLst>
          </p:cNvPr>
          <p:cNvSpPr/>
          <p:nvPr/>
        </p:nvSpPr>
        <p:spPr>
          <a:xfrm>
            <a:off x="2284020" y="4661602"/>
            <a:ext cx="2679866" cy="359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0E5F86-1262-4704-8693-3AA0FE2DA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1123497"/>
            <a:ext cx="56007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B524B-AEF7-4C12-996E-955F7057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변수의 종류 </a:t>
            </a:r>
            <a:r>
              <a:rPr lang="en-US" altLang="ko-KR" dirty="0"/>
              <a:t>(</a:t>
            </a:r>
            <a:r>
              <a:rPr lang="ko-KR" altLang="en-US" dirty="0"/>
              <a:t>클래스 변수</a:t>
            </a:r>
            <a:r>
              <a:rPr lang="en-US" altLang="ko-KR" dirty="0"/>
              <a:t>, </a:t>
            </a:r>
            <a:r>
              <a:rPr lang="ko-KR" altLang="en-US" dirty="0"/>
              <a:t>인스턴스 변수</a:t>
            </a:r>
            <a:r>
              <a:rPr lang="en-US" altLang="ko-KR" dirty="0"/>
              <a:t>, </a:t>
            </a:r>
            <a:r>
              <a:rPr lang="ko-KR" altLang="en-US" dirty="0"/>
              <a:t>지역변수</a:t>
            </a:r>
            <a:r>
              <a:rPr lang="en-US" altLang="ko-KR" dirty="0"/>
              <a:t>, 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68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3DBD1D-65EC-473A-8353-61CBED88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82" y="1227836"/>
            <a:ext cx="7141749" cy="46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3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596380-DCB7-4A5B-995D-42C2EC7B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742950"/>
            <a:ext cx="87725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7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108</Words>
  <Application>Microsoft Office PowerPoint</Application>
  <PresentationFormat>와이드스크린</PresentationFormat>
  <Paragraphs>12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JAVA 변수의 종류 (클래스 변수, 인스턴스 변수, 지역변수, 매개변수)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 영빈</dc:creator>
  <cp:lastModifiedBy>변 영빈</cp:lastModifiedBy>
  <cp:revision>15</cp:revision>
  <dcterms:created xsi:type="dcterms:W3CDTF">2020-12-27T19:41:23Z</dcterms:created>
  <dcterms:modified xsi:type="dcterms:W3CDTF">2020-12-27T21:16:54Z</dcterms:modified>
</cp:coreProperties>
</file>