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0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22" d="100"/>
          <a:sy n="122" d="100"/>
        </p:scale>
        <p:origin x="-4998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175B8C-DF90-4444-88E4-F1D95D87E965}" type="datetimeFigureOut">
              <a:rPr lang="ko-KR" altLang="en-US" smtClean="0"/>
              <a:pPr/>
              <a:t>2016-12-22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405DAE-064F-4E16-A6EA-40DBFA52F8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2878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이등변 삼각형 6"/>
          <p:cNvSpPr/>
          <p:nvPr userDrawn="1"/>
        </p:nvSpPr>
        <p:spPr>
          <a:xfrm rot="20058041">
            <a:off x="3755344" y="4212483"/>
            <a:ext cx="2630016" cy="2197968"/>
          </a:xfrm>
          <a:prstGeom prst="triangle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등변 삼각형 7"/>
          <p:cNvSpPr/>
          <p:nvPr userDrawn="1"/>
        </p:nvSpPr>
        <p:spPr>
          <a:xfrm rot="1630265">
            <a:off x="4714712" y="3331042"/>
            <a:ext cx="3839911" cy="2814489"/>
          </a:xfrm>
          <a:prstGeom prst="triangle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 userDrawn="1"/>
        </p:nvSpPr>
        <p:spPr>
          <a:xfrm rot="1630265">
            <a:off x="6154872" y="3214348"/>
            <a:ext cx="3839911" cy="2814489"/>
          </a:xfrm>
          <a:prstGeom prst="triangle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 userDrawn="1"/>
        </p:nvSpPr>
        <p:spPr>
          <a:xfrm rot="1630265">
            <a:off x="2770496" y="3322060"/>
            <a:ext cx="3839911" cy="2814489"/>
          </a:xfrm>
          <a:prstGeom prst="triangle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이등변 삼각형 10"/>
          <p:cNvSpPr/>
          <p:nvPr userDrawn="1"/>
        </p:nvSpPr>
        <p:spPr>
          <a:xfrm rot="1630265">
            <a:off x="355552" y="4916611"/>
            <a:ext cx="2453354" cy="1461891"/>
          </a:xfrm>
          <a:prstGeom prst="triangle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 userDrawn="1"/>
        </p:nvSpPr>
        <p:spPr>
          <a:xfrm rot="20360799">
            <a:off x="5607783" y="4560452"/>
            <a:ext cx="3328975" cy="1781709"/>
          </a:xfrm>
          <a:prstGeom prst="triangle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00DB6-95EC-49A7-BD4C-E70999BD6845}" type="datetime1">
              <a:rPr lang="ko-KR" altLang="en-US" smtClean="0"/>
              <a:pPr/>
              <a:t>2016-12-22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019800" y="6237312"/>
            <a:ext cx="136376" cy="48416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A2795-EB37-4315-A2CE-135DB3937956}" type="datetime1">
              <a:rPr lang="ko-KR" altLang="en-US" smtClean="0"/>
              <a:pPr/>
              <a:t>2016-12-22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019800" y="6237312"/>
            <a:ext cx="136376" cy="48416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B9918-E6BB-432D-A8F8-AC60DB3964CC}" type="datetime1">
              <a:rPr lang="ko-KR" altLang="en-US" smtClean="0"/>
              <a:pPr/>
              <a:t>2016-12-22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019800" y="6237312"/>
            <a:ext cx="136376" cy="48416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C02E3-8D33-4F3D-B7C7-251592AF8EBF}" type="datetime1">
              <a:rPr lang="ko-KR" altLang="en-US" smtClean="0"/>
              <a:pPr/>
              <a:t>2016-12-22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019800" y="6237312"/>
            <a:ext cx="136376" cy="48416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FDEAE-93DF-4C5D-B8B3-A56BFDA35506}" type="datetime1">
              <a:rPr lang="ko-KR" altLang="en-US" smtClean="0"/>
              <a:pPr/>
              <a:t>2016-12-22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 flipH="1">
            <a:off x="6019800" y="6237312"/>
            <a:ext cx="136376" cy="48416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1F306-9F63-4D26-9200-67D01FD9E31C}" type="datetime1">
              <a:rPr lang="ko-KR" altLang="en-US" smtClean="0"/>
              <a:pPr/>
              <a:t>2016-12-22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 flipH="1">
            <a:off x="6019800" y="6237312"/>
            <a:ext cx="136376" cy="48416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8D711-DAEC-41E7-BCCE-97D973D9FCF4}" type="datetime1">
              <a:rPr lang="ko-KR" altLang="en-US" smtClean="0"/>
              <a:pPr/>
              <a:t>2016-12-22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 flipH="1">
            <a:off x="6019800" y="6237312"/>
            <a:ext cx="136376" cy="48416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DAACD-CB12-4A48-A0F0-7880F7B8F2E4}" type="datetime1">
              <a:rPr lang="ko-KR" altLang="en-US" smtClean="0"/>
              <a:pPr/>
              <a:t>2016-12-22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 flipH="1">
            <a:off x="6019800" y="6237312"/>
            <a:ext cx="136376" cy="48416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81914-6B2B-4507-8C3B-681EC42BF714}" type="datetime1">
              <a:rPr lang="ko-KR" altLang="en-US" smtClean="0"/>
              <a:pPr/>
              <a:t>2016-12-22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 flipH="1">
            <a:off x="6019800" y="6237312"/>
            <a:ext cx="136376" cy="48416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7CE56-2D8E-4D66-9002-E3AC405EFE2C}" type="datetime1">
              <a:rPr lang="ko-KR" altLang="en-US" smtClean="0"/>
              <a:pPr/>
              <a:t>2016-12-22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 flipH="1">
            <a:off x="6019800" y="6237312"/>
            <a:ext cx="136376" cy="48416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74000">
              <a:schemeClr val="bg1"/>
            </a:gs>
            <a:gs pos="100000">
              <a:schemeClr val="bg1">
                <a:lumMod val="8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Noto Sans Korean Medium" pitchFamily="34" charset="-127"/>
                <a:ea typeface="Noto Sans Korean Medium" pitchFamily="34" charset="-127"/>
              </a:defRPr>
            </a:lvl1pPr>
          </a:lstStyle>
          <a:p>
            <a:fld id="{47C2A942-B78E-48FC-8EFB-B55B217D18F5}" type="datetime1">
              <a:rPr lang="ko-KR" altLang="en-US" smtClean="0"/>
              <a:pPr/>
              <a:t>2016-12-22</a:t>
            </a:fld>
            <a:endParaRPr lang="ko-KR" altLang="en-US"/>
          </a:p>
        </p:txBody>
      </p:sp>
      <p:sp>
        <p:nvSpPr>
          <p:cNvPr id="7" name="직각 삼각형 6"/>
          <p:cNvSpPr/>
          <p:nvPr userDrawn="1"/>
        </p:nvSpPr>
        <p:spPr>
          <a:xfrm flipV="1">
            <a:off x="0" y="0"/>
            <a:ext cx="6950496" cy="432048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 userDrawn="1"/>
        </p:nvSpPr>
        <p:spPr>
          <a:xfrm rot="10800000" flipV="1">
            <a:off x="2193504" y="6425952"/>
            <a:ext cx="6950496" cy="43204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967314" y="646286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Noto Sans Korean Medium" pitchFamily="34" charset="-127"/>
                <a:ea typeface="Noto Sans Korean Medium" pitchFamily="34" charset="-127"/>
              </a:defRPr>
            </a:lvl1pPr>
          </a:lstStyle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 spc="-150">
          <a:solidFill>
            <a:schemeClr val="tx1"/>
          </a:solidFill>
          <a:latin typeface="Noto Sans Korean Bold" pitchFamily="34" charset="-127"/>
          <a:ea typeface="Noto Sans Korean Bold" pitchFamily="34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 spc="-100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 spc="-100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 spc="-100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 spc="-100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 spc="-100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655440" y="332656"/>
            <a:ext cx="4030216" cy="57606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/>
            <a:endParaRPr lang="ko-KR" altLang="en-US" sz="2400" b="1" spc="-3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755576" y="880145"/>
            <a:ext cx="7632848" cy="28575"/>
            <a:chOff x="755576" y="2032273"/>
            <a:chExt cx="7632848" cy="28575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755576" y="2032273"/>
              <a:ext cx="763284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755576" y="2060848"/>
              <a:ext cx="763284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755576" y="387241"/>
            <a:ext cx="64668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00B0F0"/>
                </a:solidFill>
                <a:ea typeface="Noto Sans Korean Bold"/>
              </a:rPr>
              <a:t>1</a:t>
            </a:r>
            <a:r>
              <a:rPr lang="ko-KR" altLang="en-US" sz="2400" b="1" dirty="0">
                <a:solidFill>
                  <a:srgbClr val="00B0F0"/>
                </a:solidFill>
                <a:ea typeface="Noto Sans Korean Bold"/>
              </a:rPr>
              <a:t>차 발표 목표 개발 범위 대비 실제 개발 범위</a:t>
            </a:r>
          </a:p>
        </p:txBody>
      </p:sp>
      <p:graphicFrame>
        <p:nvGraphicFramePr>
          <p:cNvPr id="10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6324202"/>
              </p:ext>
            </p:extLst>
          </p:nvPr>
        </p:nvGraphicFramePr>
        <p:xfrm>
          <a:off x="179512" y="1456209"/>
          <a:ext cx="7205292" cy="50053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5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572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14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692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>
                          <a:latin typeface="+mj-ea"/>
                          <a:ea typeface="+mj-ea"/>
                        </a:rPr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+mj-ea"/>
                          <a:ea typeface="+mj-ea"/>
                        </a:rPr>
                        <a:t>1</a:t>
                      </a:r>
                      <a:r>
                        <a:rPr lang="ko-KR" altLang="en-US" sz="1600" b="1" dirty="0">
                          <a:latin typeface="+mj-ea"/>
                          <a:ea typeface="+mj-ea"/>
                        </a:rPr>
                        <a:t>차 발표 목표 범위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latin typeface="+mj-ea"/>
                          <a:ea typeface="+mj-ea"/>
                        </a:rPr>
                        <a:t>실제 개발 완료 범위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76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컨트롤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  단축키</a:t>
                      </a:r>
                      <a:r>
                        <a:rPr lang="ko-KR" altLang="en-US" sz="1200" b="1" baseline="0" dirty="0">
                          <a:latin typeface="+mj-ea"/>
                          <a:ea typeface="+mj-ea"/>
                        </a:rPr>
                        <a:t> 입력을 통한 유닛 생성</a:t>
                      </a:r>
                      <a:r>
                        <a:rPr lang="en-US" altLang="ko-KR" sz="1200" b="1" baseline="0" dirty="0"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1200" b="1" baseline="0" dirty="0">
                          <a:latin typeface="+mj-ea"/>
                          <a:ea typeface="+mj-ea"/>
                        </a:rPr>
                        <a:t>스킬 사용                   </a:t>
                      </a:r>
                      <a:r>
                        <a:rPr lang="ko-KR" altLang="en-US" sz="1400" b="1" baseline="0" dirty="0">
                          <a:latin typeface="+mj-ea"/>
                          <a:ea typeface="+mj-ea"/>
                        </a:rPr>
                        <a:t>모든 목표 구현 완료</a:t>
                      </a:r>
                      <a:endParaRPr lang="ko-KR" altLang="en-US" sz="1400" b="1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3076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게임 기능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피격 시 체력 감소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시간에 비례한 자동 골드 획득</a:t>
                      </a:r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 </a:t>
                      </a:r>
                    </a:p>
                    <a:p>
                      <a:pPr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적 제거 시 추가 골드 획득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             </a:t>
                      </a:r>
                      <a:r>
                        <a:rPr lang="ko-KR" altLang="en-US" sz="1400" b="1" dirty="0">
                          <a:latin typeface="+mj-ea"/>
                          <a:ea typeface="+mj-ea"/>
                        </a:rPr>
                        <a:t>피격 시 체력 감소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스킬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맵 전체를 타격하는 광범위 스킬                         </a:t>
                      </a:r>
                      <a:r>
                        <a:rPr lang="ko-KR" altLang="en-US" sz="1200" b="1" baseline="0" dirty="0">
                          <a:latin typeface="+mj-ea"/>
                          <a:ea typeface="+mj-ea"/>
                        </a:rPr>
                        <a:t>        </a:t>
                      </a:r>
                      <a:r>
                        <a:rPr lang="ko-KR" altLang="en-US" sz="1400" b="1" baseline="0" dirty="0">
                          <a:latin typeface="+mj-ea"/>
                          <a:ea typeface="+mj-ea"/>
                        </a:rPr>
                        <a:t>모든 목표 구현 완료</a:t>
                      </a:r>
                      <a:endParaRPr lang="ko-KR" altLang="en-US" sz="1400" b="1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74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Stage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실존 나라</a:t>
                      </a:r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도시의 특색을 성에 반영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             </a:t>
                      </a:r>
                      <a:r>
                        <a:rPr lang="en-US" altLang="ko-KR" sz="1200" b="1" baseline="0" dirty="0">
                          <a:latin typeface="+mj-ea"/>
                          <a:ea typeface="+mj-ea"/>
                        </a:rPr>
                        <a:t>        </a:t>
                      </a:r>
                      <a:r>
                        <a:rPr lang="ko-KR" altLang="en-US" sz="1400" b="1" dirty="0">
                          <a:latin typeface="+mj-ea"/>
                          <a:ea typeface="+mj-ea"/>
                        </a:rPr>
                        <a:t>구현 못함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76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난이도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난이도 증가 시 적 유닛들의 체력 및 공격력 증가            </a:t>
                      </a:r>
                      <a:r>
                        <a:rPr lang="ko-KR" altLang="en-US" sz="1400" b="1" dirty="0">
                          <a:latin typeface="+mj-ea"/>
                          <a:ea typeface="+mj-ea"/>
                        </a:rPr>
                        <a:t>모든 목표 구현 완료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92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애니메이션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각 </a:t>
                      </a:r>
                      <a:r>
                        <a:rPr lang="ko-KR" altLang="en-US" sz="1200" b="1" dirty="0" err="1">
                          <a:latin typeface="+mj-ea"/>
                          <a:ea typeface="+mj-ea"/>
                        </a:rPr>
                        <a:t>유닛별</a:t>
                      </a: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 공격</a:t>
                      </a:r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피격 애니메이션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성</a:t>
                      </a:r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(Castle)</a:t>
                      </a: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 피격 애니메이션</a:t>
                      </a:r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 </a:t>
                      </a:r>
                    </a:p>
                    <a:p>
                      <a:pPr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스킬 이펙트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              </a:t>
                      </a:r>
                      <a:r>
                        <a:rPr lang="ko-KR" altLang="en-US" sz="1400" b="1" dirty="0">
                          <a:latin typeface="+mj-ea"/>
                          <a:ea typeface="+mj-ea"/>
                        </a:rPr>
                        <a:t>모든 목표 구현 완료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784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사운드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BGM(</a:t>
                      </a: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일반 </a:t>
                      </a:r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BGM, </a:t>
                      </a: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보스 스테이지 </a:t>
                      </a:r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BGM)                          </a:t>
                      </a:r>
                      <a:r>
                        <a:rPr lang="ko-KR" altLang="en-US" sz="1400" b="1" dirty="0">
                          <a:latin typeface="+mj-ea"/>
                          <a:ea typeface="+mj-ea"/>
                        </a:rPr>
                        <a:t>모든 목표 구현 완료</a:t>
                      </a:r>
                      <a:endParaRPr lang="en-US" altLang="ko-KR" sz="1400" b="1" dirty="0">
                        <a:latin typeface="+mj-ea"/>
                        <a:ea typeface="+mj-ea"/>
                      </a:endParaRPr>
                    </a:p>
                    <a:p>
                      <a:pPr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피격</a:t>
                      </a:r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성</a:t>
                      </a:r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(Castle), </a:t>
                      </a: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아군 유닛</a:t>
                      </a:r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적군 유닛</a:t>
                      </a:r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)</a:t>
                      </a:r>
                    </a:p>
                    <a:p>
                      <a:pPr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스킬 사운드 등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985778"/>
              </p:ext>
            </p:extLst>
          </p:nvPr>
        </p:nvGraphicFramePr>
        <p:xfrm>
          <a:off x="7384804" y="1456209"/>
          <a:ext cx="1507676" cy="49971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7676">
                  <a:extLst>
                    <a:ext uri="{9D8B030D-6E8A-4147-A177-3AD203B41FA5}">
                      <a16:colId xmlns:a16="http://schemas.microsoft.com/office/drawing/2014/main" val="3928141975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진척도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507767"/>
                  </a:ext>
                </a:extLst>
              </a:tr>
              <a:tr h="5269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100%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152285"/>
                  </a:ext>
                </a:extLst>
              </a:tr>
              <a:tr h="11521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33%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4580864"/>
                  </a:ext>
                </a:extLst>
              </a:tr>
              <a:tr h="3839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100%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885603"/>
                  </a:ext>
                </a:extLst>
              </a:tr>
              <a:tr h="4801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0%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182124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100%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592917"/>
                  </a:ext>
                </a:extLst>
              </a:tr>
              <a:tr h="8640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100%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74748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100%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5852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0116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회색조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</TotalTime>
  <Words>155</Words>
  <Application>Microsoft Office PowerPoint</Application>
  <PresentationFormat>화면 슬라이드 쇼(4:3)</PresentationFormat>
  <Paragraphs>35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Noto Sans Korean Bold</vt:lpstr>
      <vt:lpstr>Noto Sans Korean Medium</vt:lpstr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Angry MOMO Presentation</dc:title>
  <dc:creator>madeit-top1</dc:creator>
  <cp:lastModifiedBy>장영훈</cp:lastModifiedBy>
  <cp:revision>31</cp:revision>
  <dcterms:created xsi:type="dcterms:W3CDTF">2014-08-30T22:01:36Z</dcterms:created>
  <dcterms:modified xsi:type="dcterms:W3CDTF">2016-12-22T02:47:42Z</dcterms:modified>
</cp:coreProperties>
</file>