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61" r:id="rId3"/>
    <p:sldId id="260" r:id="rId4"/>
    <p:sldId id="257" r:id="rId5"/>
    <p:sldId id="258" r:id="rId6"/>
    <p:sldId id="259" r:id="rId7"/>
    <p:sldId id="262" r:id="rId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08"/>
    <p:restoredTop sz="94658"/>
  </p:normalViewPr>
  <p:slideViewPr>
    <p:cSldViewPr snapToGrid="0">
      <p:cViewPr varScale="1">
        <p:scale>
          <a:sx n="120" d="100"/>
          <a:sy n="120" d="100"/>
        </p:scale>
        <p:origin x="864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94EB99-956A-98C8-00D0-523A8033523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46F0259-E612-4F3A-B2D3-1F431121A7F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BF0F450-D4AF-F0E4-9496-8CAB079599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36721F7-10F5-E061-732D-6B39F233D6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D7BC04C-3D62-72A3-6AC4-B1BC6D4F7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283958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D3CCEB2-7FAB-E7E4-D771-10CF6F6AB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14D1878-341C-A031-7620-D9DB3925CD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FEFA98-4CD2-2DD4-A2EC-84539B94E1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307D28-D9F3-D98C-995B-AF3071E69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34DAC1A-BD14-10E5-A637-5898465C5C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7130660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2601A7C-1218-13C3-E143-C0EFFA3AA66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5930AD35-AAE5-7502-A45C-624DE526E6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F3A184A-6A33-D7AE-AEBB-29CA9A0D21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0C2D0A2-DD54-CD50-7F73-849674C297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9EAF9E-290D-27DD-7F67-5FCB2D0F26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13765611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8EE433-2C88-F187-6913-356951508A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DA4C59D-C2E7-4735-2987-3C2200BC04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625A43C-D08D-77C6-0008-C972CF53CD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46325FD-06AA-E550-6B3B-84A3DAFCBF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64DC729-2210-8B34-0B84-19EDBF5553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396436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3D3F8F5-3D60-6A5F-F386-D64266A1CA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FAE27A1-A54F-BD83-CEF8-41121850950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ECA4A06-A6D5-03FE-B607-76D2C33475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62F8E23-67C7-DFEA-C17F-09D55FD16C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7BC678-7EFB-107A-5869-D45A7B9D6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9884705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B40ED08-4724-EB0E-13A3-A52CD8F41F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4E4B41B-E509-995D-9EC1-2B6C5D63F66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F93C4FC-E2DC-6465-28EB-9FE74590691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3CE52C-A22F-065A-385E-752E368FAA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BD37D99-850B-1286-FECA-065714ED22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060AB1C-1DD4-56C4-CB58-82B1E7ECD6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211301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5F2B039-DFCF-39FC-979B-46C40EB666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241A997-2202-92A5-6737-115218A6F3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2EEFD9C-7E4C-5748-9C8D-AD5AA48859A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2DCB3D9-2A2C-0AEF-8F6B-D104E76E5F5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6CE248C-4A1C-FFDE-0B54-D87DB84523E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838F5A5-D802-ACBB-D2D9-3B0385BF49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03D3B11-4868-C56B-C41A-62643D9A99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E664EA0A-E7D7-090C-EE80-256156EDC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3179467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D2CE52-8CAD-8110-C86F-DAA9E65847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D46F7261-1F4C-F4A1-897D-07C6E68046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E695A77-ADDB-00AA-A144-A50E5BEA46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2409790F-0DD4-11D3-F6AF-9344ADB43E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440773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8ACC52FE-21F8-FC7A-8C76-0E727FA6B4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16BFB850-94A1-CF9F-0A09-0D5DB7240A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A2B933D-CD8D-AFD5-0618-C95E96B2D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4882127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8677C4A-1412-AD02-65A2-C43DCD274A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E7FEB80-C77A-D477-054E-3F63A6AACB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9D27C4AC-F8AA-CB57-A653-E01AAC75BE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CE5C91D-7E5F-FE37-1ED4-841E36FFF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4346823-28CB-0BF7-E171-A984AF6C2E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4039058-50E3-2E7A-3F41-F79BBDBC5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811769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C2D2ECC-0724-C98C-B51A-1197FDA6EE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6F1D997D-ECA8-D8E2-2B88-B128DF40DE6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9DD99E3-6BBD-6AC1-E3CE-E3F9279CAA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DF11EFC-BCEC-078B-5951-F0BD4C24F3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4878F95-68AF-B043-7747-717A3634B9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B8C189D-5229-947E-A31C-9995331D9B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3699167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BD283A96-AD40-CD25-D42D-ED3E2421B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C6F3880-7902-27C0-8616-F4938CE5CA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ko-KR" altLang="en-US"/>
              <a:t>마스터 텍스트 스타일을 편집하려면 클릭</a:t>
            </a:r>
          </a:p>
          <a:p>
            <a:pPr lvl="1"/>
            <a:r>
              <a:rPr kumimoji="1" lang="ko-KR" altLang="en-US"/>
              <a:t>두 번째 수준</a:t>
            </a:r>
          </a:p>
          <a:p>
            <a:pPr lvl="2"/>
            <a:r>
              <a:rPr kumimoji="1" lang="ko-KR" altLang="en-US"/>
              <a:t>세 번째 수준</a:t>
            </a:r>
          </a:p>
          <a:p>
            <a:pPr lvl="3"/>
            <a:r>
              <a:rPr kumimoji="1" lang="ko-KR" altLang="en-US"/>
              <a:t>네 번째 수준</a:t>
            </a:r>
          </a:p>
          <a:p>
            <a:pPr lvl="4"/>
            <a:r>
              <a:rPr kumimoji="1"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B64083-2753-2BDD-D252-212C00774CA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F27267-40CB-DC4D-9415-D0AC85DA1167}" type="datetimeFigureOut">
              <a:rPr kumimoji="1" lang="ko-KR" altLang="en-US" smtClean="0"/>
              <a:t>2025. 8. 6.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9ECEFAF-E1F0-5A11-3699-86CD3D1F9B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07BE671-A133-C98B-C9CB-8F36897378E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9DBEE58-0FA3-1642-ADC1-C47A90A68956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1880251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675A94D-2D10-A839-B1C8-40AE84F2BB5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kumimoji="1" lang="ko-KR" altLang="en-US" b="1" dirty="0"/>
              <a:t>프론트</a:t>
            </a:r>
            <a:r>
              <a:rPr kumimoji="1" lang="en-US" altLang="ko-KR" b="1" dirty="0"/>
              <a:t>&amp;</a:t>
            </a:r>
            <a:r>
              <a:rPr kumimoji="1" lang="ko-KR" altLang="en-US" b="1" dirty="0"/>
              <a:t> </a:t>
            </a:r>
            <a:r>
              <a:rPr kumimoji="1" lang="ko-KR" altLang="en-US" b="1" dirty="0" err="1"/>
              <a:t>백엔드</a:t>
            </a:r>
            <a:r>
              <a:rPr kumimoji="1" lang="ko-KR" altLang="en-US" b="1" dirty="0"/>
              <a:t> 진행상황 및 구조도</a:t>
            </a:r>
          </a:p>
        </p:txBody>
      </p:sp>
    </p:spTree>
    <p:extLst>
      <p:ext uri="{BB962C8B-B14F-4D97-AF65-F5344CB8AC3E}">
        <p14:creationId xmlns:p14="http://schemas.microsoft.com/office/powerpoint/2010/main" val="13356671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712137E-4D81-06B6-ED08-2F270289FE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R" b="1" dirty="0" err="1"/>
              <a:t>Boyage</a:t>
            </a:r>
            <a:r>
              <a:rPr kumimoji="1" lang="ko-KR" altLang="en-US" b="1" dirty="0"/>
              <a:t>의 의미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85F846A-6943-C99F-F47F-B12C52B3D8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kumimoji="1" lang="ko-KR" altLang="en-US" sz="4000" dirty="0"/>
              <a:t>프랑스어 </a:t>
            </a:r>
            <a:r>
              <a:rPr kumimoji="1" lang="en-US" altLang="ko-KR" sz="4000" dirty="0"/>
              <a:t>Bon Voyage -&gt; </a:t>
            </a:r>
            <a:r>
              <a:rPr kumimoji="1" lang="ko-KR" altLang="en-US" sz="4000" dirty="0"/>
              <a:t>좋은 여행 되세요</a:t>
            </a:r>
            <a:endParaRPr kumimoji="1" lang="en-US" altLang="ko-KR" sz="4000" dirty="0"/>
          </a:p>
          <a:p>
            <a:r>
              <a:rPr kumimoji="1" lang="en-US" altLang="ko-KR" sz="4000" dirty="0" err="1"/>
              <a:t>Bon+Voyage</a:t>
            </a:r>
            <a:r>
              <a:rPr kumimoji="1" lang="ko-KR" altLang="en-US" sz="4000" dirty="0"/>
              <a:t> </a:t>
            </a:r>
            <a:r>
              <a:rPr kumimoji="1" lang="en-US" altLang="ko-KR" sz="4000" dirty="0"/>
              <a:t>=&gt;</a:t>
            </a:r>
            <a:r>
              <a:rPr kumimoji="1" lang="ko-KR" altLang="en-US" sz="4000" dirty="0"/>
              <a:t> </a:t>
            </a:r>
            <a:r>
              <a:rPr kumimoji="1" lang="en-US" altLang="ko-KR" sz="4000" dirty="0" err="1"/>
              <a:t>Boyage</a:t>
            </a:r>
            <a:endParaRPr kumimoji="1"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103703725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41FBEFA-00A9-89F3-5C60-DA469CDF60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en-US" altLang="ko-KR" dirty="0"/>
              <a:t>-UX&amp;UI</a:t>
            </a:r>
            <a:endParaRPr kumimoji="1" lang="ko-KR" altLang="en-US" dirty="0"/>
          </a:p>
        </p:txBody>
      </p:sp>
      <p:sp>
        <p:nvSpPr>
          <p:cNvPr id="5" name="내용 개체 틀 4">
            <a:extLst>
              <a:ext uri="{FF2B5EF4-FFF2-40B4-BE49-F238E27FC236}">
                <a16:creationId xmlns:a16="http://schemas.microsoft.com/office/drawing/2014/main" id="{83CA3A19-1DF4-99E4-42EE-A505956D1C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(</a:t>
            </a:r>
            <a:r>
              <a:rPr lang="ko-KR" altLang="en-US" dirty="0"/>
              <a:t>시연영상 있어요</a:t>
            </a:r>
            <a:r>
              <a:rPr lang="en-US" altLang="ko-KR"/>
              <a:t>!)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675650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92E2636-0FEE-3821-FA60-63E57B57F4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프론트엔드</a:t>
            </a:r>
            <a:r>
              <a:rPr kumimoji="1" lang="en-US" altLang="ko-KR" dirty="0"/>
              <a:t>-</a:t>
            </a:r>
            <a:r>
              <a:rPr kumimoji="1" lang="ko-KR" altLang="en-US" dirty="0"/>
              <a:t>구현 기능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03A740F-556F-8022-DA18-B3179D4102D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 dirty="0"/>
              <a:t>완료</a:t>
            </a:r>
            <a:r>
              <a:rPr kumimoji="1" lang="en-US" altLang="ko-KR" dirty="0"/>
              <a:t>-</a:t>
            </a:r>
            <a:r>
              <a:rPr kumimoji="1" lang="ko-KR" altLang="en-US" dirty="0"/>
              <a:t>로그인</a:t>
            </a:r>
            <a:r>
              <a:rPr kumimoji="1" lang="en-US" altLang="ko-KR" dirty="0"/>
              <a:t>,</a:t>
            </a:r>
            <a:r>
              <a:rPr kumimoji="1" lang="ko-KR" altLang="en-US" dirty="0"/>
              <a:t> 회원가입</a:t>
            </a:r>
            <a:r>
              <a:rPr kumimoji="1" lang="en-US" altLang="ko-KR" dirty="0"/>
              <a:t>,</a:t>
            </a:r>
            <a:r>
              <a:rPr kumimoji="1" lang="ko-KR" altLang="en-US" dirty="0"/>
              <a:t> 지도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다이어리 작성 화면</a:t>
            </a:r>
            <a:r>
              <a:rPr kumimoji="1" lang="en-US" altLang="ko-KR" dirty="0"/>
              <a:t>,</a:t>
            </a:r>
            <a:r>
              <a:rPr kumimoji="1" lang="ko-KR" altLang="en-US" dirty="0"/>
              <a:t> 뉴스</a:t>
            </a:r>
            <a:r>
              <a:rPr kumimoji="1" lang="en-US" altLang="ko-KR" dirty="0"/>
              <a:t>,</a:t>
            </a:r>
            <a:r>
              <a:rPr kumimoji="1" lang="ko-KR" altLang="en-US" dirty="0"/>
              <a:t> 프로필</a:t>
            </a:r>
            <a:endParaRPr kumimoji="1" lang="en-US" altLang="ko-KR" dirty="0"/>
          </a:p>
          <a:p>
            <a:r>
              <a:rPr kumimoji="1" lang="ko-KR" altLang="en-US" dirty="0"/>
              <a:t>구현중</a:t>
            </a:r>
            <a:endParaRPr kumimoji="1" lang="en-US" altLang="ko-KR" dirty="0"/>
          </a:p>
          <a:p>
            <a:r>
              <a:rPr kumimoji="1" lang="ko-KR" altLang="en-US" dirty="0" err="1"/>
              <a:t>미구현</a:t>
            </a:r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-US" altLang="ko-KR" dirty="0"/>
              <a:t>AI </a:t>
            </a:r>
            <a:r>
              <a:rPr kumimoji="1" lang="ko-KR" altLang="en-US" dirty="0"/>
              <a:t>경로 생성</a:t>
            </a:r>
            <a:r>
              <a:rPr kumimoji="1" lang="en-US" altLang="ko-KR" dirty="0"/>
              <a:t>,</a:t>
            </a:r>
            <a:r>
              <a:rPr kumimoji="1" lang="ko-KR" altLang="en-US" dirty="0"/>
              <a:t> 다이어리 작성 화면 </a:t>
            </a:r>
            <a:r>
              <a:rPr kumimoji="1" lang="ko-KR" altLang="en-US" dirty="0" err="1"/>
              <a:t>불러옥</a:t>
            </a:r>
            <a:endParaRPr kumimoji="1" lang="en-US" altLang="ko-KR" dirty="0"/>
          </a:p>
          <a:p>
            <a:endParaRPr kumimoji="1" lang="en-US" altLang="ko-KR" dirty="0"/>
          </a:p>
          <a:p>
            <a:r>
              <a:rPr kumimoji="1" lang="ko-KR" altLang="en-US" dirty="0"/>
              <a:t>회원가입 시 여행 스타일 받는 </a:t>
            </a:r>
            <a:r>
              <a:rPr kumimoji="1" lang="en-US" altLang="ko-KR" dirty="0"/>
              <a:t>UI </a:t>
            </a:r>
            <a:r>
              <a:rPr kumimoji="1" lang="ko-KR" altLang="en-US" dirty="0"/>
              <a:t>제작 필요</a:t>
            </a:r>
          </a:p>
        </p:txBody>
      </p:sp>
    </p:spTree>
    <p:extLst>
      <p:ext uri="{BB962C8B-B14F-4D97-AF65-F5344CB8AC3E}">
        <p14:creationId xmlns:p14="http://schemas.microsoft.com/office/powerpoint/2010/main" val="33673432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F4E6F6C-36D9-26EE-F0E8-887A1567F6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백엔드</a:t>
            </a:r>
            <a:r>
              <a:rPr kumimoji="1" lang="ko-KR" altLang="en-US" dirty="0"/>
              <a:t> 데이터 흐름</a:t>
            </a:r>
          </a:p>
        </p:txBody>
      </p:sp>
      <p:pic>
        <p:nvPicPr>
          <p:cNvPr id="5" name="내용 개체 틀 4" descr="텍스트, 스크린샷, 도표, 라인이(가) 표시된 사진&#10;&#10;AI 생성 콘텐츠는 정확하지 않을 수 있습니다.">
            <a:extLst>
              <a:ext uri="{FF2B5EF4-FFF2-40B4-BE49-F238E27FC236}">
                <a16:creationId xmlns:a16="http://schemas.microsoft.com/office/drawing/2014/main" id="{0A644CD5-A5C2-DBAF-DAF1-F5C2E8089F9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39478" y="1482225"/>
            <a:ext cx="10652366" cy="5375775"/>
          </a:xfrm>
        </p:spPr>
      </p:pic>
    </p:spTree>
    <p:extLst>
      <p:ext uri="{BB962C8B-B14F-4D97-AF65-F5344CB8AC3E}">
        <p14:creationId xmlns:p14="http://schemas.microsoft.com/office/powerpoint/2010/main" val="221881667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CF005F-8F20-83EE-BF3F-3853BF710E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백엔드</a:t>
            </a:r>
            <a:r>
              <a:rPr kumimoji="1" lang="ko-KR" altLang="en-US" dirty="0"/>
              <a:t> 데이터 흐름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C116B64-99CD-D518-3521-C56265C769A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" altLang="ko-KR" b="1" dirty="0"/>
              <a:t>React Client</a:t>
            </a:r>
            <a:r>
              <a:rPr lang="en" altLang="ko-KR" dirty="0"/>
              <a:t> → </a:t>
            </a:r>
            <a:r>
              <a:rPr lang="en" altLang="ko-KR" b="1" dirty="0"/>
              <a:t>Firebase Auth</a:t>
            </a:r>
            <a:r>
              <a:rPr lang="en" altLang="ko-KR" dirty="0"/>
              <a:t>: </a:t>
            </a:r>
            <a:r>
              <a:rPr lang="ko-KR" altLang="en-US" dirty="0"/>
              <a:t>사용자 로그인</a:t>
            </a:r>
            <a:r>
              <a:rPr lang="en-US" altLang="ko-KR" dirty="0"/>
              <a:t>/</a:t>
            </a:r>
            <a:r>
              <a:rPr lang="ko-KR" altLang="en-US" dirty="0"/>
              <a:t>회원가입 및 인증 상태 확인</a:t>
            </a:r>
          </a:p>
          <a:p>
            <a:r>
              <a:rPr lang="en" altLang="ko-KR" b="1" dirty="0"/>
              <a:t>React Client</a:t>
            </a:r>
            <a:r>
              <a:rPr lang="en" altLang="ko-KR" dirty="0"/>
              <a:t> → </a:t>
            </a:r>
            <a:r>
              <a:rPr lang="en" altLang="ko-KR" b="1" dirty="0" err="1"/>
              <a:t>Firestore</a:t>
            </a:r>
            <a:r>
              <a:rPr lang="en" altLang="ko-KR" b="1" dirty="0"/>
              <a:t> DB</a:t>
            </a:r>
            <a:r>
              <a:rPr lang="en" altLang="ko-KR" dirty="0"/>
              <a:t>: </a:t>
            </a:r>
            <a:r>
              <a:rPr lang="ko-KR" altLang="en-US" dirty="0"/>
              <a:t>여행 기록</a:t>
            </a:r>
            <a:r>
              <a:rPr lang="en-US" altLang="ko-KR" dirty="0"/>
              <a:t>, </a:t>
            </a:r>
            <a:r>
              <a:rPr lang="ko-KR" altLang="en-US" dirty="0"/>
              <a:t>방문 도시</a:t>
            </a:r>
            <a:r>
              <a:rPr lang="en-US" altLang="ko-KR" dirty="0"/>
              <a:t>, </a:t>
            </a:r>
            <a:r>
              <a:rPr lang="ko-KR" altLang="en-US" dirty="0"/>
              <a:t>요약 데이터 저장</a:t>
            </a:r>
            <a:r>
              <a:rPr lang="en-US" altLang="ko-KR" dirty="0"/>
              <a:t>/</a:t>
            </a:r>
            <a:r>
              <a:rPr lang="ko-KR" altLang="en-US" dirty="0"/>
              <a:t>조회</a:t>
            </a:r>
          </a:p>
          <a:p>
            <a:r>
              <a:rPr lang="en" altLang="ko-KR" b="1" dirty="0"/>
              <a:t>React Client</a:t>
            </a:r>
            <a:r>
              <a:rPr lang="en" altLang="ko-KR" dirty="0"/>
              <a:t> → </a:t>
            </a:r>
            <a:r>
              <a:rPr lang="en" altLang="ko-KR" b="1" dirty="0"/>
              <a:t>Firebase Storage</a:t>
            </a:r>
            <a:r>
              <a:rPr lang="en" altLang="ko-KR" dirty="0"/>
              <a:t>: </a:t>
            </a:r>
            <a:r>
              <a:rPr lang="ko-KR" altLang="en-US" dirty="0"/>
              <a:t>업로드한 여행 사진 저장 및 </a:t>
            </a:r>
            <a:r>
              <a:rPr lang="en" altLang="ko-KR" dirty="0"/>
              <a:t>URL </a:t>
            </a:r>
            <a:r>
              <a:rPr lang="ko-KR" altLang="en-US" dirty="0"/>
              <a:t>참조</a:t>
            </a:r>
          </a:p>
          <a:p>
            <a:r>
              <a:rPr lang="en" altLang="ko-KR" b="1" dirty="0"/>
              <a:t>React Client</a:t>
            </a:r>
            <a:r>
              <a:rPr lang="en" altLang="ko-KR" dirty="0"/>
              <a:t> → </a:t>
            </a:r>
            <a:r>
              <a:rPr lang="ko-KR" altLang="en-US" b="1" dirty="0"/>
              <a:t>외부 </a:t>
            </a:r>
            <a:r>
              <a:rPr lang="en" altLang="ko-KR" b="1" dirty="0"/>
              <a:t>API (Google Places, Gemini)</a:t>
            </a:r>
            <a:r>
              <a:rPr lang="en" altLang="ko-KR" dirty="0"/>
              <a:t>: </a:t>
            </a:r>
            <a:r>
              <a:rPr lang="ko-KR" altLang="en-US" dirty="0"/>
              <a:t>장소 검색</a:t>
            </a:r>
            <a:r>
              <a:rPr lang="en-US" altLang="ko-KR" dirty="0"/>
              <a:t>/</a:t>
            </a:r>
            <a:r>
              <a:rPr lang="ko-KR" altLang="en-US" dirty="0"/>
              <a:t>자동완성 및 </a:t>
            </a:r>
            <a:r>
              <a:rPr lang="en" altLang="ko-KR" dirty="0"/>
              <a:t>AI </a:t>
            </a:r>
            <a:r>
              <a:rPr lang="ko-KR" altLang="en-US" dirty="0"/>
              <a:t>요약 뉴스 데이터 가져오기</a:t>
            </a:r>
          </a:p>
          <a:p>
            <a:r>
              <a:rPr lang="en" altLang="ko-KR" b="1" dirty="0"/>
              <a:t>Firebase Auth</a:t>
            </a:r>
            <a:r>
              <a:rPr lang="en" altLang="ko-KR" dirty="0"/>
              <a:t> ↔ </a:t>
            </a:r>
            <a:r>
              <a:rPr lang="en" altLang="ko-KR" b="1" dirty="0" err="1"/>
              <a:t>Firestore</a:t>
            </a:r>
            <a:r>
              <a:rPr lang="en" altLang="ko-KR" b="1" dirty="0"/>
              <a:t> DB</a:t>
            </a:r>
            <a:r>
              <a:rPr lang="en" altLang="ko-KR" dirty="0"/>
              <a:t>: </a:t>
            </a:r>
            <a:r>
              <a:rPr lang="ko-KR" altLang="en-US" dirty="0"/>
              <a:t>사용자별 데이터 접근 제어</a:t>
            </a:r>
          </a:p>
          <a:p>
            <a:endParaRPr kumimoji="1"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3890871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A2F1591-76BC-975E-38E5-187ED59239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/>
              <a:t>화면별 상세 기능 설명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335C5EB-E6B9-52CC-0B44-B592BEAA203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1000" b="1" dirty="0" err="1"/>
              <a:t>Calendar.js</a:t>
            </a:r>
            <a:endParaRPr lang="en" altLang="ko-KR" sz="1000" b="1" dirty="0"/>
          </a:p>
          <a:p>
            <a:pPr marL="0" indent="0">
              <a:buNone/>
            </a:pPr>
            <a:r>
              <a:rPr lang="ko-KR" altLang="en-US" sz="1000" dirty="0"/>
              <a:t>여행 다녀온 출발일</a:t>
            </a:r>
            <a:r>
              <a:rPr lang="en-US" altLang="ko-KR" sz="1000" dirty="0"/>
              <a:t>, </a:t>
            </a:r>
            <a:r>
              <a:rPr lang="ko-KR" altLang="en-US" sz="1000" dirty="0"/>
              <a:t>도착일 선택</a:t>
            </a:r>
            <a:br>
              <a:rPr lang="ko-KR" altLang="en-US" sz="1000" dirty="0"/>
            </a:br>
            <a:r>
              <a:rPr lang="ko-KR" altLang="en-US" sz="1000" dirty="0"/>
              <a:t>출발일 선택 시 → 도착일은 출발일 이전 선택 불가</a:t>
            </a:r>
          </a:p>
          <a:p>
            <a:pPr marL="0" indent="0">
              <a:buNone/>
            </a:pPr>
            <a:r>
              <a:rPr lang="en" altLang="ko-KR" sz="1000" b="1" dirty="0" err="1"/>
              <a:t>Diary.js</a:t>
            </a:r>
            <a:endParaRPr lang="en" altLang="ko-KR" sz="1000" b="1" dirty="0"/>
          </a:p>
          <a:p>
            <a:pPr marL="0" indent="0">
              <a:buNone/>
            </a:pPr>
            <a:r>
              <a:rPr lang="ko-KR" altLang="en-US" sz="1000" dirty="0"/>
              <a:t>이미지 업로드 → 이미지에 대한 여행지 입력 </a:t>
            </a:r>
            <a:r>
              <a:rPr lang="en-US" altLang="ko-KR" sz="1000" dirty="0"/>
              <a:t>(</a:t>
            </a:r>
            <a:r>
              <a:rPr lang="en" altLang="ko-KR" sz="1000" dirty="0"/>
              <a:t>Google Place API </a:t>
            </a:r>
            <a:r>
              <a:rPr lang="ko-KR" altLang="en-US" sz="1000" dirty="0"/>
              <a:t>활용</a:t>
            </a:r>
            <a:r>
              <a:rPr lang="en-US" altLang="ko-KR" sz="1000" dirty="0"/>
              <a:t>)</a:t>
            </a:r>
            <a:br>
              <a:rPr lang="en-US" altLang="ko-KR" sz="1000" dirty="0"/>
            </a:br>
            <a:r>
              <a:rPr lang="ko-KR" altLang="en-US" sz="1000" dirty="0"/>
              <a:t>여행 메모 작성</a:t>
            </a:r>
            <a:br>
              <a:rPr lang="ko-KR" altLang="en-US" sz="1000" dirty="0"/>
            </a:br>
            <a:r>
              <a:rPr lang="en" altLang="ko-KR" sz="1000" dirty="0" err="1"/>
              <a:t>Firestore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방문 날짜</a:t>
            </a:r>
            <a:r>
              <a:rPr lang="en-US" altLang="ko-KR" sz="1000" dirty="0"/>
              <a:t>, </a:t>
            </a:r>
            <a:r>
              <a:rPr lang="ko-KR" altLang="en-US" sz="1000" dirty="0"/>
              <a:t>방문 지역</a:t>
            </a:r>
            <a:r>
              <a:rPr lang="en-US" altLang="ko-KR" sz="1000" dirty="0"/>
              <a:t>, </a:t>
            </a:r>
            <a:r>
              <a:rPr lang="ko-KR" altLang="en-US" sz="1000" dirty="0"/>
              <a:t>메모</a:t>
            </a:r>
            <a:r>
              <a:rPr lang="en-US" altLang="ko-KR" sz="1000" dirty="0"/>
              <a:t>, </a:t>
            </a:r>
            <a:r>
              <a:rPr lang="ko-KR" altLang="en-US" sz="1000" dirty="0"/>
              <a:t>여행지 저장</a:t>
            </a:r>
            <a:br>
              <a:rPr lang="ko-KR" altLang="en-US" sz="1000" dirty="0"/>
            </a:br>
            <a:r>
              <a:rPr lang="en" altLang="ko-KR" sz="1000" dirty="0"/>
              <a:t>Firebase Storage</a:t>
            </a:r>
            <a:r>
              <a:rPr lang="ko-KR" altLang="en-US" sz="1000" dirty="0" err="1"/>
              <a:t>에</a:t>
            </a:r>
            <a:r>
              <a:rPr lang="ko-KR" altLang="en-US" sz="1000" dirty="0"/>
              <a:t> 이미지 저장</a:t>
            </a:r>
            <a:br>
              <a:rPr lang="ko-KR" altLang="en-US" sz="1000" dirty="0"/>
            </a:br>
            <a:r>
              <a:rPr lang="ko-KR" altLang="en-US" sz="1000" dirty="0"/>
              <a:t>카드 형태로 복수 여행지 저장 가능</a:t>
            </a:r>
          </a:p>
          <a:p>
            <a:pPr marL="0" indent="0">
              <a:buNone/>
            </a:pPr>
            <a:r>
              <a:rPr lang="en" altLang="ko-KR" sz="1000" b="1" dirty="0" err="1"/>
              <a:t>Map.js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업데이트 후</a:t>
            </a:r>
            <a:r>
              <a:rPr lang="en-US" altLang="ko-KR" sz="1000" b="1" dirty="0"/>
              <a:t>)</a:t>
            </a:r>
          </a:p>
          <a:p>
            <a:pPr marL="0" indent="0">
              <a:buNone/>
            </a:pPr>
            <a:r>
              <a:rPr lang="en" altLang="ko-KR" sz="1000" dirty="0"/>
              <a:t>Diary </a:t>
            </a:r>
            <a:r>
              <a:rPr lang="ko-KR" altLang="en-US" sz="1000" dirty="0"/>
              <a:t>작성 완료 후 방문 지역 벡터 파란색으로 색칠</a:t>
            </a:r>
            <a:br>
              <a:rPr lang="ko-KR" altLang="en-US" sz="1000" dirty="0"/>
            </a:br>
            <a:r>
              <a:rPr lang="ko-KR" altLang="en-US" sz="1000" dirty="0"/>
              <a:t>방문한 지역 수 </a:t>
            </a:r>
            <a:r>
              <a:rPr lang="en-US" altLang="ko-KR" sz="1000" dirty="0"/>
              <a:t>1</a:t>
            </a:r>
            <a:r>
              <a:rPr lang="ko-KR" altLang="en-US" sz="1000" dirty="0"/>
              <a:t>곳 증가</a:t>
            </a:r>
            <a:br>
              <a:rPr lang="ko-KR" altLang="en-US" sz="1000" dirty="0"/>
            </a:br>
            <a:r>
              <a:rPr lang="ko-KR" altLang="en-US" sz="1000" dirty="0"/>
              <a:t>지도에서 지역 벡터 클릭 시 </a:t>
            </a:r>
            <a:r>
              <a:rPr lang="en-US" altLang="ko-KR" sz="1000" dirty="0"/>
              <a:t>&lt;</a:t>
            </a:r>
            <a:r>
              <a:rPr lang="ko-KR" altLang="en-US" sz="1000" dirty="0"/>
              <a:t>일기 확인하기</a:t>
            </a:r>
            <a:r>
              <a:rPr lang="en-US" altLang="ko-KR" sz="1000" dirty="0"/>
              <a:t>&gt; </a:t>
            </a:r>
            <a:r>
              <a:rPr lang="ko-KR" altLang="en-US" sz="1000" dirty="0"/>
              <a:t>버튼 표시</a:t>
            </a:r>
          </a:p>
          <a:p>
            <a:pPr marL="0" indent="0">
              <a:buNone/>
            </a:pPr>
            <a:r>
              <a:rPr lang="en" altLang="ko-KR" sz="1000" b="1" dirty="0" err="1"/>
              <a:t>DiaryView.js</a:t>
            </a:r>
            <a:endParaRPr lang="en" altLang="ko-KR" sz="1000" b="1" dirty="0"/>
          </a:p>
          <a:p>
            <a:pPr marL="0" indent="0">
              <a:buNone/>
            </a:pPr>
            <a:r>
              <a:rPr lang="ko-KR" altLang="en-US" sz="1000" dirty="0"/>
              <a:t>저장된 사진</a:t>
            </a:r>
            <a:r>
              <a:rPr lang="en-US" altLang="ko-KR" sz="1000" dirty="0"/>
              <a:t>, </a:t>
            </a:r>
            <a:r>
              <a:rPr lang="ko-KR" altLang="en-US" sz="1000" dirty="0"/>
              <a:t>메모</a:t>
            </a:r>
            <a:r>
              <a:rPr lang="en-US" altLang="ko-KR" sz="1000" dirty="0"/>
              <a:t>, </a:t>
            </a:r>
            <a:r>
              <a:rPr lang="ko-KR" altLang="en-US" sz="1000" dirty="0"/>
              <a:t>장소 카드 나열</a:t>
            </a:r>
            <a:br>
              <a:rPr lang="ko-KR" altLang="en-US" sz="1000" dirty="0"/>
            </a:br>
            <a:r>
              <a:rPr lang="ko-KR" altLang="en-US" sz="1000" dirty="0"/>
              <a:t>장소 클릭 시 </a:t>
            </a:r>
            <a:r>
              <a:rPr lang="en" altLang="ko-KR" sz="1000" dirty="0"/>
              <a:t>Google Map URL</a:t>
            </a:r>
            <a:r>
              <a:rPr lang="ko-KR" altLang="en-US" sz="1000" dirty="0"/>
              <a:t>로 이동</a:t>
            </a:r>
            <a:br>
              <a:rPr lang="ko-KR" altLang="en-US" sz="1000" dirty="0"/>
            </a:br>
            <a:r>
              <a:rPr lang="ko-KR" altLang="en-US" sz="1000" dirty="0"/>
              <a:t>전체 여행 기록 확인 가능</a:t>
            </a:r>
          </a:p>
          <a:p>
            <a:pPr marL="0" indent="0">
              <a:buNone/>
            </a:pPr>
            <a:r>
              <a:rPr lang="en" altLang="ko-KR" sz="1000" b="1" dirty="0" err="1"/>
              <a:t>News.js</a:t>
            </a:r>
            <a:r>
              <a:rPr lang="en" altLang="ko-KR" sz="1000" b="1" dirty="0"/>
              <a:t> (</a:t>
            </a:r>
            <a:r>
              <a:rPr lang="ko-KR" altLang="en-US" sz="1000" b="1" dirty="0"/>
              <a:t>뉴스 </a:t>
            </a:r>
            <a:r>
              <a:rPr lang="en-US" altLang="ko-KR" sz="1000" b="1" dirty="0"/>
              <a:t>&amp; </a:t>
            </a:r>
            <a:r>
              <a:rPr lang="ko-KR" altLang="en-US" sz="1000" b="1" dirty="0"/>
              <a:t>매거진 기능</a:t>
            </a:r>
            <a:r>
              <a:rPr lang="en-US" altLang="ko-KR" sz="1000" b="1" dirty="0"/>
              <a:t>)</a:t>
            </a:r>
          </a:p>
          <a:p>
            <a:pPr marL="0" indent="0">
              <a:buNone/>
            </a:pPr>
            <a:r>
              <a:rPr lang="ko-KR" altLang="en-US" sz="1000" dirty="0"/>
              <a:t>여행 관련 뉴스 </a:t>
            </a:r>
            <a:r>
              <a:rPr lang="en-US" altLang="ko-KR" sz="1000" dirty="0"/>
              <a:t>&amp; </a:t>
            </a:r>
            <a:r>
              <a:rPr lang="ko-KR" altLang="en-US" sz="1000" dirty="0"/>
              <a:t>매거진 확인 가능 페이지</a:t>
            </a:r>
            <a:br>
              <a:rPr lang="ko-KR" altLang="en-US" sz="1000" dirty="0"/>
            </a:br>
            <a:r>
              <a:rPr lang="ko-KR" altLang="en-US" sz="1000" dirty="0"/>
              <a:t>가장 최근 매거진은 메인 상단 배치</a:t>
            </a:r>
            <a:br>
              <a:rPr lang="ko-KR" altLang="en-US" sz="1000" dirty="0"/>
            </a:br>
            <a:r>
              <a:rPr lang="en" altLang="ko-KR" sz="1000" dirty="0"/>
              <a:t>Firebase Storage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통해 기사 이미지 저장</a:t>
            </a:r>
            <a:br>
              <a:rPr lang="ko-KR" altLang="en-US" sz="1000" dirty="0"/>
            </a:br>
            <a:r>
              <a:rPr lang="en" altLang="ko-KR" sz="1000" dirty="0"/>
              <a:t>Gemini API</a:t>
            </a:r>
            <a:r>
              <a:rPr lang="ko-KR" altLang="en-US" sz="1000" dirty="0" err="1"/>
              <a:t>를</a:t>
            </a:r>
            <a:r>
              <a:rPr lang="ko-KR" altLang="en-US" sz="1000" dirty="0"/>
              <a:t> 활용한 기사 요약 제공</a:t>
            </a:r>
            <a:br>
              <a:rPr lang="ko-KR" altLang="en-US" sz="1000" dirty="0"/>
            </a:br>
            <a:r>
              <a:rPr lang="ko-KR" altLang="en-US" sz="1000" dirty="0"/>
              <a:t>기사 썸네일</a:t>
            </a:r>
            <a:r>
              <a:rPr lang="en-US" altLang="ko-KR" sz="1000" dirty="0"/>
              <a:t>/</a:t>
            </a:r>
            <a:r>
              <a:rPr lang="ko-KR" altLang="en-US" sz="1000" dirty="0"/>
              <a:t>제목 클릭 시 → 원문 </a:t>
            </a:r>
            <a:r>
              <a:rPr lang="en" altLang="ko-KR" sz="1000" dirty="0"/>
              <a:t>URL</a:t>
            </a:r>
            <a:r>
              <a:rPr lang="ko-KR" altLang="en-US" sz="1000" dirty="0"/>
              <a:t>로 이동</a:t>
            </a:r>
          </a:p>
          <a:p>
            <a:pPr marL="0" indent="0">
              <a:buNone/>
            </a:pPr>
            <a:endParaRPr kumimoji="1" lang="ko-KR" altLang="en-US" sz="1000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D172AD8-1842-61E1-9435-CFEE587EA4CE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" altLang="ko-KR" sz="900" b="1" dirty="0" err="1"/>
              <a:t>AuthStatus.js</a:t>
            </a:r>
            <a:br>
              <a:rPr lang="en" altLang="ko-KR" sz="900" dirty="0"/>
            </a:br>
            <a:r>
              <a:rPr lang="en" altLang="ko-KR" sz="900" dirty="0"/>
              <a:t>Firebase </a:t>
            </a:r>
            <a:r>
              <a:rPr lang="ko-KR" altLang="en-US" sz="900" dirty="0"/>
              <a:t>인증 상태를 실시간으로 확인하고 </a:t>
            </a:r>
            <a:r>
              <a:rPr lang="ko-KR" altLang="en-US" sz="900" dirty="0" err="1"/>
              <a:t>로그인된</a:t>
            </a:r>
            <a:r>
              <a:rPr lang="ko-KR" altLang="en-US" sz="900" dirty="0"/>
              <a:t> 사용자의 이름 또는 이메일을 표시하며 로그아웃 기능을 제공한다</a:t>
            </a:r>
          </a:p>
          <a:p>
            <a:pPr marL="0" indent="0">
              <a:buNone/>
            </a:pPr>
            <a:r>
              <a:rPr lang="en" altLang="ko-KR" sz="900" b="1" dirty="0" err="1"/>
              <a:t>NavBar.js</a:t>
            </a:r>
            <a:br>
              <a:rPr lang="en" altLang="ko-KR" sz="900" dirty="0"/>
            </a:br>
            <a:r>
              <a:rPr lang="ko-KR" altLang="en-US" sz="900" dirty="0"/>
              <a:t>홈</a:t>
            </a:r>
            <a:r>
              <a:rPr lang="en-US" altLang="ko-KR" sz="900" dirty="0"/>
              <a:t>, </a:t>
            </a:r>
            <a:r>
              <a:rPr lang="ko-KR" altLang="en-US" sz="900" dirty="0"/>
              <a:t>지도</a:t>
            </a:r>
            <a:r>
              <a:rPr lang="en-US" altLang="ko-KR" sz="900" dirty="0"/>
              <a:t>, </a:t>
            </a:r>
            <a:r>
              <a:rPr lang="ko-KR" altLang="en-US" sz="900" dirty="0"/>
              <a:t>여정</a:t>
            </a:r>
            <a:r>
              <a:rPr lang="en-US" altLang="ko-KR" sz="900" dirty="0"/>
              <a:t>, </a:t>
            </a:r>
            <a:r>
              <a:rPr lang="ko-KR" altLang="en-US" sz="900" dirty="0"/>
              <a:t>일기</a:t>
            </a:r>
            <a:r>
              <a:rPr lang="en-US" altLang="ko-KR" sz="900" dirty="0"/>
              <a:t>, </a:t>
            </a:r>
            <a:r>
              <a:rPr lang="ko-KR" altLang="en-US" sz="900" dirty="0"/>
              <a:t>뉴스</a:t>
            </a:r>
            <a:r>
              <a:rPr lang="en-US" altLang="ko-KR" sz="900" dirty="0"/>
              <a:t>, </a:t>
            </a:r>
            <a:r>
              <a:rPr lang="ko-KR" altLang="en-US" sz="900" dirty="0"/>
              <a:t>프로필 페이지로 이동할 수 있는 네비게이션 바를 제공한다</a:t>
            </a:r>
          </a:p>
          <a:p>
            <a:pPr marL="0" indent="0">
              <a:buNone/>
            </a:pPr>
            <a:r>
              <a:rPr lang="en" altLang="ko-KR" sz="900" b="1" dirty="0" err="1"/>
              <a:t>SectionAI.js</a:t>
            </a:r>
            <a:br>
              <a:rPr lang="en" altLang="ko-KR" sz="900" dirty="0"/>
            </a:br>
            <a:r>
              <a:rPr lang="en" altLang="ko-KR" sz="900" dirty="0"/>
              <a:t>AI </a:t>
            </a:r>
            <a:r>
              <a:rPr lang="ko-KR" altLang="en-US" sz="900" dirty="0"/>
              <a:t>추천 여행 경로를 소개하는 섹션을 렌더링하며 버튼 클릭 시 여정 페이지</a:t>
            </a:r>
            <a:r>
              <a:rPr lang="en-US" altLang="ko-KR" sz="900" dirty="0"/>
              <a:t>(/</a:t>
            </a:r>
            <a:r>
              <a:rPr lang="en" altLang="ko-KR" sz="900" dirty="0"/>
              <a:t>journey)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r>
              <a:rPr lang="en" altLang="ko-KR" sz="900" b="1" dirty="0" err="1"/>
              <a:t>SectionMagazine.js</a:t>
            </a:r>
            <a:br>
              <a:rPr lang="en" altLang="ko-KR" sz="900" dirty="0"/>
            </a:br>
            <a:r>
              <a:rPr lang="ko-KR" altLang="en-US" sz="900" dirty="0"/>
              <a:t>여행 뉴스</a:t>
            </a:r>
            <a:r>
              <a:rPr lang="en-US" altLang="ko-KR" sz="900" dirty="0"/>
              <a:t>(</a:t>
            </a:r>
            <a:r>
              <a:rPr lang="ko-KR" altLang="en-US" sz="900" dirty="0"/>
              <a:t>매거진</a:t>
            </a:r>
            <a:r>
              <a:rPr lang="en-US" altLang="ko-KR" sz="900" dirty="0"/>
              <a:t>) </a:t>
            </a:r>
            <a:r>
              <a:rPr lang="ko-KR" altLang="en-US" sz="900" dirty="0"/>
              <a:t>섹션을 렌더링하며 버튼 클릭 시 뉴스 페이지</a:t>
            </a:r>
            <a:r>
              <a:rPr lang="en-US" altLang="ko-KR" sz="900" dirty="0"/>
              <a:t>(/</a:t>
            </a:r>
            <a:r>
              <a:rPr lang="en" altLang="ko-KR" sz="900" dirty="0"/>
              <a:t>news)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r>
              <a:rPr lang="en" altLang="ko-KR" sz="900" b="1" dirty="0" err="1"/>
              <a:t>SectionMap.js</a:t>
            </a:r>
            <a:br>
              <a:rPr lang="en" altLang="ko-KR" sz="900" dirty="0"/>
            </a:br>
            <a:r>
              <a:rPr lang="ko-KR" altLang="en-US" sz="900" dirty="0"/>
              <a:t>지도 기반 여행 기록 기능을 소개하는 섹션을 렌더링하며 버튼 클릭 시 지도 페이지</a:t>
            </a:r>
            <a:r>
              <a:rPr lang="en-US" altLang="ko-KR" sz="900" dirty="0"/>
              <a:t>(/</a:t>
            </a:r>
            <a:r>
              <a:rPr lang="en" altLang="ko-KR" sz="900" dirty="0"/>
              <a:t>map)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r>
              <a:rPr lang="en" altLang="ko-KR" sz="900" b="1" dirty="0" err="1"/>
              <a:t>Home.js</a:t>
            </a:r>
            <a:br>
              <a:rPr lang="en" altLang="ko-KR" sz="900" dirty="0"/>
            </a:br>
            <a:r>
              <a:rPr lang="ko-KR" altLang="en-US" sz="900" dirty="0"/>
              <a:t>메인 홈 화면을 렌더링하며 사이드 메뉴를 통해 로그인 상태에 따른 사용자 정보 표시와 로그아웃 기능을 제공하고 </a:t>
            </a:r>
            <a:r>
              <a:rPr lang="en" altLang="ko-KR" sz="900" dirty="0"/>
              <a:t>AI, </a:t>
            </a:r>
            <a:r>
              <a:rPr lang="ko-KR" altLang="en-US" sz="900" dirty="0"/>
              <a:t>지도</a:t>
            </a:r>
            <a:r>
              <a:rPr lang="en-US" altLang="ko-KR" sz="900" dirty="0"/>
              <a:t>, </a:t>
            </a:r>
            <a:r>
              <a:rPr lang="ko-KR" altLang="en-US" sz="900" dirty="0"/>
              <a:t>뉴스 섹션을 포함한다</a:t>
            </a:r>
          </a:p>
          <a:p>
            <a:pPr marL="0" indent="0">
              <a:buNone/>
            </a:pPr>
            <a:r>
              <a:rPr lang="en" altLang="ko-KR" sz="900" b="1" dirty="0" err="1"/>
              <a:t>Login.js</a:t>
            </a:r>
            <a:br>
              <a:rPr lang="en" altLang="ko-KR" sz="900" dirty="0"/>
            </a:br>
            <a:r>
              <a:rPr lang="en" altLang="ko-KR" sz="900" dirty="0"/>
              <a:t>Firebase </a:t>
            </a:r>
            <a:r>
              <a:rPr lang="ko-KR" altLang="en-US" sz="900" dirty="0"/>
              <a:t>이메일 및 비밀번호 로그인 기능을 제공하며 로그인 성공 시 홈 페이지</a:t>
            </a:r>
            <a:r>
              <a:rPr lang="en-US" altLang="ko-KR" sz="900" dirty="0"/>
              <a:t>(/</a:t>
            </a:r>
            <a:r>
              <a:rPr lang="en" altLang="ko-KR" sz="900" dirty="0"/>
              <a:t>home)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r>
              <a:rPr lang="en" altLang="ko-KR" sz="900" b="1" dirty="0" err="1"/>
              <a:t>Profile.js</a:t>
            </a:r>
            <a:br>
              <a:rPr lang="en" altLang="ko-KR" sz="900" dirty="0"/>
            </a:br>
            <a:r>
              <a:rPr lang="ko-KR" altLang="en-US" sz="900" dirty="0" err="1"/>
              <a:t>로그인된</a:t>
            </a:r>
            <a:r>
              <a:rPr lang="ko-KR" altLang="en-US" sz="900" dirty="0"/>
              <a:t> 사용자 정보를 표시하고 환영 메시지를 보여주며 일기장과 경로 페이지로 이동할 수 있는 메뉴를 제공한다</a:t>
            </a:r>
          </a:p>
          <a:p>
            <a:pPr marL="0" indent="0">
              <a:buNone/>
            </a:pPr>
            <a:r>
              <a:rPr lang="en" altLang="ko-KR" sz="900" b="1" dirty="0" err="1"/>
              <a:t>SignUp.js</a:t>
            </a:r>
            <a:br>
              <a:rPr lang="en" altLang="ko-KR" sz="900" dirty="0"/>
            </a:br>
            <a:r>
              <a:rPr lang="en" altLang="ko-KR" sz="900" dirty="0"/>
              <a:t>Firebase</a:t>
            </a:r>
            <a:r>
              <a:rPr lang="ko-KR" altLang="en-US" sz="900" dirty="0" err="1"/>
              <a:t>를</a:t>
            </a:r>
            <a:r>
              <a:rPr lang="ko-KR" altLang="en-US" sz="900" dirty="0"/>
              <a:t> 이용해 이메일 및 비밀번호 회원가입 기능을 제공하며 사용자 이름</a:t>
            </a:r>
            <a:r>
              <a:rPr lang="en-US" altLang="ko-KR" sz="900" dirty="0"/>
              <a:t>(</a:t>
            </a:r>
            <a:r>
              <a:rPr lang="en" altLang="ko-KR" sz="900" dirty="0" err="1"/>
              <a:t>displayName</a:t>
            </a:r>
            <a:r>
              <a:rPr lang="en" altLang="ko-KR" sz="900" dirty="0"/>
              <a:t>)</a:t>
            </a:r>
            <a:r>
              <a:rPr lang="ko-KR" altLang="en-US" sz="900" dirty="0"/>
              <a:t>을 설정하고 회원가입 후 로그인 페이지</a:t>
            </a:r>
            <a:r>
              <a:rPr lang="en-US" altLang="ko-KR" sz="900" dirty="0"/>
              <a:t>(/</a:t>
            </a:r>
            <a:r>
              <a:rPr lang="en" altLang="ko-KR" sz="900" dirty="0"/>
              <a:t>login)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r>
              <a:rPr lang="en" altLang="ko-KR" sz="900" b="1" dirty="0" err="1"/>
              <a:t>SplashIntro.js</a:t>
            </a:r>
            <a:br>
              <a:rPr lang="en" altLang="ko-KR" sz="900" dirty="0"/>
            </a:br>
            <a:r>
              <a:rPr lang="ko-KR" altLang="en-US" sz="900" dirty="0"/>
              <a:t>앱 시작 시 표시되는 </a:t>
            </a:r>
            <a:r>
              <a:rPr lang="ko-KR" altLang="en-US" sz="900" dirty="0" err="1"/>
              <a:t>인트로</a:t>
            </a:r>
            <a:r>
              <a:rPr lang="ko-KR" altLang="en-US" sz="900" dirty="0"/>
              <a:t> 화면을 렌더링하며 배경 동영상과 함께 시작 버튼 클릭 시 홈 페이지</a:t>
            </a:r>
            <a:r>
              <a:rPr lang="en-US" altLang="ko-KR" sz="900" dirty="0"/>
              <a:t>(/</a:t>
            </a:r>
            <a:r>
              <a:rPr lang="en" altLang="ko-KR" sz="900" dirty="0"/>
              <a:t>home)</a:t>
            </a:r>
            <a:r>
              <a:rPr lang="ko-KR" altLang="en-US" sz="900" dirty="0"/>
              <a:t>로 이동한다</a:t>
            </a:r>
          </a:p>
          <a:p>
            <a:pPr marL="0" indent="0">
              <a:buNone/>
            </a:pP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2669797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69</TotalTime>
  <Words>556</Words>
  <Application>Microsoft Macintosh PowerPoint</Application>
  <PresentationFormat>와이드스크린</PresentationFormat>
  <Paragraphs>40</Paragraphs>
  <Slides>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7</vt:i4>
      </vt:variant>
    </vt:vector>
  </HeadingPairs>
  <TitlesOfParts>
    <vt:vector size="10" baseType="lpstr">
      <vt:lpstr>맑은 고딕</vt:lpstr>
      <vt:lpstr>Arial</vt:lpstr>
      <vt:lpstr>Office 테마</vt:lpstr>
      <vt:lpstr>프론트&amp; 백엔드 진행상황 및 구조도</vt:lpstr>
      <vt:lpstr>Boyage의 의미</vt:lpstr>
      <vt:lpstr>프론트엔드-UX&amp;UI</vt:lpstr>
      <vt:lpstr>프론트엔드-구현 기능</vt:lpstr>
      <vt:lpstr>백엔드 데이터 흐름</vt:lpstr>
      <vt:lpstr>백엔드 데이터 흐름</vt:lpstr>
      <vt:lpstr>화면별 상세 기능 설명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다영 이</dc:creator>
  <cp:lastModifiedBy>다영 이</cp:lastModifiedBy>
  <cp:revision>4</cp:revision>
  <dcterms:created xsi:type="dcterms:W3CDTF">2025-08-05T15:09:22Z</dcterms:created>
  <dcterms:modified xsi:type="dcterms:W3CDTF">2025-08-05T16:35:21Z</dcterms:modified>
</cp:coreProperties>
</file>