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B027F-5FC2-490F-B298-E2831B0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FD273-A0D6-450A-8ED7-EB42985B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3F9E-6D7D-4DA4-ADBA-BD0FFA73BD9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6F6F7-5E7A-4B76-A7F6-00AE4136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263E3-C192-4212-B85B-16D8E52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9A84-56BF-4280-90D9-6E11FB73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2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5AFA84-25A2-4D93-AA31-3BD6268A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3435B-178E-4216-A1D9-ACA9E7C5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35DF1-0D99-49C7-877C-1676D568B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3F9E-6D7D-4DA4-ADBA-BD0FFA73BD9A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3A161-64C5-4F9F-991B-DB46F2FE8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E8779-D8EF-4352-849C-EDCBF419F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9A84-56BF-4280-90D9-6E11FB73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8943999-0916-40ED-A9FD-EF0719CC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Georgia" pitchFamily="18" charset="0"/>
              </a:rPr>
              <a:t>Network Security: 5</a:t>
            </a:r>
            <a:br>
              <a:rPr lang="en-US" altLang="ko-KR">
                <a:latin typeface="Georgia" pitchFamily="18" charset="0"/>
              </a:rPr>
            </a:br>
            <a:r>
              <a:rPr lang="en-US" altLang="ko-KR">
                <a:latin typeface="Georgia" pitchFamily="18" charset="0"/>
              </a:rPr>
              <a:t>Key Management and Certificates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D7F66-DCC2-465B-95CC-3719FA4E2A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8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3A0C42F-4BC8-453C-9CC3-DBE20558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OCSP</a:t>
            </a:r>
            <a:r>
              <a:rPr lang="ko-KR" altLang="en-US"/>
              <a:t> </a:t>
            </a:r>
            <a:r>
              <a:rPr lang="en-US" altLang="ko-KR"/>
              <a:t>Stapling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F6F14-6E52-44E4-A018-FE9BD0021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3126F6C-0696-4BBD-B3BE-B4483D6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i="1">
                <a:latin typeface="Lucida Bright" panose="02040602050505020304" pitchFamily="18" charset="0"/>
              </a:rPr>
              <a:t>CA delegation</a:t>
            </a:r>
            <a:endParaRPr lang="ko-KR" altLang="en-US" b="1" i="1" dirty="0">
              <a:latin typeface="Lucida Bright" panose="020406020505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ED5F6-C9FB-4791-9933-CC680D0410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39ECA2C-5FE0-465F-A884-E566285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3F7539-15E4-42FC-AE28-9100AE5085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8725D7A-E941-424B-9FC6-223B460C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3FD77B-4701-45E6-9378-CDF314223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3BFF4C-353A-4AC6-B4B3-943DFBC1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Authentication with certificate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3C705-D468-443C-804E-2731CC9460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2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AB80CD-95B3-4726-99BC-3E4B9C6D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45C71-7DED-48F7-8502-0A85373D88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C52E82-6C3F-46CB-8537-6793C61B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Kerberos: Authentication System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999B0B-5491-4D3B-ABCD-85D308AA6F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19EA48E-672F-4A0D-A546-7F2781B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PKI (public key infrastructure)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7133B2-A0BC-4395-B7B7-023E181CD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E962FE1-0CA7-47CA-98EF-A03C4740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Certificate generation/verification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23A16-583B-4B0F-93BB-4B3C0F9D6D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99047A0-28AF-4CE2-BC32-943AB62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Certificate format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85E5E-03E8-4109-9E2B-82256BCF6F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7958B75-0CAB-4C8C-9DAF-6CBE147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3A7B9-C1A8-4A9C-8E02-01E45D2A0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86D7B6C-FF19-4A7E-B19A-606C716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Standards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5741E-18BB-4048-B7E9-F8538287AF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9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8D90E9F-0859-4163-8CEA-07D11CB7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인증서 </a:t>
            </a:r>
            <a:r>
              <a:rPr lang="en-US" altLang="ko-KR"/>
              <a:t>(</a:t>
            </a:r>
            <a:r>
              <a:rPr lang="en-US" altLang="ko-KR" b="1" i="1">
                <a:latin typeface="Lucida Bright" panose="02040602050505020304" pitchFamily="18" charset="0"/>
              </a:rPr>
              <a:t>certificate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ED58EF-495E-4F65-9684-3E1AEA9BB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2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62C1694-3FFC-4F24-8C49-17DB8D50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</a:t>
            </a:r>
            <a:r>
              <a:rPr lang="en-US" altLang="ko-KR"/>
              <a:t> </a:t>
            </a:r>
            <a:r>
              <a:rPr lang="ko-KR" altLang="en-US"/>
              <a:t>용어들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9C452-8F4D-4C9A-B297-95F11918E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5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9E98F4A-56C5-4BE0-9BE1-3632E95C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>
                <a:latin typeface="Lucida Bright" panose="02040602050505020304" pitchFamily="18" charset="0"/>
              </a:rPr>
              <a:t>OCSP</a:t>
            </a:r>
            <a:r>
              <a:rPr lang="en-US" altLang="ko-KR"/>
              <a:t> (</a:t>
            </a:r>
            <a:r>
              <a:rPr lang="en-US" altLang="ko-KR" b="1" i="1">
                <a:latin typeface="Lucida Bright" panose="02040602050505020304" pitchFamily="18" charset="0"/>
              </a:rPr>
              <a:t>online certificate status protocol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13502-CC6A-4266-B4D3-38D6C8B12E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화면 슬라이드 쇼(4:3)</PresentationFormat>
  <Paragraphs>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Georgia</vt:lpstr>
      <vt:lpstr>Lucida Bright</vt:lpstr>
      <vt:lpstr>Office 테마</vt:lpstr>
      <vt:lpstr>Network Security: 5 Key Management and Certificates</vt:lpstr>
      <vt:lpstr>PKI (public key infrastructure)</vt:lpstr>
      <vt:lpstr>Certificate generation/verification</vt:lpstr>
      <vt:lpstr>Certificate format</vt:lpstr>
      <vt:lpstr>PowerPoint 프레젠테이션</vt:lpstr>
      <vt:lpstr>Standards</vt:lpstr>
      <vt:lpstr>인증서 (certificate)</vt:lpstr>
      <vt:lpstr>관련 용어들</vt:lpstr>
      <vt:lpstr>OCSP (online certificate status protocol)</vt:lpstr>
      <vt:lpstr>OCSP Stapling</vt:lpstr>
      <vt:lpstr>CA delegation</vt:lpstr>
      <vt:lpstr>PowerPoint 프레젠테이션</vt:lpstr>
      <vt:lpstr>PowerPoint 프레젠테이션</vt:lpstr>
      <vt:lpstr>Authentication with certificate</vt:lpstr>
      <vt:lpstr>ACME</vt:lpstr>
      <vt:lpstr>Kerberos: Authentication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Security: 5 Key Management and Certificates</dc:title>
  <dc:creator>김은기</dc:creator>
  <cp:lastModifiedBy>김은기</cp:lastModifiedBy>
  <cp:revision>1</cp:revision>
  <dcterms:created xsi:type="dcterms:W3CDTF">2023-10-30T00:33:21Z</dcterms:created>
  <dcterms:modified xsi:type="dcterms:W3CDTF">2023-10-30T00:33:21Z</dcterms:modified>
</cp:coreProperties>
</file>