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58" r:id="rId4"/>
    <p:sldId id="267" r:id="rId5"/>
    <p:sldId id="266" r:id="rId6"/>
    <p:sldId id="270" r:id="rId7"/>
    <p:sldId id="269" r:id="rId8"/>
    <p:sldId id="275" r:id="rId9"/>
    <p:sldId id="274" r:id="rId10"/>
    <p:sldId id="273" r:id="rId11"/>
    <p:sldId id="272" r:id="rId12"/>
    <p:sldId id="271" r:id="rId13"/>
    <p:sldId id="276" r:id="rId14"/>
    <p:sldId id="277" r:id="rId15"/>
    <p:sldId id="283" r:id="rId16"/>
    <p:sldId id="286" r:id="rId17"/>
    <p:sldId id="285" r:id="rId18"/>
    <p:sldId id="284" r:id="rId19"/>
    <p:sldId id="296" r:id="rId20"/>
    <p:sldId id="293" r:id="rId21"/>
    <p:sldId id="294" r:id="rId22"/>
    <p:sldId id="297" r:id="rId23"/>
    <p:sldId id="295" r:id="rId24"/>
    <p:sldId id="298" r:id="rId25"/>
    <p:sldId id="299" r:id="rId26"/>
    <p:sldId id="265" r:id="rId2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나눔바른고딕" panose="020B0603020101020101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AA7"/>
    <a:srgbClr val="12363A"/>
    <a:srgbClr val="FA5400"/>
    <a:srgbClr val="331A1E"/>
    <a:srgbClr val="FFE502"/>
    <a:srgbClr val="996633"/>
    <a:srgbClr val="2D9A0D"/>
    <a:srgbClr val="9C65E7"/>
    <a:srgbClr val="FEF761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9" autoAdjust="0"/>
    <p:restoredTop sz="94660"/>
  </p:normalViewPr>
  <p:slideViewPr>
    <p:cSldViewPr>
      <p:cViewPr varScale="1">
        <p:scale>
          <a:sx n="108" d="100"/>
          <a:sy n="108" d="100"/>
        </p:scale>
        <p:origin x="85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2016-11-13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2016-11-13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2016-11-13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2016-11-13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2016-11-13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F17A-7F56-4B18-8281-FD0FC3883540}" type="datetimeFigureOut">
              <a:rPr lang="ko-KR" altLang="en-US" smtClean="0"/>
              <a:pPr/>
              <a:t>2016-11-13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7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4F17A-7F56-4B18-8281-FD0FC3883540}" type="datetimeFigureOut">
              <a:rPr lang="ko-KR" altLang="en-US" smtClean="0"/>
              <a:pPr/>
              <a:t>2016-11-13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BE6EC-532B-4CA8-843D-DF2B36D720F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2" descr="E:\NEX_3N\1월_HK♥\DSC04176.JPG"/>
          <p:cNvPicPr>
            <a:picLocks noChangeAspect="1" noChangeArrowheads="1"/>
          </p:cNvPicPr>
          <p:nvPr userDrawn="1"/>
        </p:nvPicPr>
        <p:blipFill>
          <a:blip r:embed="rId15" cstate="print">
            <a:grayscl/>
          </a:blip>
          <a:srcRect r="11397"/>
          <a:stretch>
            <a:fillRect/>
          </a:stretch>
        </p:blipFill>
        <p:spPr bwMode="auto">
          <a:xfrm>
            <a:off x="1" y="1"/>
            <a:ext cx="9143999" cy="6885384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 userDrawn="1"/>
        </p:nvSpPr>
        <p:spPr>
          <a:xfrm>
            <a:off x="0" y="0"/>
            <a:ext cx="9144000" cy="6912000"/>
          </a:xfrm>
          <a:prstGeom prst="rect">
            <a:avLst/>
          </a:prstGeom>
          <a:solidFill>
            <a:schemeClr val="tx1">
              <a:lumMod val="95000"/>
              <a:lumOff val="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5.wdp"/><Relationship Id="rId4" Type="http://schemas.openxmlformats.org/officeDocument/2006/relationships/image" Target="../media/image10.png"/><Relationship Id="rId9" Type="http://schemas.microsoft.com/office/2007/relationships/hdphoto" Target="../media/hdphoto7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8.wdp"/><Relationship Id="rId5" Type="http://schemas.microsoft.com/office/2007/relationships/hdphoto" Target="../media/hdphoto5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7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9.wdp"/><Relationship Id="rId3" Type="http://schemas.microsoft.com/office/2007/relationships/hdphoto" Target="../media/hdphoto2.wdp"/><Relationship Id="rId7" Type="http://schemas.microsoft.com/office/2007/relationships/hdphoto" Target="../media/hdphoto6.wdp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8.wdp"/><Relationship Id="rId5" Type="http://schemas.microsoft.com/office/2007/relationships/hdphoto" Target="../media/hdphoto5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7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5.wdp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5.wdp"/><Relationship Id="rId4" Type="http://schemas.openxmlformats.org/officeDocument/2006/relationships/image" Target="../media/image10.png"/><Relationship Id="rId9" Type="http://schemas.microsoft.com/office/2007/relationships/hdphoto" Target="../media/hdphoto7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8.wdp"/><Relationship Id="rId5" Type="http://schemas.microsoft.com/office/2007/relationships/hdphoto" Target="../media/hdphoto5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7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microsoft.com/office/2007/relationships/hdphoto" Target="../media/hdphoto9.wdp"/><Relationship Id="rId3" Type="http://schemas.microsoft.com/office/2007/relationships/hdphoto" Target="../media/hdphoto2.wdp"/><Relationship Id="rId7" Type="http://schemas.microsoft.com/office/2007/relationships/hdphoto" Target="../media/hdphoto6.wdp"/><Relationship Id="rId12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microsoft.com/office/2007/relationships/hdphoto" Target="../media/hdphoto8.wdp"/><Relationship Id="rId5" Type="http://schemas.microsoft.com/office/2007/relationships/hdphoto" Target="../media/hdphoto5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microsoft.com/office/2007/relationships/hdphoto" Target="../media/hdphoto7.wdp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5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42088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너보다 </a:t>
            </a: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똑똑한</a:t>
            </a:r>
            <a:r>
              <a:rPr lang="ko-KR" altLang="en-US" sz="4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스마트 미러</a:t>
            </a:r>
            <a:endParaRPr lang="en-US" altLang="ko-KR" sz="4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1840" y="3190329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20072" y="378904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9992" y="4495856"/>
            <a:ext cx="5112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송영균팀</a:t>
            </a:r>
            <a:r>
              <a:rPr lang="en-US" altLang="ko-KR" sz="2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	</a:t>
            </a:r>
            <a:r>
              <a:rPr lang="ko-KR" altLang="en-US" sz="2400" b="1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송영균</a:t>
            </a:r>
            <a:endParaRPr lang="en-US" altLang="ko-KR" sz="2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sz="2400" b="1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유석엽</a:t>
            </a:r>
            <a:endParaRPr lang="en-US" altLang="ko-KR" sz="2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강민규</a:t>
            </a:r>
            <a:endParaRPr lang="en-US" altLang="ko-KR" sz="2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김주원</a:t>
            </a:r>
            <a:endParaRPr lang="en-US" altLang="ko-KR" sz="2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		</a:t>
            </a:r>
            <a:r>
              <a:rPr lang="ko-KR" altLang="en-US" sz="2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이정훈</a:t>
            </a:r>
            <a:endParaRPr lang="en-US" altLang="ko-KR" sz="2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3430556" y="144252"/>
            <a:ext cx="2570919" cy="22302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6372200" y="1484784"/>
            <a:ext cx="2656219" cy="2304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451"/>
          <a:stretch/>
        </p:blipFill>
        <p:spPr>
          <a:xfrm>
            <a:off x="5148064" y="4221088"/>
            <a:ext cx="2924944" cy="2414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75856" y="2996952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ovies</a:t>
            </a:r>
          </a:p>
        </p:txBody>
      </p:sp>
    </p:spTree>
    <p:extLst>
      <p:ext uri="{BB962C8B-B14F-4D97-AF65-F5344CB8AC3E}">
        <p14:creationId xmlns:p14="http://schemas.microsoft.com/office/powerpoint/2010/main" val="174167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3430556" y="144252"/>
            <a:ext cx="2570919" cy="22302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6372200" y="1484784"/>
            <a:ext cx="2656219" cy="2304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451"/>
          <a:stretch/>
        </p:blipFill>
        <p:spPr>
          <a:xfrm>
            <a:off x="5148064" y="4221088"/>
            <a:ext cx="2924944" cy="24145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509120"/>
            <a:ext cx="2049230" cy="204923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extBox 8"/>
          <p:cNvSpPr txBox="1"/>
          <p:nvPr/>
        </p:nvSpPr>
        <p:spPr>
          <a:xfrm>
            <a:off x="2500271" y="2996952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ocument</a:t>
            </a:r>
          </a:p>
        </p:txBody>
      </p:sp>
    </p:spTree>
    <p:extLst>
      <p:ext uri="{BB962C8B-B14F-4D97-AF65-F5344CB8AC3E}">
        <p14:creationId xmlns:p14="http://schemas.microsoft.com/office/powerpoint/2010/main" val="138409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3430556" y="144252"/>
            <a:ext cx="2570919" cy="22302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6372200" y="1484784"/>
            <a:ext cx="2656219" cy="2304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451"/>
          <a:stretch/>
        </p:blipFill>
        <p:spPr>
          <a:xfrm>
            <a:off x="5148064" y="4221088"/>
            <a:ext cx="2924944" cy="24145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509120"/>
            <a:ext cx="2049230" cy="204923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401"/>
          <a:stretch/>
        </p:blipFill>
        <p:spPr>
          <a:xfrm>
            <a:off x="112512" y="1340768"/>
            <a:ext cx="2928571" cy="24482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75856" y="2996952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earch</a:t>
            </a:r>
          </a:p>
        </p:txBody>
      </p:sp>
    </p:spTree>
    <p:extLst>
      <p:ext uri="{BB962C8B-B14F-4D97-AF65-F5344CB8AC3E}">
        <p14:creationId xmlns:p14="http://schemas.microsoft.com/office/powerpoint/2010/main" val="47246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148"/>
          <a:stretch/>
        </p:blipFill>
        <p:spPr>
          <a:xfrm>
            <a:off x="2843808" y="1700808"/>
            <a:ext cx="3816424" cy="33528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71426" y="5229200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 </a:t>
            </a:r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irror</a:t>
            </a:r>
          </a:p>
        </p:txBody>
      </p:sp>
    </p:spTree>
    <p:extLst>
      <p:ext uri="{BB962C8B-B14F-4D97-AF65-F5344CB8AC3E}">
        <p14:creationId xmlns:p14="http://schemas.microsoft.com/office/powerpoint/2010/main" val="147365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4300"/>
          <a:stretch/>
        </p:blipFill>
        <p:spPr>
          <a:xfrm>
            <a:off x="2699792" y="1464785"/>
            <a:ext cx="3888432" cy="33323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7664" y="5229200"/>
            <a:ext cx="63367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With your </a:t>
            </a:r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voice</a:t>
            </a:r>
          </a:p>
        </p:txBody>
      </p:sp>
    </p:spTree>
    <p:extLst>
      <p:ext uri="{BB962C8B-B14F-4D97-AF65-F5344CB8AC3E}">
        <p14:creationId xmlns:p14="http://schemas.microsoft.com/office/powerpoint/2010/main" val="357389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5151"/>
          <a:stretch/>
        </p:blipFill>
        <p:spPr>
          <a:xfrm>
            <a:off x="-1" y="0"/>
            <a:ext cx="4427985" cy="329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3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5151"/>
          <a:stretch/>
        </p:blipFill>
        <p:spPr>
          <a:xfrm>
            <a:off x="-1" y="0"/>
            <a:ext cx="4427985" cy="3293663"/>
          </a:xfrm>
          <a:prstGeom prst="rect">
            <a:avLst/>
          </a:prstGeom>
        </p:spPr>
      </p:pic>
      <p:pic>
        <p:nvPicPr>
          <p:cNvPr id="1026" name="Picture 2" descr="Contemporary Full Bathroom with specialty tile floors, Simple granite counters, Drop-In Bathtub, Vessel Sink, Ceramic Ti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"/>
            <a:ext cx="4917803" cy="327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95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5151"/>
          <a:stretch/>
        </p:blipFill>
        <p:spPr>
          <a:xfrm>
            <a:off x="-1" y="0"/>
            <a:ext cx="4427985" cy="3293663"/>
          </a:xfrm>
          <a:prstGeom prst="rect">
            <a:avLst/>
          </a:prstGeom>
        </p:spPr>
      </p:pic>
      <p:pic>
        <p:nvPicPr>
          <p:cNvPr id="1026" name="Picture 2" descr="Contemporary Full Bathroom with specialty tile floors, Simple granite counters, Drop-In Bathtub, Vessel Sink, Ceramic Ti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"/>
            <a:ext cx="4917803" cy="327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 stop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38939"/>
            <a:ext cx="4427984" cy="33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06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5151"/>
          <a:stretch/>
        </p:blipFill>
        <p:spPr>
          <a:xfrm>
            <a:off x="-1" y="0"/>
            <a:ext cx="4427985" cy="3293663"/>
          </a:xfrm>
          <a:prstGeom prst="rect">
            <a:avLst/>
          </a:prstGeom>
        </p:spPr>
      </p:pic>
      <p:pic>
        <p:nvPicPr>
          <p:cNvPr id="1026" name="Picture 2" descr="Contemporary Full Bathroom with specialty tile floors, Simple granite counters, Drop-In Bathtub, Vessel Sink, Ceramic Ti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"/>
            <a:ext cx="4917803" cy="327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 stop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38939"/>
            <a:ext cx="4427984" cy="33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지하철역에 대한 이미지 검색결과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7"/>
          <a:stretch/>
        </p:blipFill>
        <p:spPr bwMode="auto">
          <a:xfrm>
            <a:off x="4427984" y="3538939"/>
            <a:ext cx="4716016" cy="335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065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2996952"/>
            <a:ext cx="7920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W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ith </a:t>
            </a:r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mart </a:t>
            </a:r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irror</a:t>
            </a:r>
          </a:p>
        </p:txBody>
      </p:sp>
    </p:spTree>
    <p:extLst>
      <p:ext uri="{BB962C8B-B14F-4D97-AF65-F5344CB8AC3E}">
        <p14:creationId xmlns:p14="http://schemas.microsoft.com/office/powerpoint/2010/main" val="136438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110" y="7146"/>
            <a:ext cx="6048090" cy="685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2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3430556" y="144252"/>
            <a:ext cx="2570919" cy="22302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15816" y="2996952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alendar</a:t>
            </a:r>
          </a:p>
        </p:txBody>
      </p:sp>
    </p:spTree>
    <p:extLst>
      <p:ext uri="{BB962C8B-B14F-4D97-AF65-F5344CB8AC3E}">
        <p14:creationId xmlns:p14="http://schemas.microsoft.com/office/powerpoint/2010/main" val="4240155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3430556" y="144252"/>
            <a:ext cx="2570919" cy="22302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6372200" y="1484784"/>
            <a:ext cx="2656219" cy="2304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1760" y="2996952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p3 </a:t>
            </a:r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722231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3430556" y="144252"/>
            <a:ext cx="2570919" cy="22302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6372200" y="1484784"/>
            <a:ext cx="2656219" cy="2304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451"/>
          <a:stretch/>
        </p:blipFill>
        <p:spPr>
          <a:xfrm>
            <a:off x="5148064" y="4221088"/>
            <a:ext cx="2924944" cy="2414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75856" y="2996952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ovies</a:t>
            </a:r>
          </a:p>
        </p:txBody>
      </p:sp>
    </p:spTree>
    <p:extLst>
      <p:ext uri="{BB962C8B-B14F-4D97-AF65-F5344CB8AC3E}">
        <p14:creationId xmlns:p14="http://schemas.microsoft.com/office/powerpoint/2010/main" val="1689712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3430556" y="144252"/>
            <a:ext cx="2570919" cy="22302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6372200" y="1484784"/>
            <a:ext cx="2656219" cy="2304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451"/>
          <a:stretch/>
        </p:blipFill>
        <p:spPr>
          <a:xfrm>
            <a:off x="5148064" y="4221088"/>
            <a:ext cx="2924944" cy="24145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509120"/>
            <a:ext cx="2049230" cy="204923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TextBox 8"/>
          <p:cNvSpPr txBox="1"/>
          <p:nvPr/>
        </p:nvSpPr>
        <p:spPr>
          <a:xfrm>
            <a:off x="2500271" y="2996952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D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ocument</a:t>
            </a:r>
          </a:p>
        </p:txBody>
      </p:sp>
    </p:spTree>
    <p:extLst>
      <p:ext uri="{BB962C8B-B14F-4D97-AF65-F5344CB8AC3E}">
        <p14:creationId xmlns:p14="http://schemas.microsoft.com/office/powerpoint/2010/main" val="1726239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3430556" y="144252"/>
            <a:ext cx="2570919" cy="22302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6372200" y="1484784"/>
            <a:ext cx="2656219" cy="23042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451"/>
          <a:stretch/>
        </p:blipFill>
        <p:spPr>
          <a:xfrm>
            <a:off x="5148064" y="4221088"/>
            <a:ext cx="2924944" cy="24145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509120"/>
            <a:ext cx="2049230" cy="204923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401"/>
          <a:stretch/>
        </p:blipFill>
        <p:spPr>
          <a:xfrm>
            <a:off x="112512" y="1340768"/>
            <a:ext cx="2928571" cy="24482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75856" y="2996952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earch</a:t>
            </a:r>
          </a:p>
        </p:txBody>
      </p:sp>
    </p:spTree>
    <p:extLst>
      <p:ext uri="{BB962C8B-B14F-4D97-AF65-F5344CB8AC3E}">
        <p14:creationId xmlns:p14="http://schemas.microsoft.com/office/powerpoint/2010/main" val="1189878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148"/>
          <a:stretch/>
        </p:blipFill>
        <p:spPr>
          <a:xfrm>
            <a:off x="2843808" y="1700808"/>
            <a:ext cx="3816424" cy="33528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71426" y="5229200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 </a:t>
            </a:r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irror</a:t>
            </a:r>
          </a:p>
        </p:txBody>
      </p:sp>
    </p:spTree>
    <p:extLst>
      <p:ext uri="{BB962C8B-B14F-4D97-AF65-F5344CB8AC3E}">
        <p14:creationId xmlns:p14="http://schemas.microsoft.com/office/powerpoint/2010/main" val="1670658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47591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감</a:t>
            </a:r>
            <a:r>
              <a:rPr lang="ko-KR" altLang="en-US" sz="5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사합니다</a:t>
            </a:r>
            <a:r>
              <a:rPr lang="en-US" altLang="ko-KR" sz="54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148"/>
          <a:stretch/>
        </p:blipFill>
        <p:spPr>
          <a:xfrm>
            <a:off x="1115616" y="2200456"/>
            <a:ext cx="2954843" cy="2595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260648"/>
            <a:ext cx="5940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살면서 </a:t>
            </a:r>
            <a:r>
              <a:rPr lang="ko-KR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거울을</a:t>
            </a:r>
            <a:r>
              <a:rPr lang="ko-KR" altLang="en-US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보는 시간</a:t>
            </a:r>
            <a:endParaRPr lang="en-US" altLang="ko-KR" sz="3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ko-KR" altLang="en-US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년 </a:t>
            </a:r>
            <a:r>
              <a:rPr lang="en-US" altLang="ko-KR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개월</a:t>
            </a:r>
            <a:endParaRPr lang="en-US" altLang="ko-KR" sz="3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73924" y="5517232"/>
            <a:ext cx="221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99992" y="5301208"/>
            <a:ext cx="4914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그</a:t>
            </a:r>
            <a:r>
              <a:rPr lang="ko-KR" altLang="en-US" sz="3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시간을 더 소중하게</a:t>
            </a:r>
            <a:endParaRPr lang="en-US" altLang="ko-KR" sz="3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201"/>
          <a:stretch/>
        </p:blipFill>
        <p:spPr>
          <a:xfrm>
            <a:off x="5508104" y="2374904"/>
            <a:ext cx="2930530" cy="25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7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148"/>
          <a:stretch/>
        </p:blipFill>
        <p:spPr>
          <a:xfrm>
            <a:off x="1115616" y="2200456"/>
            <a:ext cx="2954843" cy="25958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19872" y="2553404"/>
            <a:ext cx="25922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+</a:t>
            </a:r>
            <a:endParaRPr lang="en-US" altLang="ko-KR" sz="44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2201"/>
          <a:stretch/>
        </p:blipFill>
        <p:spPr>
          <a:xfrm>
            <a:off x="5508104" y="2374904"/>
            <a:ext cx="2930530" cy="257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7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2924944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err="1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스마트</a:t>
            </a:r>
            <a:r>
              <a:rPr lang="ko-KR" altLang="en-US" sz="6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미러</a:t>
            </a:r>
            <a:endParaRPr lang="en-US" altLang="ko-KR" sz="6600" dirty="0">
              <a:solidFill>
                <a:schemeClr val="tx2">
                  <a:lumMod val="60000"/>
                  <a:lumOff val="40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38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92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3430556" y="144252"/>
            <a:ext cx="2570919" cy="22302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15816" y="2996952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alendar</a:t>
            </a:r>
          </a:p>
        </p:txBody>
      </p:sp>
    </p:spTree>
    <p:extLst>
      <p:ext uri="{BB962C8B-B14F-4D97-AF65-F5344CB8AC3E}">
        <p14:creationId xmlns:p14="http://schemas.microsoft.com/office/powerpoint/2010/main" val="156338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3430556" y="144252"/>
            <a:ext cx="2570919" cy="22302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250"/>
          <a:stretch/>
        </p:blipFill>
        <p:spPr>
          <a:xfrm>
            <a:off x="6372200" y="1484784"/>
            <a:ext cx="2656219" cy="23042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1760" y="2996952"/>
            <a:ext cx="4914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p3 </a:t>
            </a:r>
            <a:r>
              <a:rPr lang="en-US" altLang="ko-KR" sz="6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</a:t>
            </a:r>
            <a:r>
              <a:rPr lang="en-US" altLang="ko-KR" sz="6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84183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43</Words>
  <Application>Microsoft Office PowerPoint</Application>
  <PresentationFormat>화면 슬라이드 쇼(4:3)</PresentationFormat>
  <Paragraphs>26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Yu SY</cp:lastModifiedBy>
  <cp:revision>53</cp:revision>
  <dcterms:created xsi:type="dcterms:W3CDTF">2014-04-03T07:49:51Z</dcterms:created>
  <dcterms:modified xsi:type="dcterms:W3CDTF">2016-11-13T03:47:45Z</dcterms:modified>
</cp:coreProperties>
</file>