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E35BC-AEE4-4F59-A283-45D64FF4E6F7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ACE3-5525-444A-9513-06A579FE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1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ACE3-5525-444A-9513-06A579FED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0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8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1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6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6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5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EF0D-6667-4827-88F4-EDD2181D48B9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190B-243D-4E53-96ED-3D488B69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3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45" y="665018"/>
            <a:ext cx="2748110" cy="5279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2727" y="22760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BestSmile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606292" y="1461330"/>
            <a:ext cx="293406" cy="290557"/>
            <a:chOff x="6606292" y="1461330"/>
            <a:chExt cx="293406" cy="290557"/>
          </a:xfrm>
        </p:grpSpPr>
        <p:sp>
          <p:nvSpPr>
            <p:cNvPr id="11" name="직사각형 10"/>
            <p:cNvSpPr/>
            <p:nvPr/>
          </p:nvSpPr>
          <p:spPr>
            <a:xfrm>
              <a:off x="6606292" y="1461330"/>
              <a:ext cx="293406" cy="290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393" y="1512533"/>
              <a:ext cx="195204" cy="195204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964822" y="1461331"/>
            <a:ext cx="293406" cy="290557"/>
            <a:chOff x="6964822" y="1461331"/>
            <a:chExt cx="293406" cy="290557"/>
          </a:xfrm>
        </p:grpSpPr>
        <p:sp>
          <p:nvSpPr>
            <p:cNvPr id="14" name="직사각형 13"/>
            <p:cNvSpPr/>
            <p:nvPr/>
          </p:nvSpPr>
          <p:spPr>
            <a:xfrm>
              <a:off x="6964822" y="1461331"/>
              <a:ext cx="293406" cy="2905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36" y="1495442"/>
              <a:ext cx="239354" cy="239354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67" y="1461330"/>
            <a:ext cx="248001" cy="29985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985254" y="2865115"/>
            <a:ext cx="2255044" cy="2109558"/>
            <a:chOff x="4985254" y="2865115"/>
            <a:chExt cx="2255044" cy="210955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5254" y="2865115"/>
              <a:ext cx="2255044" cy="210955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99948" y="3815298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Google Maps</a:t>
              </a:r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8718" y="1512533"/>
            <a:ext cx="312617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Step 1. </a:t>
            </a:r>
            <a:r>
              <a:rPr lang="ko-KR" altLang="en-US" b="1" dirty="0" err="1" smtClean="0"/>
              <a:t>구글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현위치표시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실시간으로 위치표시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다음 목적지 안내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길찾기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8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538109" y="23913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현위치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45" y="665018"/>
            <a:ext cx="2748110" cy="527944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254" y="2865115"/>
            <a:ext cx="2255044" cy="21095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85709" y="22389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현위치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606292" y="1461330"/>
            <a:ext cx="293406" cy="290557"/>
            <a:chOff x="6606292" y="1461330"/>
            <a:chExt cx="293406" cy="290557"/>
          </a:xfrm>
        </p:grpSpPr>
        <p:sp>
          <p:nvSpPr>
            <p:cNvPr id="20" name="직사각형 19"/>
            <p:cNvSpPr/>
            <p:nvPr/>
          </p:nvSpPr>
          <p:spPr>
            <a:xfrm>
              <a:off x="6606292" y="1461330"/>
              <a:ext cx="293406" cy="290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393" y="1512533"/>
              <a:ext cx="195204" cy="195204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6964822" y="1461331"/>
            <a:ext cx="293406" cy="290557"/>
            <a:chOff x="6964822" y="1461331"/>
            <a:chExt cx="293406" cy="290557"/>
          </a:xfrm>
        </p:grpSpPr>
        <p:sp>
          <p:nvSpPr>
            <p:cNvPr id="23" name="직사각형 22"/>
            <p:cNvSpPr/>
            <p:nvPr/>
          </p:nvSpPr>
          <p:spPr>
            <a:xfrm>
              <a:off x="6964822" y="1461331"/>
              <a:ext cx="293406" cy="2905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36" y="1495442"/>
              <a:ext cx="239354" cy="2393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5299948" y="381529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Maps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67" y="1461330"/>
            <a:ext cx="248001" cy="29985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198691" y="2222398"/>
            <a:ext cx="1794617" cy="2640650"/>
            <a:chOff x="5230026" y="2127903"/>
            <a:chExt cx="1794617" cy="2640650"/>
          </a:xfrm>
        </p:grpSpPr>
        <p:sp>
          <p:nvSpPr>
            <p:cNvPr id="7" name="직사각형 6"/>
            <p:cNvSpPr/>
            <p:nvPr/>
          </p:nvSpPr>
          <p:spPr>
            <a:xfrm>
              <a:off x="5230026" y="2127903"/>
              <a:ext cx="1794617" cy="26406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6648099" y="2175802"/>
              <a:ext cx="328891" cy="32474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88718" y="1512533"/>
            <a:ext cx="30337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Step 2. </a:t>
            </a:r>
            <a:r>
              <a:rPr lang="ko-KR" altLang="en-US" b="1" dirty="0" err="1" smtClean="0"/>
              <a:t>비콘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인식시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팝업창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12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45" y="665018"/>
            <a:ext cx="2748110" cy="52794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254" y="2865115"/>
            <a:ext cx="2255044" cy="21095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718" y="1512533"/>
            <a:ext cx="331693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Step 3. </a:t>
            </a:r>
            <a:r>
              <a:rPr lang="ko-KR" altLang="en-US" b="1" dirty="0" smtClean="0"/>
              <a:t>게시판 띄우기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게시판 구축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일반적인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606292" y="1461330"/>
            <a:ext cx="293406" cy="290557"/>
            <a:chOff x="6606292" y="1461330"/>
            <a:chExt cx="293406" cy="290557"/>
          </a:xfrm>
        </p:grpSpPr>
        <p:sp>
          <p:nvSpPr>
            <p:cNvPr id="7" name="직사각형 6"/>
            <p:cNvSpPr/>
            <p:nvPr/>
          </p:nvSpPr>
          <p:spPr>
            <a:xfrm>
              <a:off x="6606292" y="1461330"/>
              <a:ext cx="293406" cy="290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393" y="1512533"/>
              <a:ext cx="195204" cy="195204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964822" y="1461331"/>
            <a:ext cx="293406" cy="290557"/>
            <a:chOff x="6964822" y="1461331"/>
            <a:chExt cx="293406" cy="290557"/>
          </a:xfrm>
        </p:grpSpPr>
        <p:sp>
          <p:nvSpPr>
            <p:cNvPr id="6" name="직사각형 5"/>
            <p:cNvSpPr/>
            <p:nvPr/>
          </p:nvSpPr>
          <p:spPr>
            <a:xfrm>
              <a:off x="6964822" y="1461331"/>
              <a:ext cx="293406" cy="2905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36" y="1495442"/>
              <a:ext cx="239354" cy="239354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67" y="1461330"/>
            <a:ext cx="248001" cy="2998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901" y="1570935"/>
            <a:ext cx="285714" cy="3619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85709" y="22389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현위치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163279" y="2197044"/>
            <a:ext cx="1948246" cy="2558599"/>
            <a:chOff x="5095241" y="2120976"/>
            <a:chExt cx="1948246" cy="255859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241" y="2120976"/>
              <a:ext cx="1948246" cy="2558599"/>
            </a:xfrm>
            <a:prstGeom prst="rect">
              <a:avLst/>
            </a:prstGeom>
          </p:spPr>
        </p:pic>
        <p:sp>
          <p:nvSpPr>
            <p:cNvPr id="16" name="곱셈 기호 15"/>
            <p:cNvSpPr/>
            <p:nvPr/>
          </p:nvSpPr>
          <p:spPr>
            <a:xfrm>
              <a:off x="6648099" y="2175802"/>
              <a:ext cx="328891" cy="324740"/>
            </a:xfrm>
            <a:prstGeom prst="mathMultipl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4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45" y="665018"/>
            <a:ext cx="2748110" cy="527944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606292" y="1461330"/>
            <a:ext cx="293406" cy="290557"/>
            <a:chOff x="6606292" y="1461330"/>
            <a:chExt cx="293406" cy="290557"/>
          </a:xfrm>
        </p:grpSpPr>
        <p:sp>
          <p:nvSpPr>
            <p:cNvPr id="7" name="직사각형 6"/>
            <p:cNvSpPr/>
            <p:nvPr/>
          </p:nvSpPr>
          <p:spPr>
            <a:xfrm>
              <a:off x="6606292" y="1461330"/>
              <a:ext cx="293406" cy="290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393" y="1512533"/>
              <a:ext cx="195204" cy="195204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964822" y="1461331"/>
            <a:ext cx="293406" cy="290557"/>
            <a:chOff x="6964822" y="1461331"/>
            <a:chExt cx="293406" cy="290557"/>
          </a:xfrm>
        </p:grpSpPr>
        <p:sp>
          <p:nvSpPr>
            <p:cNvPr id="10" name="직사각형 9"/>
            <p:cNvSpPr/>
            <p:nvPr/>
          </p:nvSpPr>
          <p:spPr>
            <a:xfrm>
              <a:off x="6964822" y="1461331"/>
              <a:ext cx="293406" cy="2905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36" y="1495442"/>
              <a:ext cx="239354" cy="23935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88718" y="1512533"/>
            <a:ext cx="3264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Step 4. </a:t>
            </a:r>
            <a:r>
              <a:rPr lang="ko-KR" altLang="en-US" b="1" dirty="0" err="1" smtClean="0"/>
              <a:t>모바일웹</a:t>
            </a:r>
            <a:r>
              <a:rPr lang="ko-KR" altLang="en-US" b="1" dirty="0" smtClean="0"/>
              <a:t> 쇼핑몰 구축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가상샘플이라도 만들 것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67" y="1461330"/>
            <a:ext cx="248001" cy="2998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85709" y="22389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현위치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45" y="665018"/>
            <a:ext cx="2748110" cy="52794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380" y="647088"/>
            <a:ext cx="2748110" cy="52794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8718" y="1512533"/>
            <a:ext cx="291618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대략적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dirty="0" smtClean="0"/>
              <a:t>차후 디자인 회의를 통해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기능을 연결할 예정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253383" y="379736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Maps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6846" y="3048000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Senario</a:t>
            </a:r>
            <a:r>
              <a:rPr lang="en-US" altLang="ko-KR" dirty="0" smtClean="0"/>
              <a:t> 1. App </a:t>
            </a:r>
            <a:r>
              <a:rPr lang="ko-KR" altLang="en-US" dirty="0" smtClean="0"/>
              <a:t>실행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대문화면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8637" y="3402646"/>
            <a:ext cx="363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Senario</a:t>
            </a:r>
            <a:r>
              <a:rPr lang="en-US" altLang="ko-KR" dirty="0" smtClean="0"/>
              <a:t> 2. Tap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App </a:t>
            </a:r>
            <a:r>
              <a:rPr lang="ko-KR" altLang="en-US" dirty="0" err="1" smtClean="0"/>
              <a:t>메인화면</a:t>
            </a:r>
            <a:endParaRPr lang="en-US" altLang="ko-KR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30160" y="3757292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Senario</a:t>
            </a:r>
            <a:r>
              <a:rPr lang="en-US" altLang="ko-KR" dirty="0" smtClean="0"/>
              <a:t> 3. </a:t>
            </a:r>
            <a:r>
              <a:rPr lang="ko-KR" altLang="en-US" dirty="0" smtClean="0"/>
              <a:t>특정지역 도달</a:t>
            </a:r>
            <a:r>
              <a:rPr lang="en-US" altLang="ko-KR" dirty="0" smtClean="0"/>
              <a:t>(Beacon 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0159" y="4062116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Senario</a:t>
            </a:r>
            <a:r>
              <a:rPr lang="en-US" altLang="ko-KR" dirty="0" smtClean="0"/>
              <a:t> 4. </a:t>
            </a:r>
            <a:r>
              <a:rPr lang="ko-KR" altLang="en-US" dirty="0" smtClean="0"/>
              <a:t>게시판 탭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게시판으로 이동</a:t>
            </a:r>
            <a:endParaRPr lang="en-US" altLang="ko-KR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5003813" y="2919642"/>
            <a:ext cx="2255044" cy="2109558"/>
            <a:chOff x="2664902" y="2906519"/>
            <a:chExt cx="2255044" cy="210955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4902" y="2906519"/>
              <a:ext cx="2255044" cy="210955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979596" y="3856702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Google Maps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31088" y="21390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최고의환한미소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6606292" y="1461330"/>
            <a:ext cx="293406" cy="290557"/>
            <a:chOff x="6606292" y="1461330"/>
            <a:chExt cx="293406" cy="290557"/>
          </a:xfrm>
        </p:grpSpPr>
        <p:sp>
          <p:nvSpPr>
            <p:cNvPr id="31" name="직사각형 30"/>
            <p:cNvSpPr/>
            <p:nvPr/>
          </p:nvSpPr>
          <p:spPr>
            <a:xfrm>
              <a:off x="6606292" y="1461330"/>
              <a:ext cx="293406" cy="290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393" y="1512533"/>
              <a:ext cx="195204" cy="195204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6964822" y="1461331"/>
            <a:ext cx="293406" cy="290557"/>
            <a:chOff x="6964822" y="1461331"/>
            <a:chExt cx="293406" cy="290557"/>
          </a:xfrm>
        </p:grpSpPr>
        <p:sp>
          <p:nvSpPr>
            <p:cNvPr id="34" name="직사각형 33"/>
            <p:cNvSpPr/>
            <p:nvPr/>
          </p:nvSpPr>
          <p:spPr>
            <a:xfrm>
              <a:off x="6964822" y="1461331"/>
              <a:ext cx="293406" cy="2905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36" y="1495442"/>
              <a:ext cx="239354" cy="239354"/>
            </a:xfrm>
            <a:prstGeom prst="rect">
              <a:avLst/>
            </a:prstGeom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67" y="1461330"/>
            <a:ext cx="248001" cy="29985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872317" y="1768907"/>
            <a:ext cx="2447366" cy="3285944"/>
            <a:chOff x="4876800" y="1743256"/>
            <a:chExt cx="2447366" cy="3285944"/>
          </a:xfrm>
        </p:grpSpPr>
        <p:sp>
          <p:nvSpPr>
            <p:cNvPr id="2" name="직사각형 1"/>
            <p:cNvSpPr/>
            <p:nvPr/>
          </p:nvSpPr>
          <p:spPr>
            <a:xfrm>
              <a:off x="4876800" y="1743256"/>
              <a:ext cx="2447365" cy="32859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Welcome to</a:t>
              </a:r>
            </a:p>
            <a:p>
              <a:pPr algn="ctr"/>
              <a:r>
                <a:rPr lang="ko-KR" altLang="en-US" dirty="0" smtClean="0"/>
                <a:t>인하대</a:t>
              </a:r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76800" y="4096870"/>
              <a:ext cx="2447366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SWIPE or Click</a:t>
              </a:r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426586" y="21631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인하대후문</a:t>
            </a:r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5236964" y="2146086"/>
            <a:ext cx="1794617" cy="2640650"/>
            <a:chOff x="5230026" y="2127903"/>
            <a:chExt cx="1794617" cy="2640650"/>
          </a:xfrm>
        </p:grpSpPr>
        <p:sp>
          <p:nvSpPr>
            <p:cNvPr id="38" name="직사각형 37"/>
            <p:cNvSpPr/>
            <p:nvPr/>
          </p:nvSpPr>
          <p:spPr>
            <a:xfrm>
              <a:off x="5230026" y="2127903"/>
              <a:ext cx="1794617" cy="26406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인하대후문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~~~~~~</a:t>
              </a:r>
            </a:p>
            <a:p>
              <a:pPr algn="ctr"/>
              <a:r>
                <a:rPr lang="en-US" altLang="ko-KR" dirty="0" smtClean="0"/>
                <a:t>~~~~~~</a:t>
              </a:r>
            </a:p>
            <a:p>
              <a:pPr algn="ctr"/>
              <a:r>
                <a:rPr lang="en-US" altLang="ko-KR" dirty="0" smtClean="0"/>
                <a:t>~~~~~~</a:t>
              </a:r>
            </a:p>
            <a:p>
              <a:pPr algn="ctr"/>
              <a:r>
                <a:rPr lang="en-US" altLang="ko-KR" dirty="0" smtClean="0"/>
                <a:t>~~~~~~</a:t>
              </a:r>
              <a:endParaRPr lang="ko-KR" altLang="en-US" dirty="0" smtClean="0"/>
            </a:p>
            <a:p>
              <a:pPr algn="ctr"/>
              <a:r>
                <a:rPr lang="en-US" altLang="ko-KR" dirty="0" smtClean="0"/>
                <a:t>~~~~~~</a:t>
              </a:r>
              <a:endParaRPr lang="ko-KR" altLang="en-US" dirty="0" smtClean="0"/>
            </a:p>
            <a:p>
              <a:pPr algn="ctr"/>
              <a:r>
                <a:rPr lang="en-US" altLang="ko-KR" dirty="0" smtClean="0"/>
                <a:t>~~~~~~</a:t>
              </a:r>
              <a:endParaRPr lang="ko-KR" altLang="en-US" dirty="0" smtClean="0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6648099" y="2175802"/>
              <a:ext cx="328891" cy="32474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013" y="2385672"/>
            <a:ext cx="285714" cy="36190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558" y="4239600"/>
            <a:ext cx="285714" cy="36190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255" y="1579281"/>
            <a:ext cx="285714" cy="361904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90636" y="2178913"/>
            <a:ext cx="1948246" cy="2558599"/>
            <a:chOff x="5190636" y="2178913"/>
            <a:chExt cx="1948246" cy="2558599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636" y="2178913"/>
              <a:ext cx="1948246" cy="2558599"/>
            </a:xfrm>
            <a:prstGeom prst="rect">
              <a:avLst/>
            </a:prstGeom>
          </p:spPr>
        </p:pic>
        <p:sp>
          <p:nvSpPr>
            <p:cNvPr id="46" name="곱셈 기호 45"/>
            <p:cNvSpPr/>
            <p:nvPr/>
          </p:nvSpPr>
          <p:spPr>
            <a:xfrm>
              <a:off x="6743494" y="2233739"/>
              <a:ext cx="328891" cy="324740"/>
            </a:xfrm>
            <a:prstGeom prst="mathMultipl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1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14" grpId="0"/>
      <p:bldP spid="4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115</Words>
  <Application>Microsoft Office PowerPoint</Application>
  <PresentationFormat>와이드스크린</PresentationFormat>
  <Paragraphs>40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최고의 환한미소 인턴</dc:creator>
  <cp:lastModifiedBy>최고의 환한미소 인턴</cp:lastModifiedBy>
  <cp:revision>45</cp:revision>
  <dcterms:created xsi:type="dcterms:W3CDTF">2015-10-29T07:23:50Z</dcterms:created>
  <dcterms:modified xsi:type="dcterms:W3CDTF">2015-10-29T11:20:37Z</dcterms:modified>
</cp:coreProperties>
</file>