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6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5706" autoAdjust="0"/>
  </p:normalViewPr>
  <p:slideViewPr>
    <p:cSldViewPr snapToGrid="0">
      <p:cViewPr varScale="1">
        <p:scale>
          <a:sx n="58" d="100"/>
          <a:sy n="58" d="100"/>
        </p:scale>
        <p:origin x="1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46D7B-CB3A-4AC7-88C0-DB57B5EB26D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F9179-D2C7-40A4-8419-5D81C325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8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Getchar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Getch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Getche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F9179-D2C7-40A4-8419-5D81C3254C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7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F9179-D2C7-40A4-8419-5D81C3254C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4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Gets()</a:t>
            </a:r>
          </a:p>
          <a:p>
            <a:r>
              <a:rPr lang="en-US" altLang="ko-KR" dirty="0"/>
              <a:t>Puts()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F9179-D2C7-40A4-8419-5D81C3254C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8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D4214-FD45-4C36-8F00-427A1D0D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0570D-F987-4E11-86FD-E4FE56B77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6A433-FF16-46AD-B0A0-B0287222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CF8A7-2AFB-4099-8547-A4EA8292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828D5-FB55-4788-A918-E6FBE659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D3FC-014E-4A53-BBAA-1F3AF716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BDD4BD-6234-4B7A-889A-5225D5429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660E9-FDDB-44C4-AABD-7C9C25AD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A484C-71E4-4B76-98C9-FFFC95D5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59695-5796-45D1-AB86-CABC4DDA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A768BF-99D7-40E0-8B75-DD5AD47F2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2AE2B9-33F7-4851-8046-365D4512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51E8B-47AB-44B0-83B3-3033A023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48063-259B-4488-800C-B3CB141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68AA8-0EAF-4D7A-9F50-E64BB30D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0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C9B1-3D3B-4502-B315-2FFD6298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55F20-6BEB-4CE0-B386-1B219A78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7C20E-2AFE-40EB-8F40-592DA7C7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4B220-04AF-4AE5-B9F3-91B650C2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96A23-D3A3-4769-9AED-4D64B6CC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48AF7-2C18-4E69-81A9-DF21FBCB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2DCD7-2FA3-4413-8440-295C0206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89AAB-0BC9-43EE-B197-37CD8830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BE016-59E3-4C8B-B412-87040ED1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A2DF9-42E0-46B4-97AD-C499392E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37ABE-4435-4D12-9620-73D2B3FC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A32A-E0A2-40CD-8F3E-D5FB92D4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1CEA9-908A-4BB2-84FB-D4D040F0A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16EE9-937D-4E95-854C-BC3223CF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D70F5-4363-4D32-B8BA-DDF5B842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21F95-7783-4E06-B03F-F09F541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3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58DD5-58A9-4D2F-97EE-0901000D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32340-BE5D-47A0-9800-2D62D933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BF183-51D2-42E6-A981-C1FCC0F72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8E794-E208-45FA-9525-8CC4F0C89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41B2A6-BA2E-499E-8AF1-FCE68A662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802A8C-85F1-4DBF-A144-96F1EB5B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50A951-197D-4D83-8A5B-02881E12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49A575-DD92-42E6-9AC8-2AAE3B56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7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FC8D-CE12-46C7-BDC5-FEA94BD3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29AA95-79DA-493A-9AED-DF886F0F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124329-4AD8-45DE-A096-14E58BEA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CB418D-A10D-4A35-A5D2-5B10ACE4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E58AD2-10A3-488B-ABD9-1F78AD87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A3138-C23C-4EB3-9600-4D4BDDE1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68F659-1692-4B76-BDE2-B9EA9347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3BC1E-EE51-47BD-BEA5-3B493E49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87F6D-4CB8-4C99-B600-E29A1063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A358A-6DCC-40A9-A715-343AFD9DF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A04EC-2327-408A-A1B2-CD4227A4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206F8-E708-4192-9207-7976A818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9FA3F-840F-42F2-8CFC-C8F0C919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81F44-A441-40C4-BFB2-CEF76D2E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1532F-EC82-440F-A5CB-9228CEEBE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66AEC-6112-4791-B5BA-D19D8EC3A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63E4E-6EA3-4BAE-B40B-83D153CD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F7F49-2D33-4D15-8843-10B0099F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46B0C-C2E5-4207-91E8-50AEACF6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1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7C809-A30F-44B0-A2AB-651F8179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AEE97-AF78-4486-A7F7-4C9D077C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9F6C6-1D67-42C3-A4BB-1F4A162A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4AB7-6FD9-4B58-8741-3673120C2EEC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E3292-26D6-475F-BCF2-976588787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A6DC7-39DA-43BD-82FA-BAF7893F6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901F-997E-4DA2-A02B-6A659CC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C87A2-BBED-4995-AC33-479E4821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23228-E4A3-4FF3-BF45-B3B404C0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int</a:t>
            </a:r>
            <a:r>
              <a:rPr lang="ko-KR" altLang="en-US" dirty="0"/>
              <a:t> </a:t>
            </a:r>
            <a:r>
              <a:rPr lang="en-US" altLang="ko-KR" dirty="0"/>
              <a:t>X=100;</a:t>
            </a:r>
          </a:p>
          <a:p>
            <a:pPr marL="0" indent="0">
              <a:buNone/>
            </a:pPr>
            <a:r>
              <a:rPr lang="en-US" altLang="ko-KR" dirty="0"/>
              <a:t> int *p, *q;</a:t>
            </a:r>
          </a:p>
          <a:p>
            <a:pPr marL="0" indent="0">
              <a:buNone/>
            </a:pPr>
            <a:r>
              <a:rPr lang="en-US" altLang="ko-KR" dirty="0"/>
              <a:t> p= &amp;X;</a:t>
            </a:r>
          </a:p>
          <a:p>
            <a:pPr marL="0" indent="0">
              <a:buNone/>
            </a:pPr>
            <a:r>
              <a:rPr lang="en-US" altLang="ko-KR" dirty="0"/>
              <a:t> q=&amp;X;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 *p=*p+1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 *q=*q+1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printf</a:t>
            </a:r>
            <a:r>
              <a:rPr lang="en-US" altLang="ko-KR" dirty="0"/>
              <a:t>(“%d” , X);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결과값은</a:t>
            </a:r>
            <a:r>
              <a:rPr lang="en-US" altLang="ko-KR" dirty="0"/>
              <a:t>?102</a:t>
            </a:r>
          </a:p>
        </p:txBody>
      </p:sp>
    </p:spTree>
    <p:extLst>
      <p:ext uri="{BB962C8B-B14F-4D97-AF65-F5344CB8AC3E}">
        <p14:creationId xmlns:p14="http://schemas.microsoft.com/office/powerpoint/2010/main" val="260654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E95EA-1BED-4DF2-95CE-CF490506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60642-759B-4A07-9215-076D7B69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버퍼를 사용해 문자열을 입력 받는 함수는</a:t>
            </a:r>
            <a:r>
              <a:rPr lang="en-US" altLang="ko-KR" dirty="0"/>
              <a:t>? </a:t>
            </a:r>
            <a:r>
              <a:rPr lang="en-US" altLang="ko-KR" dirty="0" err="1"/>
              <a:t>getchar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ko-KR" altLang="en-US" dirty="0"/>
              <a:t>문자열을 입력 받는 함수 </a:t>
            </a:r>
            <a:r>
              <a:rPr lang="en-US" altLang="ko-KR" dirty="0"/>
              <a:t>3</a:t>
            </a:r>
            <a:r>
              <a:rPr lang="ko-KR" altLang="en-US" dirty="0"/>
              <a:t>가지는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75C94-AEE5-4B6D-9029-6346C675D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95" y="3587527"/>
            <a:ext cx="11310105" cy="18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6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9BACD-50CE-445A-817B-007443366F4D}"/>
              </a:ext>
            </a:extLst>
          </p:cNvPr>
          <p:cNvSpPr txBox="1"/>
          <p:nvPr/>
        </p:nvSpPr>
        <p:spPr>
          <a:xfrm>
            <a:off x="540913" y="283335"/>
            <a:ext cx="10315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배열과 배열의 크기를 인자로 받아 평균값을 </a:t>
            </a:r>
            <a:r>
              <a:rPr lang="en-US" altLang="ko-KR" dirty="0"/>
              <a:t>return</a:t>
            </a:r>
            <a:r>
              <a:rPr lang="ko-KR" altLang="en-US" dirty="0"/>
              <a:t> 하는 함수를 정의하세요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(     </a:t>
            </a:r>
            <a:r>
              <a:rPr lang="ko-KR" altLang="en-US" dirty="0"/>
              <a:t>주어진 배열은 </a:t>
            </a:r>
            <a:r>
              <a:rPr lang="en-US" altLang="ko-KR" dirty="0"/>
              <a:t>{99,53,68,96,54,21,28,46,78}     ) </a:t>
            </a:r>
          </a:p>
          <a:p>
            <a:r>
              <a:rPr lang="ko-KR" altLang="en-US" dirty="0"/>
              <a:t>버블 정렬의 활용</a:t>
            </a:r>
            <a:r>
              <a:rPr lang="en-US" altLang="ko-KR" dirty="0"/>
              <a:t>-&gt; max</a:t>
            </a:r>
            <a:r>
              <a:rPr lang="ko-KR" altLang="en-US" dirty="0"/>
              <a:t>가 오른쪽에 고정 되는 거에서 </a:t>
            </a:r>
            <a:r>
              <a:rPr lang="en-US" altLang="ko-KR" dirty="0"/>
              <a:t>min</a:t>
            </a:r>
            <a:r>
              <a:rPr lang="ko-KR" altLang="en-US" dirty="0"/>
              <a:t>이 왼쪽에 고정되도록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91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E95EA-1BED-4DF2-95CE-CF490506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60642-759B-4A07-9215-076D7B69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Char name[100];</a:t>
            </a:r>
          </a:p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(“%s”, name);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(“%s”, name);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결과값은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2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A0326-9392-4579-BB6C-33869C9E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AFA04-2BFB-4DC9-AA88-061C2FE8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엔터키가</a:t>
            </a:r>
            <a:r>
              <a:rPr lang="ko-KR" altLang="en-US" dirty="0"/>
              <a:t> 나올 때까지 </a:t>
            </a:r>
            <a:r>
              <a:rPr lang="ko-KR" altLang="en-US" dirty="0" err="1"/>
              <a:t>한줄을</a:t>
            </a:r>
            <a:r>
              <a:rPr lang="ko-KR" altLang="en-US" dirty="0"/>
              <a:t> </a:t>
            </a:r>
            <a:r>
              <a:rPr lang="ko-KR" altLang="en-US" dirty="0" err="1"/>
              <a:t>입력받는</a:t>
            </a:r>
            <a:r>
              <a:rPr lang="ko-KR" altLang="en-US" dirty="0"/>
              <a:t> 문자열 입출력 함수는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문자열을 받아 화면에 출력하는 함수는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문자열 하나를 </a:t>
            </a:r>
            <a:r>
              <a:rPr lang="ko-KR" altLang="en-US" dirty="0" err="1"/>
              <a:t>입력받은</a:t>
            </a:r>
            <a:r>
              <a:rPr lang="ko-KR" altLang="en-US" dirty="0"/>
              <a:t> 후 </a:t>
            </a:r>
            <a:r>
              <a:rPr lang="en-US" altLang="ko-KR" dirty="0"/>
              <a:t>(</a:t>
            </a:r>
            <a:r>
              <a:rPr lang="ko-KR" altLang="en-US" dirty="0"/>
              <a:t>함수시작</a:t>
            </a:r>
            <a:r>
              <a:rPr lang="en-US" altLang="ko-KR" dirty="0"/>
              <a:t>)</a:t>
            </a:r>
            <a:r>
              <a:rPr lang="ko-KR" altLang="en-US" dirty="0"/>
              <a:t> 이것의 </a:t>
            </a:r>
            <a:r>
              <a:rPr lang="ko-KR" altLang="en-US" dirty="0" err="1"/>
              <a:t>첫글자가</a:t>
            </a:r>
            <a:r>
              <a:rPr lang="ko-KR" altLang="en-US" dirty="0"/>
              <a:t> 대문자가 아니면 이를 대문자로 변환 후 출력하고 대문자이면 </a:t>
            </a:r>
            <a:r>
              <a:rPr lang="en-US" altLang="ko-KR" dirty="0"/>
              <a:t>“okay”</a:t>
            </a:r>
            <a:r>
              <a:rPr lang="ko-KR" altLang="en-US" dirty="0"/>
              <a:t>를 출력하는 함수 만들기</a:t>
            </a:r>
            <a:r>
              <a:rPr lang="en-US" altLang="ko-KR" dirty="0"/>
              <a:t>- ascii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en-US" altLang="ko-KR" dirty="0" err="1"/>
              <a:t>isupper</a:t>
            </a:r>
            <a:r>
              <a:rPr lang="en-US" altLang="ko-KR" dirty="0"/>
              <a:t>(</a:t>
            </a:r>
            <a:r>
              <a:rPr lang="en-US" altLang="ko-KR" dirty="0" err="1"/>
              <a:t>st</a:t>
            </a:r>
            <a:r>
              <a:rPr lang="en-US" altLang="ko-KR" dirty="0"/>
              <a:t>[0])==True ==1, </a:t>
            </a:r>
            <a:r>
              <a:rPr lang="en-US" altLang="ko-KR" dirty="0" err="1"/>
              <a:t>toupper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8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C87A2-BBED-4995-AC33-479E4821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C95056-1C38-447A-B76D-AC1BE8F3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 get_sum1(int a[], int n) { </a:t>
            </a:r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; </a:t>
            </a:r>
          </a:p>
          <a:p>
            <a:pPr marL="0" indent="0">
              <a:buNone/>
            </a:pPr>
            <a:r>
              <a:rPr lang="en-US" altLang="ko-KR" dirty="0"/>
              <a:t>int sum = 0; </a:t>
            </a:r>
          </a:p>
          <a:p>
            <a:pPr marL="0" indent="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n; </a:t>
            </a:r>
            <a:r>
              <a:rPr lang="en-US" altLang="ko-KR" dirty="0" err="1"/>
              <a:t>i</a:t>
            </a:r>
            <a:r>
              <a:rPr lang="en-US" altLang="ko-KR" dirty="0"/>
              <a:t>++ ) </a:t>
            </a:r>
          </a:p>
          <a:p>
            <a:pPr marL="0" indent="0">
              <a:buNone/>
            </a:pPr>
            <a:r>
              <a:rPr lang="en-US" altLang="ko-KR" dirty="0"/>
              <a:t>sum += a[</a:t>
            </a:r>
            <a:r>
              <a:rPr lang="en-US" altLang="ko-KR" dirty="0" err="1"/>
              <a:t>i</a:t>
            </a:r>
            <a:r>
              <a:rPr lang="en-US" altLang="ko-KR" dirty="0"/>
              <a:t>]; </a:t>
            </a:r>
          </a:p>
          <a:p>
            <a:pPr marL="0" indent="0">
              <a:buNone/>
            </a:pPr>
            <a:r>
              <a:rPr lang="en-US" altLang="ko-KR" dirty="0"/>
              <a:t>return sum;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포인터로 동일하게 작성해보기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배열은 </a:t>
            </a:r>
            <a:r>
              <a:rPr lang="en-US" altLang="ko-KR" dirty="0"/>
              <a:t>{5,6,7,8}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34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E95EA-1BED-4DF2-95CE-CF490506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39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60642-759B-4A07-9215-076D7B69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문자 배열에 문자 저장하는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Name </a:t>
            </a:r>
            <a:r>
              <a:rPr lang="ko-KR" altLang="en-US" dirty="0"/>
              <a:t>이라는 배열</a:t>
            </a:r>
            <a:r>
              <a:rPr lang="en-US" altLang="ko-KR" dirty="0"/>
              <a:t>0</a:t>
            </a:r>
            <a:r>
              <a:rPr lang="ko-KR" altLang="en-US" dirty="0"/>
              <a:t>을 정의하고 </a:t>
            </a:r>
            <a:r>
              <a:rPr lang="en-US" altLang="ko-KR" dirty="0"/>
              <a:t>“Lee SB” </a:t>
            </a:r>
            <a:r>
              <a:rPr lang="ko-KR" altLang="en-US" dirty="0"/>
              <a:t>를 저장해보기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st</a:t>
            </a:r>
            <a:r>
              <a:rPr lang="en-US" altLang="ko-KR" dirty="0"/>
              <a:t>[100] = {‘</a:t>
            </a:r>
            <a:r>
              <a:rPr lang="en-US" altLang="ko-KR" dirty="0" err="1"/>
              <a:t>L’,’e’,’e</a:t>
            </a:r>
            <a:r>
              <a:rPr lang="en-US" altLang="ko-KR" dirty="0"/>
              <a:t>’,’ ‘ ~~ ,’\0’};</a:t>
            </a:r>
          </a:p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st</a:t>
            </a:r>
            <a:r>
              <a:rPr lang="en-US" altLang="ko-KR" dirty="0"/>
              <a:t>[100]=“~~~”;</a:t>
            </a:r>
          </a:p>
          <a:p>
            <a:pPr marL="0" indent="0">
              <a:buNone/>
            </a:pPr>
            <a:r>
              <a:rPr lang="en-US" altLang="ko-KR" dirty="0"/>
              <a:t>St[0]=‘L’;</a:t>
            </a:r>
          </a:p>
          <a:p>
            <a:pPr marL="0" indent="0">
              <a:buNone/>
            </a:pPr>
            <a:r>
              <a:rPr lang="en-US" altLang="ko-KR" dirty="0" err="1"/>
              <a:t>st</a:t>
            </a:r>
            <a:r>
              <a:rPr lang="en-US" altLang="ko-KR" dirty="0"/>
              <a:t>[</a:t>
            </a:r>
          </a:p>
          <a:p>
            <a:pPr marL="0" indent="0">
              <a:buNone/>
            </a:pPr>
            <a:r>
              <a:rPr lang="ko-KR" altLang="en-US" dirty="0"/>
              <a:t>위의 문자 배열을 입력 받아 문자열의 길이를 반환해주는 함수를 정의하고 이를 출력하기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368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109E0-5261-4196-94BB-B7FE1508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563"/>
            <a:ext cx="10515600" cy="53063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반지</a:t>
            </a:r>
            <a:r>
              <a:rPr lang="en-US" altLang="ko-KR" dirty="0"/>
              <a:t>”-&gt;“ring”/ “</a:t>
            </a:r>
            <a:r>
              <a:rPr lang="ko-KR" altLang="en-US" dirty="0"/>
              <a:t>핸드폰</a:t>
            </a:r>
            <a:r>
              <a:rPr lang="en-US" altLang="ko-KR" dirty="0"/>
              <a:t>”-&gt;”phone”</a:t>
            </a:r>
            <a:r>
              <a:rPr lang="ko-KR" altLang="en-US" dirty="0"/>
              <a:t> 두가지 단어에 대한 사전을 만들고자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한글을 입력하면 </a:t>
            </a:r>
            <a:r>
              <a:rPr lang="en-US" altLang="ko-KR" dirty="0"/>
              <a:t>(</a:t>
            </a:r>
            <a:r>
              <a:rPr lang="ko-KR" altLang="en-US" dirty="0"/>
              <a:t>함수시작</a:t>
            </a:r>
            <a:r>
              <a:rPr lang="en-US" altLang="ko-KR" dirty="0"/>
              <a:t>)</a:t>
            </a:r>
            <a:r>
              <a:rPr lang="ko-KR" altLang="en-US" dirty="0"/>
              <a:t>영어로 변환해 반환해주는 함수를 작성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배열의 인덱스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char </a:t>
            </a:r>
            <a:r>
              <a:rPr lang="en-US" altLang="ko-KR" dirty="0" err="1"/>
              <a:t>dict</a:t>
            </a:r>
            <a:r>
              <a:rPr lang="en-US" altLang="ko-KR" dirty="0"/>
              <a:t>[2][2][100]={“</a:t>
            </a:r>
            <a:r>
              <a:rPr lang="ko-KR" altLang="en-US" dirty="0"/>
              <a:t>반지</a:t>
            </a:r>
            <a:r>
              <a:rPr lang="en-US" altLang="ko-KR" dirty="0"/>
              <a:t>”, ring, </a:t>
            </a:r>
            <a:r>
              <a:rPr lang="ko-KR" altLang="en-US" dirty="0"/>
              <a:t>핸드폰</a:t>
            </a:r>
            <a:r>
              <a:rPr lang="en-US" altLang="ko-KR" dirty="0"/>
              <a:t>, phone};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241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358</Words>
  <Application>Microsoft Office PowerPoint</Application>
  <PresentationFormat>와이드스크린</PresentationFormat>
  <Paragraphs>65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포인터</vt:lpstr>
      <vt:lpstr>문자열</vt:lpstr>
      <vt:lpstr>PowerPoint 프레젠테이션</vt:lpstr>
      <vt:lpstr>문자열</vt:lpstr>
      <vt:lpstr>문자열</vt:lpstr>
      <vt:lpstr>포인터</vt:lpstr>
      <vt:lpstr>문자열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2020-11-26T07:11:16Z</dcterms:created>
  <dcterms:modified xsi:type="dcterms:W3CDTF">2020-11-27T13:15:49Z</dcterms:modified>
</cp:coreProperties>
</file>