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78" r:id="rId3"/>
    <p:sldId id="277" r:id="rId4"/>
    <p:sldId id="279" r:id="rId5"/>
    <p:sldId id="280" r:id="rId6"/>
    <p:sldId id="281" r:id="rId7"/>
    <p:sldId id="284" r:id="rId8"/>
    <p:sldId id="283" r:id="rId9"/>
    <p:sldId id="287" r:id="rId10"/>
    <p:sldId id="288" r:id="rId11"/>
    <p:sldId id="282" r:id="rId12"/>
    <p:sldId id="285" r:id="rId13"/>
    <p:sldId id="28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7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8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6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9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5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3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0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4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5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2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2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3AD3E-2959-49CF-93C2-43BF48B7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340E50-C6CD-409E-A51A-F713EB73E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6000" dirty="0"/>
              <a:t>	</a:t>
            </a:r>
            <a:r>
              <a:rPr lang="ko-KR" altLang="en-US" sz="6000" dirty="0" err="1"/>
              <a:t>반복문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5874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493B1-155A-464D-A8B3-76555020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 </a:t>
            </a:r>
            <a:r>
              <a:rPr lang="ko-KR" altLang="en-US" dirty="0" err="1"/>
              <a:t>빠밤</a:t>
            </a:r>
            <a:r>
              <a:rPr lang="en-US" altLang="ko-KR" dirty="0"/>
              <a:t>~!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83DB4-1717-4F37-836B-9CB019005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654526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********</a:t>
            </a:r>
          </a:p>
          <a:p>
            <a:pPr marL="0" indent="0">
              <a:buNone/>
            </a:pPr>
            <a:r>
              <a:rPr lang="en-US" altLang="ko-KR" dirty="0"/>
              <a:t>*******</a:t>
            </a:r>
          </a:p>
          <a:p>
            <a:pPr marL="0" indent="0">
              <a:buNone/>
            </a:pPr>
            <a:r>
              <a:rPr lang="en-US" altLang="ko-KR" dirty="0"/>
              <a:t>******</a:t>
            </a:r>
          </a:p>
          <a:p>
            <a:pPr marL="0" indent="0">
              <a:buNone/>
            </a:pPr>
            <a:r>
              <a:rPr lang="en-US" altLang="ko-KR" dirty="0"/>
              <a:t>*****</a:t>
            </a:r>
          </a:p>
          <a:p>
            <a:pPr marL="0" indent="0">
              <a:buNone/>
            </a:pPr>
            <a:r>
              <a:rPr lang="en-US" altLang="ko-KR" dirty="0"/>
              <a:t>****</a:t>
            </a:r>
          </a:p>
          <a:p>
            <a:pPr marL="0" indent="0">
              <a:buNone/>
            </a:pPr>
            <a:r>
              <a:rPr lang="en-US" altLang="ko-KR" dirty="0"/>
              <a:t>***</a:t>
            </a:r>
          </a:p>
          <a:p>
            <a:pPr marL="0" indent="0">
              <a:buNone/>
            </a:pPr>
            <a:r>
              <a:rPr lang="en-US" altLang="ko-KR" dirty="0"/>
              <a:t>**</a:t>
            </a:r>
          </a:p>
          <a:p>
            <a:pPr marL="0" indent="0">
              <a:buNone/>
            </a:pPr>
            <a:r>
              <a:rPr lang="en-US" altLang="ko-KR" dirty="0"/>
              <a:t>*</a:t>
            </a:r>
          </a:p>
        </p:txBody>
      </p:sp>
      <p:sp>
        <p:nvSpPr>
          <p:cNvPr id="4" name="별: 꼭짓점 8개 3">
            <a:extLst>
              <a:ext uri="{FF2B5EF4-FFF2-40B4-BE49-F238E27FC236}">
                <a16:creationId xmlns:a16="http://schemas.microsoft.com/office/drawing/2014/main" id="{C0A85E62-C176-48E5-9A5B-940472D52983}"/>
              </a:ext>
            </a:extLst>
          </p:cNvPr>
          <p:cNvSpPr/>
          <p:nvPr/>
        </p:nvSpPr>
        <p:spPr>
          <a:xfrm>
            <a:off x="6248400" y="37750"/>
            <a:ext cx="1447800" cy="1486250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33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493B1-155A-464D-A8B3-76555020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 </a:t>
            </a:r>
            <a:r>
              <a:rPr lang="ko-KR" altLang="en-US" dirty="0" err="1"/>
              <a:t>빠밤</a:t>
            </a:r>
            <a:r>
              <a:rPr lang="en-US" altLang="ko-KR" dirty="0"/>
              <a:t>~!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83DB4-1717-4F37-836B-9CB019005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8 7 6 5 4 3 2 1</a:t>
            </a:r>
          </a:p>
          <a:p>
            <a:pPr marL="0" indent="0">
              <a:buNone/>
            </a:pPr>
            <a:r>
              <a:rPr lang="en-US" altLang="ko-KR" dirty="0"/>
              <a:t>7 6 5 4 3 2 1</a:t>
            </a:r>
          </a:p>
          <a:p>
            <a:pPr marL="0" indent="0">
              <a:buNone/>
            </a:pPr>
            <a:r>
              <a:rPr lang="en-US" altLang="ko-KR" dirty="0"/>
              <a:t>6 5 4 3 2 1</a:t>
            </a:r>
          </a:p>
          <a:p>
            <a:pPr marL="0" indent="0">
              <a:buNone/>
            </a:pPr>
            <a:r>
              <a:rPr lang="en-US" altLang="ko-KR" dirty="0"/>
              <a:t>5 4 3 2 1</a:t>
            </a:r>
          </a:p>
          <a:p>
            <a:pPr marL="0" indent="0">
              <a:buNone/>
            </a:pPr>
            <a:r>
              <a:rPr lang="en-US" altLang="ko-KR" dirty="0"/>
              <a:t>4 3 2 1</a:t>
            </a:r>
          </a:p>
          <a:p>
            <a:pPr marL="0" indent="0">
              <a:buNone/>
            </a:pPr>
            <a:r>
              <a:rPr lang="en-US" altLang="ko-KR" dirty="0"/>
              <a:t>3 2 1</a:t>
            </a:r>
          </a:p>
          <a:p>
            <a:pPr marL="0" indent="0">
              <a:buNone/>
            </a:pPr>
            <a:r>
              <a:rPr lang="en-US" altLang="ko-KR" dirty="0"/>
              <a:t>2 1</a:t>
            </a:r>
          </a:p>
          <a:p>
            <a:pPr marL="0" indent="0">
              <a:buNone/>
            </a:pPr>
            <a:r>
              <a:rPr lang="en-US" altLang="ko-KR" dirty="0"/>
              <a:t>1 </a:t>
            </a:r>
          </a:p>
        </p:txBody>
      </p:sp>
      <p:sp>
        <p:nvSpPr>
          <p:cNvPr id="4" name="별: 꼭짓점 8개 3">
            <a:extLst>
              <a:ext uri="{FF2B5EF4-FFF2-40B4-BE49-F238E27FC236}">
                <a16:creationId xmlns:a16="http://schemas.microsoft.com/office/drawing/2014/main" id="{C0A85E62-C176-48E5-9A5B-940472D52983}"/>
              </a:ext>
            </a:extLst>
          </p:cNvPr>
          <p:cNvSpPr/>
          <p:nvPr/>
        </p:nvSpPr>
        <p:spPr>
          <a:xfrm>
            <a:off x="6248400" y="37750"/>
            <a:ext cx="1447800" cy="1486250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0461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493B1-155A-464D-A8B3-76555020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 </a:t>
            </a:r>
            <a:r>
              <a:rPr lang="ko-KR" altLang="en-US" dirty="0" err="1"/>
              <a:t>빠밤</a:t>
            </a:r>
            <a:r>
              <a:rPr lang="en-US" altLang="ko-KR" dirty="0"/>
              <a:t>~!</a:t>
            </a:r>
            <a:endParaRPr lang="ko-KR" altLang="en-US" dirty="0"/>
          </a:p>
        </p:txBody>
      </p:sp>
      <p:sp>
        <p:nvSpPr>
          <p:cNvPr id="4" name="별: 꼭짓점 8개 3">
            <a:extLst>
              <a:ext uri="{FF2B5EF4-FFF2-40B4-BE49-F238E27FC236}">
                <a16:creationId xmlns:a16="http://schemas.microsoft.com/office/drawing/2014/main" id="{C0A85E62-C176-48E5-9A5B-940472D52983}"/>
              </a:ext>
            </a:extLst>
          </p:cNvPr>
          <p:cNvSpPr/>
          <p:nvPr/>
        </p:nvSpPr>
        <p:spPr>
          <a:xfrm>
            <a:off x="6248400" y="37750"/>
            <a:ext cx="1447800" cy="1486250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55A1ED-61E8-4458-B3A2-0405FEE80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 = 0;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(1) {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n);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n++;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pic>
        <p:nvPicPr>
          <p:cNvPr id="8" name="Picture 4" descr="C언어 :: 반복문(for, while, do while)예제">
            <a:extLst>
              <a:ext uri="{FF2B5EF4-FFF2-40B4-BE49-F238E27FC236}">
                <a16:creationId xmlns:a16="http://schemas.microsoft.com/office/drawing/2014/main" id="{34C6E59B-78C8-43E5-AA8C-0431E5C4C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58"/>
          <a:stretch/>
        </p:blipFill>
        <p:spPr bwMode="auto">
          <a:xfrm>
            <a:off x="3200400" y="881897"/>
            <a:ext cx="4953000" cy="570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492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6000BA3-3614-4218-B8E8-6CAFDA60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Picture 2" descr="[C#] 12. 반복문, For 예제">
            <a:extLst>
              <a:ext uri="{FF2B5EF4-FFF2-40B4-BE49-F238E27FC236}">
                <a16:creationId xmlns:a16="http://schemas.microsoft.com/office/drawing/2014/main" id="{9A68EDAA-1445-4DD5-ABB9-D4D47E035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752600"/>
            <a:ext cx="5316384" cy="422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9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4FE84-CEB2-4511-B9CC-23A39FC2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F7068-60BB-477E-866D-F3A7C5BDD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11277600" cy="5715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A</a:t>
            </a:r>
            <a:r>
              <a:rPr lang="ko-KR" altLang="en-US" dirty="0"/>
              <a:t>반은 </a:t>
            </a:r>
            <a:r>
              <a:rPr lang="en-US" altLang="ko-KR" dirty="0"/>
              <a:t>70</a:t>
            </a:r>
            <a:r>
              <a:rPr lang="ko-KR" altLang="en-US" dirty="0"/>
              <a:t>점 이상이면 합격</a:t>
            </a:r>
            <a:r>
              <a:rPr lang="en-US" altLang="ko-KR" dirty="0"/>
              <a:t>, 70</a:t>
            </a:r>
            <a:r>
              <a:rPr lang="ko-KR" altLang="en-US" dirty="0"/>
              <a:t>점 미만은 불합격이다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B</a:t>
            </a:r>
            <a:r>
              <a:rPr lang="ko-KR" altLang="en-US" dirty="0"/>
              <a:t>반은 </a:t>
            </a:r>
            <a:r>
              <a:rPr lang="en-US" altLang="ko-KR" dirty="0"/>
              <a:t>50</a:t>
            </a:r>
            <a:r>
              <a:rPr lang="ko-KR" altLang="en-US" dirty="0"/>
              <a:t>점 이상이면 합격</a:t>
            </a:r>
            <a:r>
              <a:rPr lang="en-US" altLang="ko-KR" dirty="0"/>
              <a:t>, 50</a:t>
            </a:r>
            <a:r>
              <a:rPr lang="ko-KR" altLang="en-US" dirty="0"/>
              <a:t>점 미만이면 불합격이다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반과 점수를 입력 받아 합</a:t>
            </a:r>
            <a:r>
              <a:rPr lang="en-US" altLang="ko-KR" dirty="0"/>
              <a:t>/</a:t>
            </a:r>
            <a:r>
              <a:rPr lang="ko-KR" altLang="en-US" dirty="0"/>
              <a:t>불을 판단하는 프로그램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</a:t>
            </a:r>
            <a:r>
              <a:rPr lang="ko-KR" altLang="en-US" dirty="0"/>
              <a:t>중첩조건문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	</a:t>
            </a:r>
            <a:r>
              <a:rPr lang="ko-KR" altLang="en-US" dirty="0">
                <a:solidFill>
                  <a:srgbClr val="00B0F0"/>
                </a:solidFill>
              </a:rPr>
              <a:t>반 입력</a:t>
            </a:r>
            <a:r>
              <a:rPr lang="en-US" altLang="ko-KR" dirty="0">
                <a:solidFill>
                  <a:srgbClr val="00B0F0"/>
                </a:solidFill>
              </a:rPr>
              <a:t>: A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	</a:t>
            </a:r>
            <a:r>
              <a:rPr lang="ko-KR" altLang="en-US" dirty="0">
                <a:solidFill>
                  <a:srgbClr val="00B0F0"/>
                </a:solidFill>
              </a:rPr>
              <a:t>점수 입력</a:t>
            </a:r>
            <a:r>
              <a:rPr lang="en-US" altLang="ko-KR" dirty="0">
                <a:solidFill>
                  <a:srgbClr val="00B0F0"/>
                </a:solidFill>
              </a:rPr>
              <a:t>: 75 </a:t>
            </a:r>
          </a:p>
          <a:p>
            <a:pPr marL="0" indent="0">
              <a:buNone/>
            </a:pPr>
            <a:r>
              <a:rPr lang="en-US" altLang="ko-KR" dirty="0"/>
              <a:t>-&gt; “</a:t>
            </a:r>
            <a:r>
              <a:rPr lang="ko-KR" altLang="en-US" dirty="0"/>
              <a:t>합격입니다</a:t>
            </a:r>
            <a:r>
              <a:rPr lang="en-US" altLang="ko-KR" dirty="0"/>
              <a:t>.”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>
                <a:solidFill>
                  <a:srgbClr val="00B0F0"/>
                </a:solidFill>
              </a:rPr>
              <a:t>반 입력</a:t>
            </a:r>
            <a:r>
              <a:rPr lang="en-US" altLang="ko-KR" dirty="0">
                <a:solidFill>
                  <a:srgbClr val="00B0F0"/>
                </a:solidFill>
              </a:rPr>
              <a:t>: B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	</a:t>
            </a:r>
            <a:r>
              <a:rPr lang="ko-KR" altLang="en-US" dirty="0">
                <a:solidFill>
                  <a:srgbClr val="00B0F0"/>
                </a:solidFill>
              </a:rPr>
              <a:t>점수입력</a:t>
            </a:r>
            <a:r>
              <a:rPr lang="en-US" altLang="ko-KR" dirty="0">
                <a:solidFill>
                  <a:srgbClr val="00B0F0"/>
                </a:solidFill>
              </a:rPr>
              <a:t>: 45</a:t>
            </a:r>
          </a:p>
          <a:p>
            <a:pPr marL="0" indent="0">
              <a:buNone/>
            </a:pPr>
            <a:r>
              <a:rPr lang="en-US" altLang="ko-KR" dirty="0"/>
              <a:t>-&gt; “</a:t>
            </a:r>
            <a:r>
              <a:rPr lang="ko-KR" altLang="en-US" dirty="0"/>
              <a:t>불합격입니다</a:t>
            </a:r>
            <a:r>
              <a:rPr lang="en-US" altLang="ko-KR" dirty="0"/>
              <a:t>.”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A3AF8-E24E-4B43-BC2C-0818661E67CC}"/>
              </a:ext>
            </a:extLst>
          </p:cNvPr>
          <p:cNvSpPr txBox="1"/>
          <p:nvPr/>
        </p:nvSpPr>
        <p:spPr>
          <a:xfrm>
            <a:off x="5562600" y="3505200"/>
            <a:ext cx="5715000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500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명의 학생들의 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합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불 여부를 판단하려면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…?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833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D488FFA-F2E5-4C96-8B51-F1CA900D0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45910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언어 Loops - For 반복문">
            <a:extLst>
              <a:ext uri="{FF2B5EF4-FFF2-40B4-BE49-F238E27FC236}">
                <a16:creationId xmlns:a16="http://schemas.microsoft.com/office/drawing/2014/main" id="{5A8380AC-8B25-4B42-9C09-6F4A32DE9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09825"/>
            <a:ext cx="5818909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4725D4-AF21-45D4-82B5-226F41DCC459}"/>
              </a:ext>
            </a:extLst>
          </p:cNvPr>
          <p:cNvSpPr txBox="1"/>
          <p:nvPr/>
        </p:nvSpPr>
        <p:spPr>
          <a:xfrm>
            <a:off x="609600" y="2000250"/>
            <a:ext cx="6477000" cy="34163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번호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33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Number=1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~~~~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Print()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Number+=1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number &lt;= 33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For(int number=1;number&lt;=33;number++){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84DE9-5EA0-482D-90B5-F8FE0D73CBC3}"/>
              </a:ext>
            </a:extLst>
          </p:cNvPr>
          <p:cNvSpPr txBox="1"/>
          <p:nvPr/>
        </p:nvSpPr>
        <p:spPr>
          <a:xfrm>
            <a:off x="838200" y="533400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1.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번 학생입니다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번 학생입니다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번 학생입니다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번 학생입니다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495AF6-FBD1-40B9-9223-1A09FD990B5D}"/>
              </a:ext>
            </a:extLst>
          </p:cNvPr>
          <p:cNvSpPr txBox="1"/>
          <p:nvPr/>
        </p:nvSpPr>
        <p:spPr>
          <a:xfrm>
            <a:off x="838200" y="2286000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2.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52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번 학생입니다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53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번 학생입니다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54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번 학생입니다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55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번 학생입니다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Picture 2" descr="&amp;lt; C언어 &amp;gt;반복문 예제질문 ㅠㅠ">
            <a:extLst>
              <a:ext uri="{FF2B5EF4-FFF2-40B4-BE49-F238E27FC236}">
                <a16:creationId xmlns:a16="http://schemas.microsoft.com/office/drawing/2014/main" id="{CC70DE94-59A6-4380-856A-E48EC1B64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571500"/>
            <a:ext cx="466911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24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ay19 - C언어 반복문(do~while 문, 다중 for 문) ">
            <a:extLst>
              <a:ext uri="{FF2B5EF4-FFF2-40B4-BE49-F238E27FC236}">
                <a16:creationId xmlns:a16="http://schemas.microsoft.com/office/drawing/2014/main" id="{5BEFFC9F-D4FF-434E-B3B2-8F328758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3505200" cy="222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[C언어] 반복문 - while 문">
            <a:extLst>
              <a:ext uri="{FF2B5EF4-FFF2-40B4-BE49-F238E27FC236}">
                <a16:creationId xmlns:a16="http://schemas.microsoft.com/office/drawing/2014/main" id="{1DF8D0A5-8AAB-4C28-BD68-A6CDB1198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609600"/>
            <a:ext cx="5222096" cy="312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39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4CA0CB-8A8A-4E0B-ABDC-F92456132AD6}"/>
              </a:ext>
            </a:extLst>
          </p:cNvPr>
          <p:cNvSpPr txBox="1"/>
          <p:nvPr/>
        </p:nvSpPr>
        <p:spPr>
          <a:xfrm>
            <a:off x="838200" y="228600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2.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22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번 학생입니다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24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번 학생입니다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26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번 학생입니다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28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번 학생입니다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098" name="Picture 2" descr="&amp;lt; C언어 &amp;gt;반복문 예제질문 ㅠㅠ">
            <a:extLst>
              <a:ext uri="{FF2B5EF4-FFF2-40B4-BE49-F238E27FC236}">
                <a16:creationId xmlns:a16="http://schemas.microsoft.com/office/drawing/2014/main" id="{023D813E-57C0-4911-B521-ADD751968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466911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9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F879D-9D40-4F3B-A1B3-19DA9D38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02973-F3A2-425C-BFC5-55C9F5920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언어 :: 조건문 예제">
            <a:extLst>
              <a:ext uri="{FF2B5EF4-FFF2-40B4-BE49-F238E27FC236}">
                <a16:creationId xmlns:a16="http://schemas.microsoft.com/office/drawing/2014/main" id="{B7B1C44E-4315-4357-8141-971C93824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731837"/>
            <a:ext cx="9216389" cy="513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22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EC600-C9D2-450F-8A80-0ECF361F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A57EF-B3B5-4054-A0D4-6D00F231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 descr="C언어 :: 반복문(for, while, do while)예제">
            <a:extLst>
              <a:ext uri="{FF2B5EF4-FFF2-40B4-BE49-F238E27FC236}">
                <a16:creationId xmlns:a16="http://schemas.microsoft.com/office/drawing/2014/main" id="{045DEAFC-61B0-4DC0-AED2-254AAEFC90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58"/>
          <a:stretch/>
        </p:blipFill>
        <p:spPr bwMode="auto">
          <a:xfrm>
            <a:off x="1066800" y="2050312"/>
            <a:ext cx="458231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861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493B1-155A-464D-A8B3-76555020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 </a:t>
            </a:r>
            <a:r>
              <a:rPr lang="ko-KR" altLang="en-US" dirty="0" err="1"/>
              <a:t>빠밤</a:t>
            </a:r>
            <a:r>
              <a:rPr lang="en-US" altLang="ko-KR" dirty="0"/>
              <a:t>~!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83DB4-1717-4F37-836B-9CB019005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853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원하는 단수를 </a:t>
            </a:r>
            <a:r>
              <a:rPr lang="ko-KR" altLang="en-US" dirty="0" err="1"/>
              <a:t>입력받아</a:t>
            </a:r>
            <a:r>
              <a:rPr lang="ko-KR" altLang="en-US" dirty="0"/>
              <a:t> 구구단을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중첩반복문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몇단</a:t>
            </a:r>
            <a:r>
              <a:rPr lang="en-US" altLang="ko-KR" dirty="0"/>
              <a:t>: 3</a:t>
            </a:r>
          </a:p>
          <a:p>
            <a:pPr marL="0" indent="0">
              <a:buNone/>
            </a:pPr>
            <a:r>
              <a:rPr lang="en-US" altLang="ko-KR" dirty="0"/>
              <a:t>3x1=3</a:t>
            </a:r>
          </a:p>
          <a:p>
            <a:pPr marL="0" indent="0">
              <a:buNone/>
            </a:pPr>
            <a:r>
              <a:rPr lang="en-US" altLang="ko-KR" dirty="0"/>
              <a:t>3x2=6</a:t>
            </a:r>
          </a:p>
          <a:p>
            <a:pPr marL="0" indent="0">
              <a:buNone/>
            </a:pPr>
            <a:r>
              <a:rPr lang="en-US" altLang="ko-KR" dirty="0"/>
              <a:t>….</a:t>
            </a:r>
          </a:p>
          <a:p>
            <a:pPr marL="0" indent="0">
              <a:buNone/>
            </a:pPr>
            <a:r>
              <a:rPr lang="en-US" altLang="ko-KR" dirty="0"/>
              <a:t>3x9=27</a:t>
            </a:r>
          </a:p>
        </p:txBody>
      </p:sp>
      <p:sp>
        <p:nvSpPr>
          <p:cNvPr id="4" name="별: 꼭짓점 8개 3">
            <a:extLst>
              <a:ext uri="{FF2B5EF4-FFF2-40B4-BE49-F238E27FC236}">
                <a16:creationId xmlns:a16="http://schemas.microsoft.com/office/drawing/2014/main" id="{C0A85E62-C176-48E5-9A5B-940472D52983}"/>
              </a:ext>
            </a:extLst>
          </p:cNvPr>
          <p:cNvSpPr/>
          <p:nvPr/>
        </p:nvSpPr>
        <p:spPr>
          <a:xfrm>
            <a:off x="6248400" y="37750"/>
            <a:ext cx="1447800" cy="1486250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14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와이드스크린</PresentationFormat>
  <Paragraphs>76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돋움체</vt:lpstr>
      <vt:lpstr>Arial</vt:lpstr>
      <vt:lpstr>Calibri</vt:lpstr>
      <vt:lpstr>Office Theme</vt:lpstr>
      <vt:lpstr>PowerPoint 프레젠테이션</vt:lpstr>
      <vt:lpstr>숙제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숙제 빠밤~!</vt:lpstr>
      <vt:lpstr>숙제 빠밤~!</vt:lpstr>
      <vt:lpstr>숙제 빠밤~!</vt:lpstr>
      <vt:lpstr>숙제 빠밤~!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2020-10-01T03:12:17Z</dcterms:created>
  <dcterms:modified xsi:type="dcterms:W3CDTF">2020-10-01T03:12:38Z</dcterms:modified>
</cp:coreProperties>
</file>