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64" r:id="rId6"/>
    <p:sldId id="265" r:id="rId7"/>
    <p:sldId id="266" r:id="rId8"/>
    <p:sldId id="259" r:id="rId9"/>
    <p:sldId id="261" r:id="rId10"/>
    <p:sldId id="262" r:id="rId11"/>
    <p:sldId id="258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CAC6D-D926-4CA5-926A-C408CF9BE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85231-328C-46BA-942A-DE252304F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63654-CA2F-4F3F-A3D1-CED075E4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D84B1-E24A-4DC9-8C09-FDD462E0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50E03-F8F3-4BD7-A8C3-C9F1EBE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7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97F04-6A40-4A85-B06F-6D76B6BE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88939-BF13-46B8-AB91-DA374BE33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07877-117A-4661-81C9-B86EF4A3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F6FB9-4DCC-4A7D-8908-0F3D77AD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CD116-F6C3-4CDB-9CB7-20BD856B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2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281EB-1A5A-49C2-841E-1103AEB3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EEE75-CDD9-43CE-878B-CC6C04D1B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5135F-E199-4FE9-A792-26D6AB75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28367-9976-4345-97E2-8D1E9570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5831C-4762-429F-A1F6-B874EADF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1E11B-03A0-492B-98AF-2F97BC7D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262DA-C043-42A3-BB7F-9B828A6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02E85-FC5C-402A-B511-AE3BE7AE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ADABD-A64A-4836-A33D-A091377C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BF4DD-F17F-4DBA-922B-50464678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2DAF8-5EEE-4A80-A167-E0D3C8AA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B6CB5-012A-4B6B-9CAF-57D59B0E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E7BEE-5DAD-4D84-AD18-27CE2E58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C883E-7F17-470B-97DF-D8542858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31499-4BA2-43FF-97D9-B8B87CE2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7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99A8-032B-4810-A7A0-7FFA5B54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2C432-AADA-4999-8E7E-02B281012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17644-0CC8-40DB-B510-FF1AED50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F9881-5754-4BEF-901A-3DDB06F4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439C8-E225-4AC5-958A-FA6F7871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3F796-6CE2-4786-8038-4BB4F8C9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4E4B3-F385-4B07-B7FC-35753E7A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5255B-AFEC-40FA-9A65-03DCCCF7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DC557-DD0A-4193-9A75-C9677BB4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BDB73-9D73-4377-B539-8D8F30B6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6FD1B1-F8ED-4733-9C5D-7C25A9E9C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8B9072-DD25-4446-9046-4597330A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6D3CB-145D-4061-8678-46ACB80C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231FD5-7754-456A-8C98-0E837C6C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57501-DFED-4E99-9663-45AE0EFF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BE31F-6F7B-42FD-A7C6-84E4349A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C1797D-B9DD-4D82-861F-7FB2EAAC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03105-E8F9-4EF6-ACE9-2C1C7E30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323A37-7844-4378-9B61-FFF9CFE5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FFC38-BBE0-4521-991D-08075A3B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D8363-DB93-49C2-BAB5-33AF576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4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012E8-726D-46FF-940E-F173EE67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8D777-388A-468B-A49A-6529DA8F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34F2C-0A9F-4972-92CE-E1FE605B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9A77A-F5FE-4107-B680-F3851860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6C18-334B-4F41-A8F1-40FE36CE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BF773-CCF0-43F0-A888-107947E9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48B1-698F-4709-A81C-D2A48312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188B5C-D18D-45D3-B5D1-9A0D70742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9E435-1393-4F57-AAC1-A4E58F07A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B52C6-88C6-44B1-9402-A0732315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6D78F-BA12-4A33-9966-C8952DA0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AAD14-2532-4594-A094-F891F921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808C94-049D-41C3-BE9F-DD0AD06A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304DB-1751-45CA-AD5B-C8D78E5C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C9083-F281-4E70-A712-2DD5BB3AF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09C2-5818-4C76-920B-C4D64F1FB4D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88040-C59A-4220-92D0-E02485E8D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8BB67-DFA3-4B73-ABB6-59971A654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BDEC-8173-4AEC-B392-CAE0447A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언어함수 구조 정의 재귀함수에 대한 리턴개념">
            <a:extLst>
              <a:ext uri="{FF2B5EF4-FFF2-40B4-BE49-F238E27FC236}">
                <a16:creationId xmlns:a16="http://schemas.microsoft.com/office/drawing/2014/main" id="{785D8C3B-69F6-4FDA-B65C-B0DD179EB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52" y="631869"/>
            <a:ext cx="8252462" cy="45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5EE15-B6A1-4F83-94C1-C3E4CD49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C1F6D-1880-4A1B-8B7D-E9C11016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60" y="517714"/>
            <a:ext cx="8606424" cy="5975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9610D-CFBA-435F-8086-EBD4BDA143E6}"/>
              </a:ext>
            </a:extLst>
          </p:cNvPr>
          <p:cNvSpPr txBox="1"/>
          <p:nvPr/>
        </p:nvSpPr>
        <p:spPr>
          <a:xfrm>
            <a:off x="7102258" y="2485176"/>
            <a:ext cx="491020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</a:t>
            </a:r>
            <a:r>
              <a:rPr lang="en-US" altLang="ko-KR" dirty="0" err="1"/>
              <a:t>scanf</a:t>
            </a:r>
            <a:r>
              <a:rPr lang="ko-KR" altLang="en-US" dirty="0"/>
              <a:t>로 하나 입력 받아서 함수 호출을 통해 약수 구하기</a:t>
            </a:r>
          </a:p>
        </p:txBody>
      </p:sp>
    </p:spTree>
    <p:extLst>
      <p:ext uri="{BB962C8B-B14F-4D97-AF65-F5344CB8AC3E}">
        <p14:creationId xmlns:p14="http://schemas.microsoft.com/office/powerpoint/2010/main" val="3249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4CB0AD-49D8-4E94-8F20-8EAD9BBE03E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예제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8C1AD-951E-47AC-A72A-E2D33F2F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88" y="1452721"/>
            <a:ext cx="10813212" cy="39525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A6392C-4851-42FC-8CE5-99306AFFE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06" y="3570470"/>
            <a:ext cx="307521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3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A5604-6B03-4398-8D67-38E26036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8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재귀함수를 통해 조합문제 구현하기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시간 나면 해보기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36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5EE15-B6A1-4F83-94C1-C3E4CD49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AFF19-EEE4-4B8E-9E43-185D53D3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C6C2E-BBB0-4BDD-95A2-F6740184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6388-F6DC-488B-BD9E-8D4671DA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1875A-1579-4866-AE4D-29A44DDC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212CE6-D9A0-431D-952C-15E19D5A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4DA0BC-DF1C-4C76-AD6C-329F89FD5E8C}"/>
              </a:ext>
            </a:extLst>
          </p:cNvPr>
          <p:cNvSpPr txBox="1"/>
          <p:nvPr/>
        </p:nvSpPr>
        <p:spPr>
          <a:xfrm>
            <a:off x="1294002" y="303038"/>
            <a:ext cx="6094602" cy="6017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 dirty="0"/>
              <a:t>#include&lt;stdio.h&gt;</a:t>
            </a:r>
          </a:p>
          <a:p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Add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num1,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num2) // </a:t>
            </a:r>
            <a:r>
              <a:rPr lang="ko-KR" altLang="en-US" sz="1100" dirty="0">
                <a:highlight>
                  <a:srgbClr val="FFFF00"/>
                </a:highlight>
              </a:rPr>
              <a:t>인자전달 ( </a:t>
            </a:r>
            <a:r>
              <a:rPr lang="ko-KR" altLang="en-US" sz="1100" dirty="0" err="1">
                <a:highlight>
                  <a:srgbClr val="FFFF00"/>
                </a:highlight>
              </a:rPr>
              <a:t>O</a:t>
            </a:r>
            <a:r>
              <a:rPr lang="ko-KR" altLang="en-US" sz="1100" dirty="0">
                <a:highlight>
                  <a:srgbClr val="FFFF00"/>
                </a:highlight>
              </a:rPr>
              <a:t> ) , </a:t>
            </a:r>
            <a:r>
              <a:rPr lang="ko-KR" altLang="en-US" sz="1100" dirty="0" err="1">
                <a:highlight>
                  <a:srgbClr val="FFFF00"/>
                </a:highlight>
              </a:rPr>
              <a:t>반환값</a:t>
            </a:r>
            <a:r>
              <a:rPr lang="ko-KR" altLang="en-US" sz="1100" dirty="0">
                <a:highlight>
                  <a:srgbClr val="FFFF00"/>
                </a:highlight>
              </a:rPr>
              <a:t> ( </a:t>
            </a:r>
            <a:r>
              <a:rPr lang="ko-KR" altLang="en-US" sz="1100" dirty="0" err="1">
                <a:highlight>
                  <a:srgbClr val="FFFF00"/>
                </a:highlight>
              </a:rPr>
              <a:t>O</a:t>
            </a:r>
            <a:r>
              <a:rPr lang="ko-KR" altLang="en-US" sz="1100" dirty="0">
                <a:highlight>
                  <a:srgbClr val="FFFF00"/>
                </a:highlight>
              </a:rPr>
              <a:t> )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num1 + num2;</a:t>
            </a:r>
          </a:p>
          <a:p>
            <a:r>
              <a:rPr lang="ko-KR" altLang="en-US" sz="1100" dirty="0"/>
              <a:t>}</a:t>
            </a:r>
          </a:p>
          <a:p>
            <a:endParaRPr lang="ko-KR" altLang="en-US" sz="1100" dirty="0"/>
          </a:p>
          <a:p>
            <a:r>
              <a:rPr lang="ko-KR" altLang="en-US" sz="1100" dirty="0" err="1">
                <a:highlight>
                  <a:srgbClr val="FFFF00"/>
                </a:highlight>
              </a:rPr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ShowAddResult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num</a:t>
            </a:r>
            <a:r>
              <a:rPr lang="ko-KR" altLang="en-US" sz="1100" dirty="0"/>
              <a:t>) // </a:t>
            </a:r>
            <a:r>
              <a:rPr lang="ko-KR" altLang="en-US" sz="1100" dirty="0">
                <a:highlight>
                  <a:srgbClr val="FFFF00"/>
                </a:highlight>
              </a:rPr>
              <a:t>인자전달 ( </a:t>
            </a:r>
            <a:r>
              <a:rPr lang="ko-KR" altLang="en-US" sz="1100" dirty="0" err="1">
                <a:highlight>
                  <a:srgbClr val="FFFF00"/>
                </a:highlight>
              </a:rPr>
              <a:t>O</a:t>
            </a:r>
            <a:r>
              <a:rPr lang="ko-KR" altLang="en-US" sz="1100" dirty="0">
                <a:highlight>
                  <a:srgbClr val="FFFF00"/>
                </a:highlight>
              </a:rPr>
              <a:t> ) , </a:t>
            </a:r>
            <a:r>
              <a:rPr lang="ko-KR" altLang="en-US" sz="1100" dirty="0" err="1">
                <a:highlight>
                  <a:srgbClr val="FFFF00"/>
                </a:highlight>
              </a:rPr>
              <a:t>반환값</a:t>
            </a:r>
            <a:r>
              <a:rPr lang="ko-KR" altLang="en-US" sz="1100" dirty="0">
                <a:highlight>
                  <a:srgbClr val="FFFF00"/>
                </a:highlight>
              </a:rPr>
              <a:t> ( </a:t>
            </a:r>
            <a:r>
              <a:rPr lang="ko-KR" altLang="en-US" sz="1100" dirty="0" err="1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 ) 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printf</a:t>
            </a:r>
            <a:r>
              <a:rPr lang="ko-KR" altLang="en-US" sz="1100" dirty="0"/>
              <a:t>("합 계 : %</a:t>
            </a:r>
            <a:r>
              <a:rPr lang="ko-KR" altLang="en-US" sz="1100" dirty="0" err="1"/>
              <a:t>d</a:t>
            </a:r>
            <a:r>
              <a:rPr lang="ko-KR" altLang="en-US" sz="1100" dirty="0"/>
              <a:t> \</a:t>
            </a:r>
            <a:r>
              <a:rPr lang="ko-KR" altLang="en-US" sz="1100" dirty="0" err="1"/>
              <a:t>n</a:t>
            </a:r>
            <a:r>
              <a:rPr lang="ko-KR" altLang="en-US" sz="1100" dirty="0"/>
              <a:t>", </a:t>
            </a:r>
            <a:r>
              <a:rPr lang="ko-KR" altLang="en-US" sz="1100" dirty="0" err="1"/>
              <a:t>num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}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ReadNum</a:t>
            </a:r>
            <a:r>
              <a:rPr lang="ko-KR" altLang="en-US" sz="1100" dirty="0"/>
              <a:t>(</a:t>
            </a:r>
            <a:r>
              <a:rPr lang="ko-KR" altLang="en-US" sz="1100" dirty="0" err="1"/>
              <a:t>void</a:t>
            </a:r>
            <a:r>
              <a:rPr lang="ko-KR" altLang="en-US" sz="1100" dirty="0"/>
              <a:t>) // </a:t>
            </a:r>
            <a:r>
              <a:rPr lang="ko-KR" altLang="en-US" sz="1100" dirty="0">
                <a:highlight>
                  <a:srgbClr val="FFFF00"/>
                </a:highlight>
              </a:rPr>
              <a:t>인자전달 ( </a:t>
            </a:r>
            <a:r>
              <a:rPr lang="ko-KR" altLang="en-US" sz="1100" dirty="0" err="1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 ) , 반환 값 ( </a:t>
            </a:r>
            <a:r>
              <a:rPr lang="ko-KR" altLang="en-US" sz="1100" dirty="0" err="1">
                <a:highlight>
                  <a:srgbClr val="FFFF00"/>
                </a:highlight>
              </a:rPr>
              <a:t>O</a:t>
            </a:r>
            <a:r>
              <a:rPr lang="ko-KR" altLang="en-US" sz="1100" dirty="0">
                <a:highlight>
                  <a:srgbClr val="FFFF00"/>
                </a:highlight>
              </a:rPr>
              <a:t> )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num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scanf_s</a:t>
            </a:r>
            <a:r>
              <a:rPr lang="ko-KR" altLang="en-US" sz="1100" dirty="0"/>
              <a:t>("%</a:t>
            </a:r>
            <a:r>
              <a:rPr lang="ko-KR" altLang="en-US" sz="1100" dirty="0" err="1"/>
              <a:t>d</a:t>
            </a:r>
            <a:r>
              <a:rPr lang="ko-KR" altLang="en-US" sz="1100" dirty="0"/>
              <a:t>", &amp;</a:t>
            </a:r>
            <a:r>
              <a:rPr lang="ko-KR" altLang="en-US" sz="1100" dirty="0" err="1"/>
              <a:t>num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num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}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DiscriptionFunction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void</a:t>
            </a:r>
            <a:r>
              <a:rPr lang="ko-KR" altLang="en-US" sz="1100" dirty="0"/>
              <a:t>) // </a:t>
            </a:r>
            <a:r>
              <a:rPr lang="ko-KR" altLang="en-US" sz="1100" dirty="0">
                <a:highlight>
                  <a:srgbClr val="FFFF00"/>
                </a:highlight>
              </a:rPr>
              <a:t>인자전달 ( </a:t>
            </a:r>
            <a:r>
              <a:rPr lang="ko-KR" altLang="en-US" sz="1100" dirty="0" err="1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 ) , 인자전달 ( </a:t>
            </a:r>
            <a:r>
              <a:rPr lang="ko-KR" altLang="en-US" sz="1100" dirty="0" err="1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 )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printf</a:t>
            </a:r>
            <a:r>
              <a:rPr lang="ko-KR" altLang="en-US" sz="1100" dirty="0"/>
              <a:t>("2개의 정수를 입력하시면 합계를 출력하는 프로그램 \</a:t>
            </a:r>
            <a:r>
              <a:rPr lang="ko-KR" altLang="en-US" sz="1100" dirty="0" err="1"/>
              <a:t>n</a:t>
            </a:r>
            <a:r>
              <a:rPr lang="ko-KR" altLang="en-US" sz="1100" dirty="0"/>
              <a:t>");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printf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Let`s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it</a:t>
            </a:r>
            <a:r>
              <a:rPr lang="ko-KR" altLang="en-US" sz="1100" dirty="0"/>
              <a:t>!\</a:t>
            </a:r>
            <a:r>
              <a:rPr lang="ko-KR" altLang="en-US" sz="1100" dirty="0" err="1"/>
              <a:t>n</a:t>
            </a:r>
            <a:r>
              <a:rPr lang="ko-KR" altLang="en-US" sz="1100" dirty="0"/>
              <a:t>");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}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void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, num1, num2;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DiscriptionFunction</a:t>
            </a:r>
            <a:r>
              <a:rPr lang="ko-KR" altLang="en-US" sz="1100" dirty="0"/>
              <a:t>(); // (); 는 함수 내부의 내용을 실행하겠다 라는 구문입니다.</a:t>
            </a:r>
          </a:p>
          <a:p>
            <a:r>
              <a:rPr lang="ko-KR" altLang="en-US" sz="1100" dirty="0"/>
              <a:t>	num1 = </a:t>
            </a:r>
            <a:r>
              <a:rPr lang="ko-KR" altLang="en-US" sz="1100" dirty="0" err="1"/>
              <a:t>ReadNum</a:t>
            </a:r>
            <a:r>
              <a:rPr lang="ko-KR" altLang="en-US" sz="1100" dirty="0"/>
              <a:t>();</a:t>
            </a:r>
          </a:p>
          <a:p>
            <a:r>
              <a:rPr lang="ko-KR" altLang="en-US" sz="1100" dirty="0"/>
              <a:t>	num2 = </a:t>
            </a:r>
            <a:r>
              <a:rPr lang="ko-KR" altLang="en-US" sz="1100" dirty="0" err="1"/>
              <a:t>ReadNum</a:t>
            </a:r>
            <a:r>
              <a:rPr lang="ko-KR" altLang="en-US" sz="1100" dirty="0"/>
              <a:t>();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Add</a:t>
            </a:r>
            <a:r>
              <a:rPr lang="ko-KR" altLang="en-US" sz="1100" dirty="0"/>
              <a:t>(num1, num2);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ShowAddResult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0;</a:t>
            </a:r>
          </a:p>
          <a:p>
            <a:r>
              <a:rPr lang="ko-KR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0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C5C28-9BED-407E-A638-649BD371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4D4E-3107-4FB9-A385-F3943E49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팩토리얼</a:t>
            </a:r>
            <a:r>
              <a:rPr lang="ko-KR" altLang="en-US" dirty="0"/>
              <a:t> 함수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함수 정의하고 </a:t>
            </a:r>
            <a:r>
              <a:rPr lang="en-US" altLang="ko-KR" dirty="0"/>
              <a:t>6!</a:t>
            </a:r>
            <a:r>
              <a:rPr lang="ko-KR" altLang="en-US" dirty="0"/>
              <a:t>을 </a:t>
            </a:r>
            <a:r>
              <a:rPr lang="ko-KR" altLang="en-US" dirty="0" err="1"/>
              <a:t>계산하시오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 err="1"/>
              <a:t>ㅈㄱ함수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51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AFF19-EEE4-4B8E-9E43-185D53D3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167C2-21D8-4ED5-B9A3-21EFE52B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" y="174678"/>
            <a:ext cx="12095237" cy="60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AFF19-EEE4-4B8E-9E43-185D53D3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56" y="10345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아메리카노 </a:t>
            </a:r>
            <a:r>
              <a:rPr lang="en-US" altLang="ko-KR" dirty="0"/>
              <a:t>2500</a:t>
            </a:r>
            <a:r>
              <a:rPr lang="ko-KR" altLang="en-US" dirty="0"/>
              <a:t>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카페라테</a:t>
            </a:r>
            <a:r>
              <a:rPr lang="ko-KR" altLang="en-US" dirty="0"/>
              <a:t> </a:t>
            </a:r>
            <a:r>
              <a:rPr lang="en-US" altLang="ko-KR" dirty="0"/>
              <a:t>3000</a:t>
            </a:r>
            <a:r>
              <a:rPr lang="ko-KR" altLang="en-US" dirty="0"/>
              <a:t>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카페모카</a:t>
            </a:r>
            <a:r>
              <a:rPr lang="ko-KR" altLang="en-US" dirty="0"/>
              <a:t> </a:t>
            </a:r>
            <a:r>
              <a:rPr lang="en-US" altLang="ko-KR" dirty="0"/>
              <a:t>3500</a:t>
            </a:r>
            <a:r>
              <a:rPr lang="ko-KR" altLang="en-US" dirty="0"/>
              <a:t>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메뉴판이 있다</a:t>
            </a:r>
            <a:r>
              <a:rPr lang="en-US" altLang="ko-KR" dirty="0"/>
              <a:t>. </a:t>
            </a:r>
            <a:r>
              <a:rPr lang="ko-KR" altLang="en-US" dirty="0"/>
              <a:t>이때 메뉴 번호와 수량을 인수로 받는 함수를 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 카페라떼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주문했을 시에는 </a:t>
            </a:r>
            <a:r>
              <a:rPr lang="en-US" altLang="ko-KR" dirty="0"/>
              <a:t>“</a:t>
            </a:r>
            <a:r>
              <a:rPr lang="ko-KR" altLang="en-US" dirty="0" err="1"/>
              <a:t>라떼는</a:t>
            </a:r>
            <a:r>
              <a:rPr lang="ko-KR" altLang="en-US" dirty="0"/>
              <a:t> 말이야</a:t>
            </a:r>
            <a:r>
              <a:rPr lang="en-US" altLang="ko-KR" dirty="0"/>
              <a:t>~” </a:t>
            </a:r>
            <a:r>
              <a:rPr lang="ko-KR" altLang="en-US" dirty="0"/>
              <a:t>출력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6056B5E-8680-49BB-806D-C3928583D734}"/>
              </a:ext>
            </a:extLst>
          </p:cNvPr>
          <p:cNvGrpSpPr/>
          <p:nvPr/>
        </p:nvGrpSpPr>
        <p:grpSpPr>
          <a:xfrm>
            <a:off x="3420642" y="148189"/>
            <a:ext cx="8683676" cy="5212951"/>
            <a:chOff x="4457104" y="949242"/>
            <a:chExt cx="5857875" cy="26003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453DE4E-3041-4896-94FF-A390F553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7104" y="949242"/>
              <a:ext cx="5857875" cy="260032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2093AB2-458B-440D-934F-B56385F94C8E}"/>
                </a:ext>
              </a:extLst>
            </p:cNvPr>
            <p:cNvSpPr/>
            <p:nvPr/>
          </p:nvSpPr>
          <p:spPr>
            <a:xfrm>
              <a:off x="5346335" y="1609620"/>
              <a:ext cx="1194033" cy="168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62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AFF19-EEE4-4B8E-9E43-185D53D3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2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AFF19-EEE4-4B8E-9E43-185D53D3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103" y="11293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5000" dirty="0"/>
              <a:t>숙제 </a:t>
            </a:r>
            <a:r>
              <a:rPr lang="ko-KR" altLang="en-US" sz="5000" dirty="0" err="1"/>
              <a:t>ㅎㅎㅎㅎㅎㅎㅎㅎ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9688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A0AFB-13CB-4788-9B3F-8F8A0685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7B1AB42-E482-42DA-99E4-B14B503634E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예제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E8572-84B3-4DEA-A780-278B5536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7" y="1554989"/>
            <a:ext cx="11150758" cy="3265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CB955E-EDB3-452B-8256-0D6618A3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732" y="3508421"/>
            <a:ext cx="1551833" cy="13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5EE15-B6A1-4F83-94C1-C3E4CD49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크리스마스 대비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AFF19-EEE4-4B8E-9E43-185D53D3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*</a:t>
            </a:r>
          </a:p>
          <a:p>
            <a:pPr marL="0" indent="0">
              <a:buNone/>
            </a:pPr>
            <a:r>
              <a:rPr lang="en-US" altLang="ko-KR" dirty="0"/>
              <a:t>**</a:t>
            </a:r>
          </a:p>
          <a:p>
            <a:pPr marL="0" indent="0">
              <a:buNone/>
            </a:pP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en-US" altLang="ko-KR" dirty="0"/>
              <a:t>****</a:t>
            </a:r>
          </a:p>
          <a:p>
            <a:pPr marL="0" indent="0">
              <a:buNone/>
            </a:pPr>
            <a:r>
              <a:rPr lang="en-US" altLang="ko-KR" dirty="0"/>
              <a:t>*****</a:t>
            </a:r>
          </a:p>
          <a:p>
            <a:pPr marL="0" indent="0">
              <a:buNone/>
            </a:pPr>
            <a:r>
              <a:rPr lang="en-US" altLang="ko-KR" dirty="0"/>
              <a:t>Christmas(5)</a:t>
            </a:r>
            <a:r>
              <a:rPr lang="ko-KR" altLang="en-US" dirty="0"/>
              <a:t>을 인수로 받으면 </a:t>
            </a:r>
            <a:r>
              <a:rPr lang="en-US" altLang="ko-KR" dirty="0"/>
              <a:t>5</a:t>
            </a:r>
            <a:r>
              <a:rPr lang="ko-KR" altLang="en-US" dirty="0" err="1"/>
              <a:t>층짜리트리</a:t>
            </a:r>
            <a:r>
              <a:rPr lang="ko-KR" altLang="en-US" dirty="0"/>
              <a:t> 반쪽짜리 모양을 만드세요</a:t>
            </a:r>
          </a:p>
        </p:txBody>
      </p:sp>
    </p:spTree>
    <p:extLst>
      <p:ext uri="{BB962C8B-B14F-4D97-AF65-F5344CB8AC3E}">
        <p14:creationId xmlns:p14="http://schemas.microsoft.com/office/powerpoint/2010/main" val="258879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299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크리스마스 대비 문제</vt:lpstr>
      <vt:lpstr>숙제2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2020-11-04T11:53:33Z</dcterms:created>
  <dcterms:modified xsi:type="dcterms:W3CDTF">2020-11-05T03:07:18Z</dcterms:modified>
</cp:coreProperties>
</file>