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8" r:id="rId5"/>
    <p:sldId id="258" r:id="rId6"/>
    <p:sldId id="269" r:id="rId7"/>
    <p:sldId id="270" r:id="rId8"/>
    <p:sldId id="267" r:id="rId9"/>
    <p:sldId id="259" r:id="rId10"/>
    <p:sldId id="260" r:id="rId11"/>
    <p:sldId id="271" r:id="rId12"/>
    <p:sldId id="262" r:id="rId13"/>
    <p:sldId id="261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8755" autoAdjust="0"/>
  </p:normalViewPr>
  <p:slideViewPr>
    <p:cSldViewPr snapToGrid="0">
      <p:cViewPr varScale="1">
        <p:scale>
          <a:sx n="85" d="100"/>
          <a:sy n="85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B099-99D0-4E8D-BD45-CE8B857B62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FA779-1D19-402F-B12A-009A65ACF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이상한점</a:t>
            </a:r>
            <a:r>
              <a:rPr lang="en-US" altLang="ko-KR" dirty="0"/>
              <a:t>?!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FA779-1D19-402F-B12A-009A65ACFB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strlen</a:t>
            </a:r>
            <a:r>
              <a:rPr lang="en-US" altLang="ko-KR" dirty="0"/>
              <a:t>(str)</a:t>
            </a:r>
          </a:p>
          <a:p>
            <a:pPr algn="just"/>
            <a:r>
              <a:rPr lang="en-US" altLang="ko-KR" sz="1800" b="0" i="0" dirty="0">
                <a:solidFill>
                  <a:srgbClr val="63636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800" b="0" i="0" dirty="0">
                <a:solidFill>
                  <a:srgbClr val="63636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문자열 입력할 때 </a:t>
            </a:r>
            <a:r>
              <a:rPr lang="en-US" altLang="ko-KR" sz="1800" b="0" i="0" dirty="0" err="1">
                <a:solidFill>
                  <a:srgbClr val="63636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scanf</a:t>
            </a:r>
            <a:r>
              <a:rPr lang="ko-KR" altLang="en-US" sz="1800" b="0" i="0" dirty="0">
                <a:solidFill>
                  <a:srgbClr val="63636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사용하면 공백 뒤에 문자는 입력되지 않는다</a:t>
            </a:r>
            <a:r>
              <a:rPr lang="en-US" altLang="ko-KR" sz="1800" b="0" i="0" dirty="0">
                <a:solidFill>
                  <a:srgbClr val="63636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0" i="0" dirty="0">
              <a:solidFill>
                <a:srgbClr val="636363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/>
            <a:r>
              <a:rPr lang="en-US" altLang="ko-KR" sz="1800" b="0" i="0" dirty="0">
                <a:solidFill>
                  <a:srgbClr val="63636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gets</a:t>
            </a:r>
            <a:r>
              <a:rPr lang="ko-KR" altLang="en-US" sz="1800" b="0" i="0" dirty="0">
                <a:solidFill>
                  <a:srgbClr val="63636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사용할 경우 공백을 포함한 모든 문자열이 입력된다</a:t>
            </a:r>
            <a:endParaRPr lang="ko-KR" altLang="en-US" sz="1800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dirty="0"/>
              <a:t>https://blog.naver.com/qkrghdud0/220851652700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FA779-1D19-402F-B12A-009A65ACFB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Strcpy_s</a:t>
            </a:r>
            <a:r>
              <a:rPr lang="en-US" altLang="ko-KR" dirty="0"/>
              <a:t>(</a:t>
            </a:r>
            <a:r>
              <a:rPr lang="ko-KR" altLang="en-US" dirty="0"/>
              <a:t>받을 문자열</a:t>
            </a:r>
            <a:r>
              <a:rPr lang="en-US" altLang="ko-KR" dirty="0"/>
              <a:t>, </a:t>
            </a:r>
            <a:r>
              <a:rPr lang="ko-KR" altLang="en-US" dirty="0"/>
              <a:t>최대길이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FA779-1D19-402F-B12A-009A65ACFB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6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347B-CFB4-49B9-BC17-46B7F483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CC39F-38B9-4D81-B3C2-9B2FFF01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C0CB-F145-4A89-9A3B-04C2994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FD66D-64F6-489E-A0AB-8753AA19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269B7-222F-47D5-93D5-E6D44F18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1C51-8975-46FA-8AC5-08C6B390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AF206-8076-4146-8B1E-C65DC047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1923B-988E-4368-825A-D6FA4416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5DE32-FB55-449E-B1C5-F03F4D38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41A5C-EDB0-4B4F-859A-753CE917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7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6B1548-70FE-449F-9F83-0CAB869F5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C6400-FBB5-439A-84A8-4BC19651F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4DBFC-8176-4DCB-BDB6-67895F01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7E5D7-B5E5-45A1-BEE6-6FD44B12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4B266-3536-4123-B48D-D8A1757D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7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15CC7-3FC0-48F1-BA6F-BB455167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D94AB-1C05-4671-B438-0B698EDB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D2E86-FCAC-4927-AF34-72AF8A16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B7AF2-4B41-427F-A87A-14E9425F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90CF2-2AF3-438D-8B19-44C61CF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2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EEA91-B2B8-4041-A741-DB7F2A7E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D4D8B-7F38-469B-AD17-FE38A051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FCA48-7764-49F3-8357-F3A2DD9B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C2A9-20D0-4EFE-B43E-42F8C70E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7BAE3-DBB7-4462-B3D2-061A600C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F29D1-A268-428D-B7B5-0C69D38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78AC9-767D-45B6-A61C-E1227AA26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991CD-F238-4FEE-9B6B-EE29B40F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BDC4F-9636-4786-80AC-9B01E4EA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45F00-7ED8-4508-BEFD-EF1FB236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FF58C-C9B6-4FFB-B106-FFD0789D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1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724AA-90F1-4103-8A80-7A49BA75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C451C-B298-43EA-9961-2EDA9E3C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DA102-7692-41CF-8FF2-C7A10A77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640D7-1ACF-476B-888E-67F70231A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477D5-1241-4E07-9F55-EDB885C5F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78942-ED87-4F95-B04C-54D972E1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A19D9E-513C-407B-B4F6-A53DF92B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BB088F-906B-487D-95E3-BB81F879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CFAA6-60DF-41D8-BF01-36196148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B4AFB-1628-4363-9FDD-A0975EEF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2FDBB4-A671-49E8-927A-9C1F7FDF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7E77C-C6B0-4734-8451-EC3E8C18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5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FF6DC-C6C2-4B9F-8DF6-C738144C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EC139-2511-4199-88F6-EEDF63AD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5F36D-B3A0-4C61-9429-86F8FA04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A18D2-0CB7-42C1-892F-8EAF1310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7B5A9-E93D-4036-A618-35C7ED28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B5312-2EE2-4A76-A747-D067B6AB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CD982-6148-4471-A678-CBF6832E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7AA67-74A6-4D07-ACB5-4778244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FDD29-EC1E-4E24-A27F-15359A7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F1BEB-8867-416E-835F-3E3D031C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770DAC-C987-4FFB-945F-194E5DE73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14158-2EF5-4DBC-B358-DA7B4918D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A07F5-351E-49E5-8E57-3482334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7556C-D48C-471E-8E87-6E03E06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63A64-54C8-42FF-AEAC-5172C1CD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4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299C74-38C0-494F-ADA9-148600FD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8A61A-7605-4CE7-A525-7F4C2B79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8CF12-640C-4142-A7E7-6C489F64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2C77-0650-43E0-A71D-4AECC75F36E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4A87C-C66C-4C3D-AA93-F7BB8FD1A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639FF-C606-4ED2-AA7A-D1E1CEA7C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CC78-7746-4C54-8C8A-D9D59F28B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B5A32-B149-44B3-AA30-36B4C247E7D2}"/>
              </a:ext>
            </a:extLst>
          </p:cNvPr>
          <p:cNvSpPr txBox="1"/>
          <p:nvPr/>
        </p:nvSpPr>
        <p:spPr>
          <a:xfrm>
            <a:off x="1596325" y="790414"/>
            <a:ext cx="7454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문자와 문자열</a:t>
            </a:r>
          </a:p>
        </p:txBody>
      </p:sp>
    </p:spTree>
    <p:extLst>
      <p:ext uri="{BB962C8B-B14F-4D97-AF65-F5344CB8AC3E}">
        <p14:creationId xmlns:p14="http://schemas.microsoft.com/office/powerpoint/2010/main" val="229565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02378-9B1A-4AB7-89A0-4833347E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83C5-B5B7-4B88-ABA9-5D9E09DA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448EB-675B-4504-A3E0-C4F2793A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2" y="255318"/>
            <a:ext cx="11064440" cy="62375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584093-6DA9-41F7-B9CF-B8BA11F8BFE3}"/>
              </a:ext>
            </a:extLst>
          </p:cNvPr>
          <p:cNvSpPr/>
          <p:nvPr/>
        </p:nvSpPr>
        <p:spPr>
          <a:xfrm>
            <a:off x="728420" y="712922"/>
            <a:ext cx="2650211" cy="32546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4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A4FCE-1ED3-4132-B616-1155E1F9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0CE96-7BB1-4E2B-9D55-5A2C8A2D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AF998-BE02-4B7D-A28D-CEB586D0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73ED6-CF63-41C1-BF4F-9BEFCDF7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4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FE5A-754B-4305-88D7-A25D6C0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208A4A-0D37-40F9-8A77-34F37D0E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070" y="6267450"/>
            <a:ext cx="759757" cy="3813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6D7935-1E88-4813-A312-A803A59D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9" y="365125"/>
            <a:ext cx="11455657" cy="1029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4822C-08F9-43CA-AA12-F976CA8D213F}"/>
              </a:ext>
            </a:extLst>
          </p:cNvPr>
          <p:cNvSpPr txBox="1"/>
          <p:nvPr/>
        </p:nvSpPr>
        <p:spPr>
          <a:xfrm>
            <a:off x="1333500" y="2343150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마침표 검사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대문자 검사</a:t>
            </a:r>
            <a:r>
              <a:rPr lang="en-US" altLang="ko-KR" dirty="0"/>
              <a:t>-</a:t>
            </a:r>
            <a:r>
              <a:rPr lang="en-US" altLang="ko-KR" dirty="0" err="1"/>
              <a:t>tolower</a:t>
            </a:r>
            <a:r>
              <a:rPr lang="en-US" altLang="ko-KR" dirty="0"/>
              <a:t>() </a:t>
            </a:r>
            <a:r>
              <a:rPr lang="ko-KR" altLang="en-US" dirty="0"/>
              <a:t>기존함수가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아스키코드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29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BAB2E-7D6F-429C-BAA1-D4E58E6D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03AE27-E4FB-4FD0-82BD-9E0E08C8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0" y="365125"/>
            <a:ext cx="11901499" cy="2156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F7C64E-28E8-407D-ACAC-BB74F57C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3" y="5534024"/>
            <a:ext cx="2361267" cy="1110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DE61C-B4A6-46B5-818C-351D3C229F1C}"/>
              </a:ext>
            </a:extLst>
          </p:cNvPr>
          <p:cNvSpPr txBox="1"/>
          <p:nvPr/>
        </p:nvSpPr>
        <p:spPr>
          <a:xfrm>
            <a:off x="838200" y="314325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Baseball-&gt;</a:t>
            </a:r>
            <a:r>
              <a:rPr lang="ko-KR" altLang="en-US" dirty="0"/>
              <a:t> </a:t>
            </a:r>
            <a:r>
              <a:rPr lang="en-US" altLang="ko-KR" dirty="0" err="1"/>
              <a:t>llabesab</a:t>
            </a:r>
            <a:r>
              <a:rPr lang="ko-KR" altLang="en-US" dirty="0"/>
              <a:t>로 출력</a:t>
            </a:r>
          </a:p>
        </p:txBody>
      </p:sp>
    </p:spTree>
    <p:extLst>
      <p:ext uri="{BB962C8B-B14F-4D97-AF65-F5344CB8AC3E}">
        <p14:creationId xmlns:p14="http://schemas.microsoft.com/office/powerpoint/2010/main" val="179677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623F9D-FF49-4D50-B82E-596DBBBA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3" y="365125"/>
            <a:ext cx="11185731" cy="998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CEB2F-D774-40F2-90D1-E2549954D118}"/>
              </a:ext>
            </a:extLst>
          </p:cNvPr>
          <p:cNvSpPr txBox="1"/>
          <p:nvPr/>
        </p:nvSpPr>
        <p:spPr>
          <a:xfrm>
            <a:off x="936978" y="1528382"/>
            <a:ext cx="6096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int_str_chr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*str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"apple pineapple"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[26] = {0};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'z'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빈도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 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i,int_str_chr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int_str_chr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0;i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5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DBA1-5791-4A69-8074-72860AED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7AC52-532D-432C-A70E-3CBAE447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1FC5A-D1EF-47DC-ADBC-8AE84D68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92" y="461963"/>
            <a:ext cx="7916332" cy="44529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E798C6-9A58-4DF8-B575-3E85E028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41" y="3121498"/>
            <a:ext cx="4575549" cy="25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5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5B-A8FE-4084-A296-EDC914A9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3F624-6644-4B09-B781-0D9C426F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41B4C-BE97-4E46-A121-50CA831E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문자열의 차이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DA17F-6C58-4DD8-ACE9-2FF8D2D7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문자</a:t>
            </a:r>
            <a:r>
              <a:rPr lang="ko-KR" altLang="en-US" dirty="0"/>
              <a:t>는 </a:t>
            </a:r>
            <a:r>
              <a:rPr lang="en-US" altLang="ko-KR" dirty="0"/>
              <a:t>char c=“A”; </a:t>
            </a:r>
            <a:r>
              <a:rPr lang="ko-KR" altLang="en-US" dirty="0"/>
              <a:t>처럼 길이가 </a:t>
            </a:r>
            <a:r>
              <a:rPr lang="en-US" altLang="ko-KR" dirty="0"/>
              <a:t>1!-&gt; </a:t>
            </a:r>
            <a:r>
              <a:rPr lang="ko-KR" altLang="en-US" dirty="0"/>
              <a:t>우리 이미 배웠던 내용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문자열</a:t>
            </a:r>
            <a:r>
              <a:rPr lang="ko-KR" altLang="en-US" dirty="0"/>
              <a:t>은 </a:t>
            </a:r>
            <a:r>
              <a:rPr lang="en-US" altLang="ko-KR" dirty="0"/>
              <a:t>“Welcome to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programming” </a:t>
            </a:r>
            <a:r>
              <a:rPr lang="ko-KR" altLang="en-US" dirty="0"/>
              <a:t>처럼 길이가 길다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문자들이 여러 개 모인 것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….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문자열</a:t>
            </a:r>
            <a:r>
              <a:rPr lang="ko-KR" altLang="en-US" dirty="0"/>
              <a:t>의 실체는 </a:t>
            </a:r>
            <a:r>
              <a:rPr lang="ko-KR" altLang="en-US" dirty="0">
                <a:solidFill>
                  <a:srgbClr val="FF0000"/>
                </a:solidFill>
              </a:rPr>
              <a:t>문자형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배열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!!!</a:t>
            </a:r>
          </a:p>
          <a:p>
            <a:pPr marL="0" indent="0">
              <a:buNone/>
            </a:pPr>
            <a:r>
              <a:rPr lang="en-US" altLang="ko-KR" dirty="0"/>
              <a:t>Char sent[4]={‘L’, ‘S’, ‘B’};</a:t>
            </a:r>
          </a:p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sent_long</a:t>
            </a:r>
            <a:r>
              <a:rPr lang="en-US" altLang="ko-KR" dirty="0"/>
              <a:t>[4][5]={‘Lee’,’</a:t>
            </a:r>
            <a:r>
              <a:rPr lang="en-US" altLang="ko-KR" dirty="0" err="1"/>
              <a:t>Seul</a:t>
            </a:r>
            <a:r>
              <a:rPr lang="en-US" altLang="ko-KR" dirty="0"/>
              <a:t>’,’Bi’};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1C14B-2E8E-4B74-A35E-F313B96B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4986F-7AE4-4AF3-B072-2665B5D2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sent_long[3][5] = { </a:t>
            </a:r>
            <a:r>
              <a:rPr lang="fr-F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"Lee"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fr-F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"Seul"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fr-F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"Bi"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sent[5] = {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a'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'b'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0;i &lt; 3;i++)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sent_long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9E383-D3B0-4F0B-9A4D-97EAABEB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4F529-9C73-496A-A355-5409BC29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2" y="123320"/>
            <a:ext cx="11578882" cy="3404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92E710-EC48-4F7B-8392-C48AE07CA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5" y="3701003"/>
            <a:ext cx="10758208" cy="279187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C76EC1-1C22-424F-819C-5486808E364D}"/>
              </a:ext>
            </a:extLst>
          </p:cNvPr>
          <p:cNvCxnSpPr>
            <a:cxnSpLocks/>
          </p:cNvCxnSpPr>
          <p:nvPr/>
        </p:nvCxnSpPr>
        <p:spPr>
          <a:xfrm>
            <a:off x="676275" y="5610225"/>
            <a:ext cx="4791075" cy="6667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7A49A-9318-4238-9B20-4D96155D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33" y="460617"/>
            <a:ext cx="1177742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문자열의 입력 </a:t>
            </a:r>
            <a:br>
              <a:rPr lang="en-US" altLang="ko-KR" dirty="0"/>
            </a:br>
            <a:r>
              <a:rPr lang="en-US" altLang="ko-KR" sz="1800" b="1" spc="-150" dirty="0"/>
              <a:t>*</a:t>
            </a:r>
            <a:r>
              <a:rPr lang="ko-KR" altLang="en-US" sz="1800" b="1" i="0" spc="-15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r>
              <a:rPr lang="en-US" altLang="ko-KR" sz="1800" b="1" i="0" spc="-15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800" b="1" i="0" spc="-15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개 이상의 여유 공간의 이유 </a:t>
            </a:r>
            <a:r>
              <a:rPr lang="en-US" altLang="ko-KR" sz="1800" b="1" i="0" spc="-15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800" b="1" i="0" spc="-15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널문자</a:t>
            </a:r>
            <a:r>
              <a:rPr lang="en-US" altLang="ko-KR" sz="1800" b="1" i="0" spc="-15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(null character)</a:t>
            </a:r>
            <a:r>
              <a:rPr lang="ko-KR" altLang="en-US" sz="1800" b="1" i="0" spc="-15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저장하기 위해서 여유 공간을 둠</a:t>
            </a:r>
            <a:endParaRPr lang="ko-KR" altLang="en-US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B9358-F54A-4730-92D5-54D9DD26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59" y="3942786"/>
            <a:ext cx="12600767" cy="3237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b="1" dirty="0"/>
              <a:t>2  </a:t>
            </a:r>
            <a:r>
              <a:rPr lang="en-US" altLang="ko-KR" dirty="0" err="1">
                <a:highlight>
                  <a:srgbClr val="FFFF00"/>
                </a:highlight>
              </a:rPr>
              <a:t>gets_s</a:t>
            </a:r>
            <a:r>
              <a:rPr lang="en-US" altLang="ko-KR" dirty="0">
                <a:highlight>
                  <a:srgbClr val="FFFF00"/>
                </a:highlight>
              </a:rPr>
              <a:t>() </a:t>
            </a:r>
            <a:r>
              <a:rPr lang="en-US" altLang="ko-KR" dirty="0"/>
              <a:t>: </a:t>
            </a:r>
            <a:r>
              <a:rPr lang="ko-KR" altLang="en-US" dirty="0" err="1"/>
              <a:t>엔터키가</a:t>
            </a:r>
            <a:r>
              <a:rPr lang="ko-KR" altLang="en-US" dirty="0"/>
              <a:t> 나올 때까지 </a:t>
            </a:r>
            <a:r>
              <a:rPr lang="ko-KR" altLang="en-US" dirty="0" err="1"/>
              <a:t>한줄의</a:t>
            </a:r>
            <a:r>
              <a:rPr lang="ko-KR" altLang="en-US" dirty="0"/>
              <a:t> 라인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문자열에 </a:t>
            </a:r>
            <a:r>
              <a:rPr lang="ko-KR" altLang="en-US" dirty="0" err="1"/>
              <a:t>줄바꿈</a:t>
            </a:r>
            <a:r>
              <a:rPr lang="ko-KR" altLang="en-US" dirty="0"/>
              <a:t> 포함</a:t>
            </a:r>
            <a:r>
              <a:rPr lang="en-US" altLang="ko-KR" dirty="0"/>
              <a:t>X, </a:t>
            </a:r>
            <a:r>
              <a:rPr lang="ko-KR" altLang="en-US" dirty="0"/>
              <a:t>대신 </a:t>
            </a:r>
            <a:r>
              <a:rPr lang="en-US" altLang="ko-KR" dirty="0"/>
              <a:t>NULL </a:t>
            </a:r>
            <a:r>
              <a:rPr lang="ko-KR" altLang="en-US" dirty="0"/>
              <a:t>문자 </a:t>
            </a:r>
            <a:r>
              <a:rPr lang="en-US" altLang="ko-KR" dirty="0"/>
              <a:t>\0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algn="just"/>
            <a:r>
              <a:rPr lang="en-US" altLang="ko-KR" dirty="0"/>
              <a:t> puts(</a:t>
            </a:r>
            <a:r>
              <a:rPr lang="ko-KR" altLang="en-US" dirty="0"/>
              <a:t>출력할 배열</a:t>
            </a:r>
            <a:r>
              <a:rPr lang="en-US" altLang="ko-KR" dirty="0"/>
              <a:t>):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printf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와 비슷하지만 문자열을 출력한 후 자동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줄바꿈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C81A7F-166B-4A5D-A0D4-010BA622B53F}"/>
              </a:ext>
            </a:extLst>
          </p:cNvPr>
          <p:cNvSpPr txBox="1">
            <a:spLocks/>
          </p:cNvSpPr>
          <p:nvPr/>
        </p:nvSpPr>
        <p:spPr>
          <a:xfrm>
            <a:off x="339672" y="1818926"/>
            <a:ext cx="10515600" cy="243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5800" b="1" dirty="0"/>
              <a:t>1 </a:t>
            </a:r>
            <a:r>
              <a:rPr lang="en-US" altLang="ko-KR" dirty="0" err="1">
                <a:highlight>
                  <a:srgbClr val="FFFF00"/>
                </a:highlight>
              </a:rPr>
              <a:t>scanf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/>
              <a:t>“%s”, str);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6"/>
                </a:solidFill>
              </a:rPr>
              <a:t>“I don’t like team project!” </a:t>
            </a:r>
            <a:r>
              <a:rPr lang="ko-KR" altLang="en-US" dirty="0">
                <a:solidFill>
                  <a:schemeClr val="accent6"/>
                </a:solidFill>
              </a:rPr>
              <a:t>를 입력한다고 해보자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	</a:t>
            </a:r>
            <a:r>
              <a:rPr lang="ko-KR" altLang="en-US" dirty="0">
                <a:solidFill>
                  <a:schemeClr val="accent6"/>
                </a:solidFill>
              </a:rPr>
              <a:t>여기서 생기는 문제</a:t>
            </a:r>
            <a:r>
              <a:rPr lang="en-US" altLang="ko-KR" dirty="0">
                <a:solidFill>
                  <a:schemeClr val="accent6"/>
                </a:solidFill>
              </a:rPr>
              <a:t>?!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420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23D7B-0D53-44CE-96B9-7ABB19B2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널문자</a:t>
            </a:r>
            <a:r>
              <a:rPr lang="ko-KR" altLang="en-US" dirty="0"/>
              <a:t> 입력을 </a:t>
            </a:r>
            <a:r>
              <a:rPr lang="ko-KR" altLang="en-US" dirty="0" err="1"/>
              <a:t>안하면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313DE-825F-4FBB-AD99-615223A0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5" y="1690688"/>
            <a:ext cx="11204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6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0BF74-B6D5-47E7-B257-8971F757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변수처럼 대입 연산자</a:t>
            </a:r>
            <a:r>
              <a:rPr lang="en-US" altLang="ko-KR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(=)</a:t>
            </a:r>
            <a:r>
              <a:rPr lang="ko-KR" altLang="en-US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사용하는 것이 쉽지 않음</a:t>
            </a:r>
            <a:r>
              <a:rPr lang="en-US" altLang="ko-KR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DD0DB-F793-4488-8032-024EB721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dirty="0">
                <a:highlight>
                  <a:srgbClr val="FFFF00"/>
                </a:highlight>
              </a:rPr>
              <a:t> </a:t>
            </a:r>
            <a:r>
              <a:rPr lang="en-US" altLang="ko-KR" sz="5000" dirty="0" err="1">
                <a:highlight>
                  <a:srgbClr val="FFFF00"/>
                </a:highlight>
              </a:rPr>
              <a:t>strcpy</a:t>
            </a:r>
            <a:r>
              <a:rPr lang="en-US" altLang="ko-KR" sz="5000" dirty="0">
                <a:highlight>
                  <a:srgbClr val="FFFF00"/>
                </a:highlight>
              </a:rPr>
              <a:t> </a:t>
            </a:r>
            <a:r>
              <a:rPr lang="ko-KR" altLang="en-US" sz="5000" dirty="0">
                <a:highlight>
                  <a:srgbClr val="FFFF00"/>
                </a:highlight>
              </a:rPr>
              <a:t>함수</a:t>
            </a:r>
            <a:endParaRPr lang="en-US" altLang="ko-KR" sz="5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422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C567C-1315-4220-B9E7-BA91E1EC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17" y="864730"/>
            <a:ext cx="10515600" cy="8245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strcpy</a:t>
            </a:r>
            <a:r>
              <a:rPr lang="en-US" altLang="ko-KR" dirty="0"/>
              <a:t>(str,”</a:t>
            </a:r>
            <a:r>
              <a:rPr lang="en-US" altLang="ko-KR" dirty="0" err="1"/>
              <a:t>korea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F1AD9-2E71-49A8-8790-2E4868B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09" y="2577238"/>
            <a:ext cx="3895725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17B035-3C8A-4983-9FD3-9BBE9AD7B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705"/>
            <a:ext cx="5203991" cy="28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4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B5F6A-E897-494D-9017-8334AD57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FA526B-CFC1-48BD-BB10-060601A1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4" y="365125"/>
            <a:ext cx="11919526" cy="52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486</Words>
  <Application>Microsoft Office PowerPoint</Application>
  <PresentationFormat>와이드스크린</PresentationFormat>
  <Paragraphs>77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Dotum</vt:lpstr>
      <vt:lpstr>Dotum</vt:lpstr>
      <vt:lpstr>돋움체</vt:lpstr>
      <vt:lpstr>맑은 고딕</vt:lpstr>
      <vt:lpstr>Arial</vt:lpstr>
      <vt:lpstr>Office 테마</vt:lpstr>
      <vt:lpstr>PowerPoint 프레젠테이션</vt:lpstr>
      <vt:lpstr>문자와 문자열의 차이?</vt:lpstr>
      <vt:lpstr>PowerPoint 프레젠테이션</vt:lpstr>
      <vt:lpstr>PowerPoint 프레젠테이션</vt:lpstr>
      <vt:lpstr>문자열의 입력  * 1개 이상의 여유 공간의 이유 : 널문자(null character)를 저장하기 위해서 여유 공간을 둠</vt:lpstr>
      <vt:lpstr>널문자 입력을 안하면?</vt:lpstr>
      <vt:lpstr>변수처럼 대입 연산자(=)를 사용하는 것이 쉽지 않음-&gt;</vt:lpstr>
      <vt:lpstr>PowerPoint 프레젠테이션</vt:lpstr>
      <vt:lpstr>PowerPoint 프레젠테이션</vt:lpstr>
      <vt:lpstr>PowerPoint 프레젠테이션</vt:lpstr>
      <vt:lpstr>실습</vt:lpstr>
      <vt:lpstr>숙제</vt:lpstr>
      <vt:lpstr>PowerPoint 프레젠테이션</vt:lpstr>
      <vt:lpstr>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2020-11-12T08:24:31Z</dcterms:created>
  <dcterms:modified xsi:type="dcterms:W3CDTF">2020-11-13T02:49:58Z</dcterms:modified>
</cp:coreProperties>
</file>