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9" r:id="rId3"/>
    <p:sldId id="256" r:id="rId4"/>
    <p:sldId id="257" r:id="rId5"/>
    <p:sldId id="258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006" autoAdjust="0"/>
  </p:normalViewPr>
  <p:slideViewPr>
    <p:cSldViewPr snapToGrid="0">
      <p:cViewPr>
        <p:scale>
          <a:sx n="75" d="100"/>
          <a:sy n="75" d="100"/>
        </p:scale>
        <p:origin x="166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3BC8-195C-4A3A-8562-905232F464D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9EF4-3B75-4DFA-847E-F94D6FCE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3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https://cafe.naver.com/whig/301558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9EF4-3B75-4DFA-847E-F94D6FCEB4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https://blog.naver.com/kwy1052aa/221708810087</a:t>
            </a:r>
          </a:p>
          <a:p>
            <a:endParaRPr lang="en-US" altLang="ko-KR" dirty="0"/>
          </a:p>
          <a:p>
            <a:r>
              <a:rPr lang="ko-KR" altLang="en-US" dirty="0"/>
              <a:t>여기 실습해보기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9EF4-3B75-4DFA-847E-F94D6FCEB4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19D6E-1D4A-4632-A13C-44B4A03B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E4BEE-7D27-4F3F-80DD-7E91DB877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7AE9A-6CD9-40DC-ACA4-690F9CE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CA73-3103-441F-9821-C854136D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ADD56-06B2-4F25-8D14-9BCF8170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A668A-547A-4AA3-8D04-0745AA68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F7259-53F9-4A44-89A3-81F33065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968C9-D471-4DBB-8D92-B9F2913A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FA89E-0194-42A7-B51C-32D6E641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5DD3A-5828-46AA-9014-4F8C14B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7E2596-8EB0-476F-8C21-8F0A9D53E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86188-7996-44DB-9B8E-957C98FC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9AE99-05CE-4365-9E4C-A5CF2FA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0A9E-EFC3-4599-A2B6-F23CADE7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2F98-8FED-42C6-88EF-9EAA07CE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5FDD3-C359-404A-93B0-E43E093B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B0588-FAC8-47E3-9E12-69026C8D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0DEB0-7DF5-4888-8D33-F4D41BA2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E12C6-3337-4374-AF44-5D3A8D63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D05A5-54F9-441B-844C-42B5DA23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CED10-E2E8-44B3-AEFF-0782683C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3C9A0-537E-4F83-9AB6-7D06D223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A96DB-FEAF-4D40-82F0-7B8F6CCA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0539D-D894-4B8F-BAF5-30FC0AE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395EE-61EE-4A50-955A-711B3487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8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2073-D77D-4B16-8092-D7DF84E8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5D428-A1E5-4B3B-ACD1-A815777A3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6C626D-DCB4-4C08-A3F4-58D516A7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8BF55-04DC-4D62-9861-D94C2D2D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D0493-0A94-4210-A868-5177D67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C6FA9-CF65-49E3-B1F3-AE70200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4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BEEBB-9727-47CB-8B49-83E17CD1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D77B2-EA6E-48E1-8909-B7C66A8C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305A6-0B09-42F0-AEE7-5BEA0A6A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50513-C4B5-4B4C-8798-BC584A909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635B24-5848-4DBA-9320-E37E7610E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C7766-6728-4974-8147-E9D41EA6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17479-91A7-4B0C-8AEF-FCCC9539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943F27-9DAF-4E67-B311-9F0229F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4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01A64-C08B-4D5C-B21E-A44B78DD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CF046-0CD9-4626-AC79-647DE532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B8E8A-E353-4289-B7F3-93A0ADAC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2B024-2300-4FF0-94F2-1D02F024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9FD146-26C5-4D3B-9A96-795B70E7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8AFFF1-C26B-4320-AEB4-E77947C6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13D9-1CE2-4F4F-B9EE-9687F84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518EA-C846-4EAC-9A0D-D8B0A36F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FD217-A020-454C-A5DB-056E9183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94FE9-1D30-4683-A2E9-CE515FD5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115C8-986D-4508-AC92-F0A43A42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52473-8E88-44B2-8822-9CD34C25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EC5D2-22D2-4C85-9F3F-B374D87C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40EAC-62E2-4797-A448-FB8B0975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92EA0-DE00-484C-83F3-AE48E5FA7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32CE9-F6C9-48C9-8446-31764C0B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0BCA2-E7A9-4951-A3F0-F1EA6E4A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D0D25-96B0-4C7A-9B93-3F329D15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7EF1F-3F9D-42A1-B6D6-58ACDF14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7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05996-F156-4CC9-B56B-4C9BD3F3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F5AC2-5725-491F-A99D-9E63F202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FC06A-EA12-423C-8BA4-00EC45EF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E3CA-3A58-4CFD-BDE4-74865FB1E51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09A08-3543-4101-BBE6-1F811402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A7FB1-A5BC-4B3A-9BCB-2366C08D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DF71-4917-44B3-AF9D-B3257E03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4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FDC4-4C76-412D-8540-57CB92B2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0346C-6179-4317-85A0-622C1512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61EB0-49AA-48D4-8534-74E928BD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81036"/>
            <a:ext cx="7663513" cy="31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58CC-46DC-40ED-B926-4B0E0800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27EA-73E6-4126-BD74-C82621A5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A5E6E1-AF99-4667-A11A-524D83DC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0" y="400759"/>
            <a:ext cx="11677481" cy="396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8B508B-4407-437C-8692-7930787C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84" y="961214"/>
            <a:ext cx="3440689" cy="1781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F98B4D-6060-466F-9089-E7DD2378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7" y="3611291"/>
            <a:ext cx="10955965" cy="6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6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B8DF4F-0B8E-44F8-B15F-B6C925BB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46" y="617200"/>
            <a:ext cx="7601866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5D1D26-CA2F-4657-BC80-5926FAC7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145" y="4801387"/>
            <a:ext cx="630272" cy="267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C2479-DFE5-4460-9455-674380A7AFF2}"/>
              </a:ext>
            </a:extLst>
          </p:cNvPr>
          <p:cNvSpPr txBox="1"/>
          <p:nvPr/>
        </p:nvSpPr>
        <p:spPr>
          <a:xfrm>
            <a:off x="1147864" y="817123"/>
            <a:ext cx="7782127" cy="227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/>
              <a:t>1.</a:t>
            </a:r>
            <a:r>
              <a:rPr lang="ko-KR" altLang="en-US" sz="2500" dirty="0"/>
              <a:t>함수에 인수로 포인터를 </a:t>
            </a:r>
            <a:r>
              <a:rPr lang="ko-KR" altLang="en-US" sz="2500" dirty="0" err="1"/>
              <a:t>넣고싶다</a:t>
            </a:r>
            <a:r>
              <a:rPr lang="en-US" altLang="ko-KR" sz="2500" dirty="0"/>
              <a:t>! </a:t>
            </a:r>
            <a:r>
              <a:rPr lang="ko-KR" altLang="en-US" sz="2500" dirty="0"/>
              <a:t>어떻게 작성</a:t>
            </a:r>
            <a:r>
              <a:rPr lang="en-US" altLang="ko-KR" sz="2500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500" dirty="0"/>
              <a:t>2. </a:t>
            </a:r>
            <a:r>
              <a:rPr lang="ko-KR" altLang="en-US" sz="2500" dirty="0" err="1"/>
              <a:t>주소값을</a:t>
            </a:r>
            <a:r>
              <a:rPr lang="ko-KR" altLang="en-US" sz="2500" dirty="0"/>
              <a:t> 표현하기 위한 형식지정자는</a:t>
            </a:r>
            <a:r>
              <a:rPr lang="en-US" altLang="ko-KR" sz="2500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500" dirty="0"/>
              <a:t>3. </a:t>
            </a:r>
            <a:r>
              <a:rPr lang="ko-KR" altLang="en-US" sz="2500" dirty="0"/>
              <a:t>변수 </a:t>
            </a:r>
            <a:r>
              <a:rPr lang="en-US" altLang="ko-KR" sz="2500" dirty="0"/>
              <a:t>x</a:t>
            </a:r>
            <a:r>
              <a:rPr lang="ko-KR" altLang="en-US" sz="2500" dirty="0"/>
              <a:t>의 주소를 </a:t>
            </a:r>
            <a:r>
              <a:rPr lang="en-US" altLang="ko-KR" sz="2500" dirty="0"/>
              <a:t>y</a:t>
            </a:r>
            <a:r>
              <a:rPr lang="ko-KR" altLang="en-US" sz="2500" dirty="0"/>
              <a:t>에 저장하고 싶다</a:t>
            </a:r>
            <a:r>
              <a:rPr lang="en-US" altLang="ko-KR" sz="2500" dirty="0"/>
              <a:t>!</a:t>
            </a:r>
            <a:r>
              <a:rPr lang="ko-KR" altLang="en-US" sz="2500" dirty="0"/>
              <a:t> 어떻게 </a:t>
            </a:r>
            <a:r>
              <a:rPr lang="en-US" altLang="ko-KR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08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AE28-4E77-455C-8E3D-4FFA610A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E020-BBA2-428A-8DDE-CD1E66F1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대신</a:t>
            </a:r>
            <a:r>
              <a:rPr lang="en-US" altLang="ko-KR" dirty="0"/>
              <a:t>!!!! </a:t>
            </a:r>
            <a:r>
              <a:rPr lang="ko-KR" altLang="en-US" dirty="0"/>
              <a:t>함수로 작성</a:t>
            </a:r>
            <a:r>
              <a:rPr lang="en-US" altLang="ko-KR" dirty="0"/>
              <a:t> &amp; </a:t>
            </a:r>
            <a:r>
              <a:rPr lang="ko-KR" altLang="en-US" dirty="0"/>
              <a:t>함수의 인수를 포인터로 받기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인수를 그냥 받는 거랑 포인터로 받는 거랑 차이점은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0967F-C1E6-40A2-BB86-7888F5A7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9" y="365125"/>
            <a:ext cx="10823348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9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9B2E-FDBF-436B-B76A-DBF3CA4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상세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DC63E-3519-4C76-837F-F1B7D1E6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8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C언어공부] 포인터 배열 알아보기">
            <a:extLst>
              <a:ext uri="{FF2B5EF4-FFF2-40B4-BE49-F238E27FC236}">
                <a16:creationId xmlns:a16="http://schemas.microsoft.com/office/drawing/2014/main" id="{69551AC7-21E8-438B-B5AF-F9570499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8" y="321723"/>
            <a:ext cx="7533834" cy="41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50687-0B99-4A37-B008-6E0F3BF32819}"/>
              </a:ext>
            </a:extLst>
          </p:cNvPr>
          <p:cNvSpPr txBox="1"/>
          <p:nvPr/>
        </p:nvSpPr>
        <p:spPr>
          <a:xfrm>
            <a:off x="1245140" y="4474723"/>
            <a:ext cx="704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arps</a:t>
            </a:r>
            <a:r>
              <a:rPr lang="en-US" altLang="ko-KR" dirty="0"/>
              <a:t> </a:t>
            </a:r>
            <a:r>
              <a:rPr lang="ko-KR" altLang="en-US" dirty="0"/>
              <a:t>는 어떤 변수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? </a:t>
            </a:r>
            <a:r>
              <a:rPr lang="ko-KR" altLang="en-US" dirty="0"/>
              <a:t>포인터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2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E1C2B6-FE9E-4BAB-9F56-F585FE0B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9" y="190027"/>
            <a:ext cx="756220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479339-0553-478F-BED0-2ECBF309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4" y="268593"/>
            <a:ext cx="5869326" cy="63208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4CA32B-205F-4496-8815-A3085E78C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52" y="121594"/>
            <a:ext cx="5626996" cy="64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87</Words>
  <Application>Microsoft Office PowerPoint</Application>
  <PresentationFormat>와이드스크린</PresentationFormat>
  <Paragraphs>19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포인터 상세 설명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2020-11-17T14:08:02Z</dcterms:created>
  <dcterms:modified xsi:type="dcterms:W3CDTF">2020-11-17T14:33:01Z</dcterms:modified>
</cp:coreProperties>
</file>