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1e6c31c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1e6c31c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70585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70585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70585b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70585b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70585b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70585b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9573ab86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9573ab86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70585b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70585b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70585b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70585b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70585b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70585b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70585ba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70585b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70585ba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70585b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0f2c906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0f2c906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70585b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70585b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5cda79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5cda79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573ab8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9573ab8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573ab8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573ab8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47ed3f9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47ed3f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47ed3f9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47ed3f9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47ed3f9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47ed3f9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47ed3f9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47ed3f9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ithub.com/OxCGRT/covid-policy-tracker/blob/master/documentation/codebook.m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xCGRT/covid-policy-tracker/blob/master/documentation/codebook.md" TargetMode="External"/><Relationship Id="rId4" Type="http://schemas.openxmlformats.org/officeDocument/2006/relationships/hyperlink" Target="https://raw.githubusercontent.com/OxCGRT/covid-policy-tracker/master/data/OxCGRT_latest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</a:t>
            </a:r>
            <a:r>
              <a:rPr lang="en"/>
              <a:t>-19 </a:t>
            </a:r>
            <a:br>
              <a:rPr lang="en"/>
            </a:br>
            <a:r>
              <a:rPr lang="en"/>
              <a:t>전세계 감염 확산 예측 모델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2020.07.01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BIBS, Seoul 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연구 현황 - </a:t>
            </a:r>
            <a:r>
              <a:rPr lang="en" sz="2000"/>
              <a:t>1) Summary-based 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987725"/>
            <a:ext cx="76887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1) 통계적 모델 적합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Char char="-"/>
            </a:pPr>
            <a:r>
              <a:rPr lang="en" sz="1200"/>
              <a:t>6월 4일까지를 기준으로 적합</a:t>
            </a:r>
            <a:endParaRPr sz="12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63" y="2926625"/>
            <a:ext cx="7985678" cy="10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연구 현황 - </a:t>
            </a:r>
            <a:r>
              <a:rPr lang="en" sz="2000"/>
              <a:t>1) Summary-based 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987713"/>
            <a:ext cx="76887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2) Time-independent 변수와 확진 추세 사이의 연관성 분석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COVID-19 확산 현황과 관련 있을만한 변수 취합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* 최근 5년 이내의 NA가 가장 적은 변수를 선택</a:t>
            </a:r>
            <a:endParaRPr sz="12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25" y="3293225"/>
            <a:ext cx="6995376" cy="6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연구 현황 - </a:t>
            </a:r>
            <a:r>
              <a:rPr lang="en" sz="2000"/>
              <a:t>1) Summary-based 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1987735"/>
            <a:ext cx="76887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2) Time-independent 변수와 확진 추세 사이의 연관성 분석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List up한 변수와 적합된 Parameter 사이의 연관성 분석 (Simple Linear Regression)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rPr lang="en" sz="1200"/>
              <a:t>Y (Fitted Parameter) ~ X (Time-independent Variable)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83" y="0"/>
            <a:ext cx="76506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연구 현황 - </a:t>
            </a:r>
            <a:r>
              <a:rPr lang="en" sz="2000"/>
              <a:t>2) Trajectory Analysis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9477" t="0"/>
          <a:stretch/>
        </p:blipFill>
        <p:spPr>
          <a:xfrm>
            <a:off x="575388" y="2006250"/>
            <a:ext cx="799322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7701000" y="1684350"/>
            <a:ext cx="867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codebook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연구 진행 계획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 sz="1400"/>
              <a:t>Summary-based Analysis</a:t>
            </a:r>
            <a:endParaRPr b="1"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Simple에서 유의했던 변수의 방향성 해석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정책 변수를 하나로 요약해 추가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</a:t>
            </a:r>
            <a:r>
              <a:rPr lang="en" sz="2000"/>
              <a:t>1) Summary-based Analysis (Variables)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50" y="2006250"/>
            <a:ext cx="243410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850" y="1959063"/>
            <a:ext cx="1823700" cy="13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</a:t>
            </a:r>
            <a:r>
              <a:rPr lang="en" sz="2000"/>
              <a:t>1) Summary-based Analysis (Variables)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</a:t>
            </a:r>
            <a:r>
              <a:rPr lang="en" sz="2000"/>
              <a:t>1) Summary-based Analysis (Variables)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50" y="2006250"/>
            <a:ext cx="243410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850" y="1959063"/>
            <a:ext cx="1823700" cy="13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813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</a:t>
            </a:r>
            <a:r>
              <a:rPr lang="en" sz="2000"/>
              <a:t>1) Summary-based Analysis (Fitting with Log)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1600"/>
            <a:ext cx="8839202" cy="160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연구 목표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연구 방법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연구 현황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연구 진행 계획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</a:t>
            </a:r>
            <a:r>
              <a:rPr lang="en" sz="2000"/>
              <a:t>1) Summary-based Analysis (Scatter Plot)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809272" cy="298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72" y="2006250"/>
            <a:ext cx="2809272" cy="298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744" y="2006250"/>
            <a:ext cx="2809272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연구 목표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 sz="1400"/>
              <a:t>Summary-based Analysis</a:t>
            </a:r>
            <a:endParaRPr b="1"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통계적 모델을 통해 각 국가의 확진 경향성을  몇 개의 Parameter로 요약한다.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적합된 Parameter의 의미를 해석하고 국가별</a:t>
            </a:r>
            <a:r>
              <a:rPr lang="en" sz="1200">
                <a:solidFill>
                  <a:srgbClr val="4A86E8"/>
                </a:solidFill>
              </a:rPr>
              <a:t> time-independent variable</a:t>
            </a:r>
            <a:r>
              <a:rPr lang="en" sz="1200"/>
              <a:t>과의 연관성을 분석한다. 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 sz="1400"/>
              <a:t>Trajectory Analysis</a:t>
            </a:r>
            <a:endParaRPr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Oxford 그룹에서 제공하는 각 국가의 날짜별 정책 시형 변수를 이용, </a:t>
            </a:r>
            <a:r>
              <a:rPr lang="en" sz="1200">
                <a:solidFill>
                  <a:srgbClr val="4A86E8"/>
                </a:solidFill>
              </a:rPr>
              <a:t>time-dependent variable</a:t>
            </a:r>
            <a:r>
              <a:rPr lang="en" sz="1200"/>
              <a:t>과의 연관성을 분석한다.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900" y="199450"/>
            <a:ext cx="465583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75450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세 가지 </a:t>
            </a:r>
            <a:r>
              <a:rPr lang="en" sz="1400"/>
              <a:t>통계모형의 Parameter를 이용,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국가별 확산 경향성의 차이</a:t>
            </a:r>
            <a:r>
              <a:rPr lang="en" sz="1400"/>
              <a:t>를 유발하는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주요한 인자를 탐색함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49" y="587975"/>
            <a:ext cx="5666773" cy="44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75450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각 국가의 </a:t>
            </a:r>
            <a:r>
              <a:rPr b="1" lang="en" sz="1400"/>
              <a:t>시간별 대응 전략</a:t>
            </a:r>
            <a:r>
              <a:rPr lang="en" sz="1400"/>
              <a:t>을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고려한 확진자 수 예측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연구 방법 - </a:t>
            </a:r>
            <a:r>
              <a:rPr lang="en" sz="2000"/>
              <a:t>1) </a:t>
            </a:r>
            <a:r>
              <a:rPr lang="en" sz="2000"/>
              <a:t>Summary-based Analysis</a:t>
            </a:r>
            <a:endParaRPr sz="2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1) 통계적 모델 적합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방법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Logistic, Gompertz, Bertalanffy, Poisson Regression 를 40개 국가에 대해 적합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목적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시간에 따른 확진자수 추세를 수 개의 Parameter로 요약 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연구 방법 - </a:t>
            </a:r>
            <a:r>
              <a:rPr lang="en" sz="2000"/>
              <a:t>1) Summary-based Analysis</a:t>
            </a:r>
            <a:endParaRPr sz="2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2) Time-independent 변수와 확진 추세 사이의 연관성 분석</a:t>
            </a:r>
            <a:endParaRPr b="1"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내용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국가별 확진 추세에 영향을 줄만한 Time-independent variable 목록을 구성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*GDP, 해외여행 숫자 등 	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기존에 적합한 모델의 Parameter들과 위 Variable 사이의 연관성을 분석 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목적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국가별 확산 추세를 요약한 Parameter들과 Time-independent variable 사이의 연관성을 분석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연구 방법 - </a:t>
            </a:r>
            <a:r>
              <a:rPr lang="en" sz="2000"/>
              <a:t>2</a:t>
            </a:r>
            <a:r>
              <a:rPr lang="en" sz="2000"/>
              <a:t>) </a:t>
            </a:r>
            <a:r>
              <a:rPr lang="en" sz="2000"/>
              <a:t>Trajectory Analysis</a:t>
            </a:r>
            <a:endParaRPr sz="2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1) Variable List up</a:t>
            </a:r>
            <a:endParaRPr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내용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Oxford 그룹에서 제공하는 각 국가의 날짜별 정책 시행 변수의 의미 파악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각 변수들의 기초통계분석 및 전체적인 추이 파악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 Spaghetti Plot (나라별, 정책별) 등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목적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전체 정책별 효과 예측 전 개별 정책의 영향 예측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연구 방법 - </a:t>
            </a:r>
            <a:r>
              <a:rPr lang="en" sz="2000"/>
              <a:t>2) Trajectory Analysis</a:t>
            </a:r>
            <a:endParaRPr sz="2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</a:t>
            </a:r>
            <a:r>
              <a:rPr b="1" lang="en" sz="1400"/>
              <a:t>) 정책별 영향력 평가</a:t>
            </a:r>
            <a:endParaRPr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내용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Poisson Regression을 활용해 정책 변수, 시간과 확진자 수 사이의 연관성 분석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GEE를 활용해 각 나라의 시간에 따른 확진자 수 변화를 정책 변수를 이용해 예측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Both"/>
            </a:pPr>
            <a:r>
              <a:rPr lang="en" sz="1200"/>
              <a:t>분석 목적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Time-dependent variable인 정책 변수와 확진자 수 사이의 연관성 분석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GEE model - geepack in 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Poisson - glm in 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Variable codebook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codebook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https://raw.githubusercontent.com/OxCGRT/covid-policy-tracker/master/data/OxCGRT_latest.csv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