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134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C3A8-8449-48A8-BF9A-0D05966CA7A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440D-D700-4C33-A4A7-AC961BF35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4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C3A8-8449-48A8-BF9A-0D05966CA7A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440D-D700-4C33-A4A7-AC961BF35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3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C3A8-8449-48A8-BF9A-0D05966CA7A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440D-D700-4C33-A4A7-AC961BF35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0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C3A8-8449-48A8-BF9A-0D05966CA7A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440D-D700-4C33-A4A7-AC961BF35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3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C3A8-8449-48A8-BF9A-0D05966CA7A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440D-D700-4C33-A4A7-AC961BF35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9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C3A8-8449-48A8-BF9A-0D05966CA7A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440D-D700-4C33-A4A7-AC961BF35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5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C3A8-8449-48A8-BF9A-0D05966CA7A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440D-D700-4C33-A4A7-AC961BF35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1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C3A8-8449-48A8-BF9A-0D05966CA7A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440D-D700-4C33-A4A7-AC961BF35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0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C3A8-8449-48A8-BF9A-0D05966CA7A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440D-D700-4C33-A4A7-AC961BF35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5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C3A8-8449-48A8-BF9A-0D05966CA7A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440D-D700-4C33-A4A7-AC961BF35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31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C3A8-8449-48A8-BF9A-0D05966CA7A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440D-D700-4C33-A4A7-AC961BF35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7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FC3A8-8449-48A8-BF9A-0D05966CA7A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440D-D700-4C33-A4A7-AC961BF35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3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133604"/>
            <a:ext cx="5609728" cy="550155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623930" y="3601941"/>
            <a:ext cx="1455089" cy="3260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35394" y="3136968"/>
            <a:ext cx="2089472" cy="3804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맑은고딕"/>
              </a:rPr>
              <a:t>별도의 </a:t>
            </a:r>
            <a:r>
              <a:rPr lang="en-US" altLang="ko-KR" sz="1000" dirty="0" smtClean="0">
                <a:solidFill>
                  <a:srgbClr val="FF0000"/>
                </a:solidFill>
                <a:latin typeface="맑은고딕"/>
              </a:rPr>
              <a:t>Extension </a:t>
            </a:r>
            <a:r>
              <a:rPr lang="ko-KR" altLang="en-US" sz="1000" dirty="0" smtClean="0">
                <a:solidFill>
                  <a:srgbClr val="FF0000"/>
                </a:solidFill>
                <a:latin typeface="맑은고딕"/>
              </a:rPr>
              <a:t>이 존재하는 것은 아닌지 확인을 부탁드립니다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고딕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172181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1338262"/>
            <a:ext cx="80391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7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4" y="222293"/>
            <a:ext cx="6772275" cy="42386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737" y="222293"/>
            <a:ext cx="5267325" cy="4076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17" y="2997894"/>
            <a:ext cx="7125730" cy="37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0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28" y="58760"/>
            <a:ext cx="5111518" cy="678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4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88274" y="940526"/>
            <a:ext cx="1776549" cy="62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Upload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135086" y="940526"/>
            <a:ext cx="1776549" cy="6270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Aspose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Pdf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DocX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381898" y="940526"/>
            <a:ext cx="1776549" cy="6270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Import Job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96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1" y="196054"/>
            <a:ext cx="9820275" cy="4733925"/>
          </a:xfrm>
          <a:prstGeom prst="rect">
            <a:avLst/>
          </a:prstGeom>
          <a:ln>
            <a:noFill/>
          </a:ln>
        </p:spPr>
      </p:pic>
      <p:grpSp>
        <p:nvGrpSpPr>
          <p:cNvPr id="9" name="그룹 8"/>
          <p:cNvGrpSpPr/>
          <p:nvPr/>
        </p:nvGrpSpPr>
        <p:grpSpPr>
          <a:xfrm>
            <a:off x="3461558" y="3155582"/>
            <a:ext cx="889800" cy="319590"/>
            <a:chOff x="5024437" y="3028950"/>
            <a:chExt cx="2143125" cy="8001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4437" y="3028950"/>
              <a:ext cx="2143125" cy="80010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5177404" y="3179832"/>
              <a:ext cx="1837189" cy="486562"/>
            </a:xfrm>
            <a:prstGeom prst="rect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43A134"/>
                  </a:solidFill>
                </a:rPr>
                <a:t>Select</a:t>
              </a:r>
              <a:endParaRPr lang="ko-KR" altLang="en-US" sz="1200" b="1" dirty="0">
                <a:solidFill>
                  <a:srgbClr val="43A134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583" y="3151322"/>
            <a:ext cx="2847975" cy="3238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95962" y="2449585"/>
            <a:ext cx="9753382" cy="257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766762"/>
            <a:ext cx="92583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4" y="1999276"/>
            <a:ext cx="4077722" cy="36553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2582"/>
          <a:stretch/>
        </p:blipFill>
        <p:spPr>
          <a:xfrm>
            <a:off x="6586254" y="2448232"/>
            <a:ext cx="4951010" cy="37357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Left Arrow 10"/>
          <p:cNvSpPr/>
          <p:nvPr/>
        </p:nvSpPr>
        <p:spPr>
          <a:xfrm flipH="1">
            <a:off x="5742038" y="3424968"/>
            <a:ext cx="1386502" cy="871663"/>
          </a:xfrm>
          <a:prstGeom prst="leftArrow">
            <a:avLst/>
          </a:prstGeom>
          <a:solidFill>
            <a:srgbClr val="647D2D">
              <a:alpha val="34118"/>
            </a:srgb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87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0" y="281759"/>
            <a:ext cx="6496050" cy="3724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822" y="362979"/>
            <a:ext cx="4677418" cy="33987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09" y="4079145"/>
            <a:ext cx="53911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8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5" y="241060"/>
            <a:ext cx="10906897" cy="61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5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3" y="266958"/>
            <a:ext cx="112109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8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47135" y="205945"/>
            <a:ext cx="6640212" cy="6283763"/>
            <a:chOff x="971550" y="314325"/>
            <a:chExt cx="10248900" cy="983298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550" y="314325"/>
              <a:ext cx="10248900" cy="62293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8542"/>
            <a:stretch/>
          </p:blipFill>
          <p:spPr>
            <a:xfrm>
              <a:off x="971550" y="4383753"/>
              <a:ext cx="10248900" cy="5763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59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4" y="237488"/>
            <a:ext cx="11425881" cy="640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7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7" y="379571"/>
            <a:ext cx="11026566" cy="621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17</Words>
  <Application>Microsoft Office PowerPoint</Application>
  <PresentationFormat>와이드스크린</PresentationFormat>
  <Paragraphs>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맑은고딕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ymjang</dc:creator>
  <cp:lastModifiedBy>ymjang</cp:lastModifiedBy>
  <cp:revision>22</cp:revision>
  <dcterms:created xsi:type="dcterms:W3CDTF">2018-11-06T08:59:13Z</dcterms:created>
  <dcterms:modified xsi:type="dcterms:W3CDTF">2018-11-12T06:23:13Z</dcterms:modified>
</cp:coreProperties>
</file>