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06BF-20B0-41F3-860B-EFE636056561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6227-D25C-4711-82FA-97492827A9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24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06BF-20B0-41F3-860B-EFE636056561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6227-D25C-4711-82FA-97492827A9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69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06BF-20B0-41F3-860B-EFE636056561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6227-D25C-4711-82FA-97492827A9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57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4524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06BF-20B0-41F3-860B-EFE636056561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6227-D25C-4711-82FA-97492827A9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58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06BF-20B0-41F3-860B-EFE636056561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6227-D25C-4711-82FA-97492827A9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00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06BF-20B0-41F3-860B-EFE636056561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6227-D25C-4711-82FA-97492827A9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91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06BF-20B0-41F3-860B-EFE636056561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6227-D25C-4711-82FA-97492827A9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35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06BF-20B0-41F3-860B-EFE636056561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6227-D25C-4711-82FA-97492827A9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00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06BF-20B0-41F3-860B-EFE636056561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6227-D25C-4711-82FA-97492827A9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47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06BF-20B0-41F3-860B-EFE636056561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6227-D25C-4711-82FA-97492827A9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00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06BF-20B0-41F3-860B-EFE636056561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B6227-D25C-4711-82FA-97492827A9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46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906BF-20B0-41F3-860B-EFE636056561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B6227-D25C-4711-82FA-97492827A94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ABD36C0-5FA7-4801-A60B-6808882305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15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372036" y="237098"/>
            <a:ext cx="10367682" cy="1325563"/>
          </a:xfrm>
        </p:spPr>
        <p:txBody>
          <a:bodyPr>
            <a:normAutofit/>
          </a:bodyPr>
          <a:lstStyle/>
          <a:p>
            <a:r>
              <a:rPr lang="en-US" altLang="ja-JP" sz="2800" b="1" dirty="0"/>
              <a:t>Title of the problem</a:t>
            </a:r>
            <a:br>
              <a:rPr lang="en-US" altLang="ja-JP" sz="2800" b="1" dirty="0"/>
            </a:br>
            <a:r>
              <a:rPr kumimoji="1" lang="ja-JP" altLang="en-US" sz="2800" dirty="0"/>
              <a:t>（取り組んだ課題・解決しようとした問題，明らかにしようとした課題）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372036" y="1676214"/>
            <a:ext cx="11156576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2400" b="1" dirty="0"/>
              <a:t>Purpose</a:t>
            </a:r>
            <a:r>
              <a:rPr kumimoji="1" lang="ja-JP" altLang="en-US" sz="2400" dirty="0"/>
              <a:t>（全体としての研究目的．一行で記載する．）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en-US" altLang="ja-JP" sz="2400" b="1" dirty="0"/>
              <a:t>Need, Reason</a:t>
            </a:r>
            <a:r>
              <a:rPr kumimoji="1" lang="ja-JP" altLang="en-US" sz="2400" dirty="0"/>
              <a:t>（取り組んだ理由．全体としてのその課題の必要性・役割．）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en-US" altLang="ja-JP" sz="2400" b="1" dirty="0"/>
              <a:t>Method, Hypothesis, Validity</a:t>
            </a:r>
            <a:r>
              <a:rPr kumimoji="1" lang="ja-JP" altLang="en-US" sz="2400" dirty="0"/>
              <a:t>（どのように取り組んだのか？仮説，方法，その妥当性など．）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en-US" altLang="ja-JP" sz="2400" b="1" dirty="0"/>
              <a:t>Achievement</a:t>
            </a:r>
            <a:r>
              <a:rPr kumimoji="1" lang="en-US" altLang="ja-JP" sz="2400" dirty="0"/>
              <a:t> ( </a:t>
            </a:r>
            <a:r>
              <a:rPr kumimoji="1" lang="ja-JP" altLang="en-US" sz="2400" dirty="0"/>
              <a:t>達成度．どこまでできたのか？何が明らかになったのか？</a:t>
            </a:r>
            <a:r>
              <a:rPr kumimoji="1" lang="en-US" altLang="ja-JP" sz="2400" dirty="0"/>
              <a:t>)</a:t>
            </a:r>
          </a:p>
          <a:p>
            <a:endParaRPr lang="en-US" altLang="ja-JP" sz="2400" dirty="0"/>
          </a:p>
          <a:p>
            <a:r>
              <a:rPr kumimoji="1" lang="en-US" altLang="ja-JP" sz="2400" b="1" dirty="0"/>
              <a:t>Next Step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次になにをすべきか？</a:t>
            </a:r>
            <a:r>
              <a:rPr kumimoji="1" lang="en-US" altLang="ja-JP" sz="2400" dirty="0"/>
              <a:t>)</a:t>
            </a: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0900983" y="115050"/>
            <a:ext cx="10823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日付</a:t>
            </a:r>
            <a:endParaRPr kumimoji="1" lang="en-US" altLang="ja-JP" sz="1400" dirty="0"/>
          </a:p>
          <a:p>
            <a:r>
              <a:rPr kumimoji="1" lang="ja-JP" altLang="en-US" sz="1400" dirty="0"/>
              <a:t>学年・氏名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088094" y="5268540"/>
            <a:ext cx="3877985" cy="120032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箇条書きで簡潔に記すこと．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dirty="0">
                <a:solidFill>
                  <a:schemeClr val="bg1"/>
                </a:solidFill>
              </a:rPr>
              <a:t>上記の（）付き説明文は削除する．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>
                <a:solidFill>
                  <a:schemeClr val="bg1"/>
                </a:solidFill>
              </a:rPr>
              <a:t>1</a:t>
            </a:r>
            <a:r>
              <a:rPr kumimoji="1" lang="ja-JP" altLang="en-US" dirty="0">
                <a:solidFill>
                  <a:schemeClr val="bg1"/>
                </a:solidFill>
              </a:rPr>
              <a:t>枚以内にまとめること．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dirty="0">
                <a:solidFill>
                  <a:schemeClr val="bg1"/>
                </a:solidFill>
              </a:rPr>
              <a:t>必要な絵を加えることを推奨する．</a:t>
            </a:r>
          </a:p>
        </p:txBody>
      </p:sp>
    </p:spTree>
    <p:extLst>
      <p:ext uri="{BB962C8B-B14F-4D97-AF65-F5344CB8AC3E}">
        <p14:creationId xmlns:p14="http://schemas.microsoft.com/office/powerpoint/2010/main" val="294687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372036" y="237098"/>
            <a:ext cx="10367682" cy="1325563"/>
          </a:xfrm>
        </p:spPr>
        <p:txBody>
          <a:bodyPr>
            <a:normAutofit/>
          </a:bodyPr>
          <a:lstStyle/>
          <a:p>
            <a:r>
              <a:rPr lang="en-US" altLang="ja-JP" sz="2800" b="1" dirty="0"/>
              <a:t>Title of the problem</a:t>
            </a:r>
            <a:br>
              <a:rPr lang="en-US" altLang="ja-JP" sz="2800" b="1" dirty="0"/>
            </a:br>
            <a:endParaRPr kumimoji="1" lang="ja-JP" altLang="en-US" sz="28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372036" y="1676214"/>
            <a:ext cx="11156576" cy="4351338"/>
          </a:xfrm>
        </p:spPr>
        <p:txBody>
          <a:bodyPr>
            <a:normAutofit/>
          </a:bodyPr>
          <a:lstStyle/>
          <a:p>
            <a:r>
              <a:rPr kumimoji="1" lang="en-US" altLang="ja-JP" sz="2400" b="1" dirty="0"/>
              <a:t>Purpose</a:t>
            </a:r>
          </a:p>
          <a:p>
            <a:pPr marL="0" indent="0">
              <a:buNone/>
            </a:pPr>
            <a:endParaRPr lang="en-US" altLang="ja-JP" sz="2400" dirty="0"/>
          </a:p>
          <a:p>
            <a:r>
              <a:rPr kumimoji="1" lang="en-US" altLang="ja-JP" sz="2400" b="1" dirty="0"/>
              <a:t>Need, Reason</a:t>
            </a:r>
          </a:p>
          <a:p>
            <a:pPr marL="0" indent="0">
              <a:buNone/>
            </a:pPr>
            <a:endParaRPr lang="en-US" altLang="ja-JP" sz="2400" dirty="0"/>
          </a:p>
          <a:p>
            <a:r>
              <a:rPr kumimoji="1" lang="en-US" altLang="ja-JP" sz="2400" b="1" dirty="0"/>
              <a:t>Method, Hypothesis, Validity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en-US" altLang="ja-JP" sz="2400" b="1" dirty="0"/>
              <a:t>Achievement</a:t>
            </a:r>
          </a:p>
          <a:p>
            <a:pPr marL="0" indent="0">
              <a:buNone/>
            </a:pPr>
            <a:endParaRPr lang="en-US" altLang="ja-JP" sz="2400" dirty="0"/>
          </a:p>
          <a:p>
            <a:r>
              <a:rPr kumimoji="1" lang="en-US" altLang="ja-JP" sz="2400" b="1" dirty="0"/>
              <a:t>Next Step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0900983" y="115050"/>
            <a:ext cx="10823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日付</a:t>
            </a:r>
            <a:endParaRPr kumimoji="1" lang="en-US" altLang="ja-JP" sz="1400" dirty="0"/>
          </a:p>
          <a:p>
            <a:r>
              <a:rPr kumimoji="1" lang="ja-JP" altLang="en-US" sz="1400" dirty="0"/>
              <a:t>学年・氏名</a:t>
            </a:r>
          </a:p>
        </p:txBody>
      </p:sp>
    </p:spTree>
    <p:extLst>
      <p:ext uri="{BB962C8B-B14F-4D97-AF65-F5344CB8AC3E}">
        <p14:creationId xmlns:p14="http://schemas.microsoft.com/office/powerpoint/2010/main" val="301520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170</Words>
  <Application>Microsoft Macintosh PowerPoint</Application>
  <PresentationFormat>ワイド画面</PresentationFormat>
  <Paragraphs>28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Title of the problem （取り組んだ課題・解決しようとした問題，明らかにしようとした課題）</vt:lpstr>
      <vt:lpstr>Title of the problem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（取り組んだ課題・解決しようとした問題，明らかにしようとした課題）</dc:title>
  <dc:creator>Hiroaki Nakanishi</dc:creator>
  <cp:lastModifiedBy>金 栄世</cp:lastModifiedBy>
  <cp:revision>26</cp:revision>
  <dcterms:created xsi:type="dcterms:W3CDTF">2017-07-05T02:09:46Z</dcterms:created>
  <dcterms:modified xsi:type="dcterms:W3CDTF">2021-12-13T07:39:07Z</dcterms:modified>
</cp:coreProperties>
</file>