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3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2537606" y="8801881"/>
            <a:ext cx="25200000" cy="25200000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7953588" y="1327171"/>
            <a:ext cx="1436803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2537606" y="8801881"/>
            <a:ext cx="25200000" cy="25200000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7953588" y="1327171"/>
            <a:ext cx="1436803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</Words>
  <Application>Microsoft Office PowerPoint</Application>
  <PresentationFormat>사용자 지정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3</cp:revision>
  <dcterms:created xsi:type="dcterms:W3CDTF">2021-07-06T04:01:19Z</dcterms:created>
  <dcterms:modified xsi:type="dcterms:W3CDTF">2021-07-07T03:42:43Z</dcterms:modified>
</cp:coreProperties>
</file>