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>
        <p:scale>
          <a:sx n="10" d="100"/>
          <a:sy n="10" d="100"/>
        </p:scale>
        <p:origin x="292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6CC9DA-BF21-4D2F-B0B8-4DC61C014D15}"/>
              </a:ext>
            </a:extLst>
          </p:cNvPr>
          <p:cNvGrpSpPr/>
          <p:nvPr/>
        </p:nvGrpSpPr>
        <p:grpSpPr>
          <a:xfrm>
            <a:off x="41017665" y="3880719"/>
            <a:ext cx="5565256" cy="55922400"/>
            <a:chOff x="41017665" y="1543919"/>
            <a:chExt cx="5565256" cy="559224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EA4D954-B485-4F29-A6D8-AAD945B8B77E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5592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E0DB7-17CA-4E5A-8015-9F78A1342B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28235541"/>
              <a:ext cx="4815976" cy="253915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155.34 cm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99B52-5FA3-4E3B-914F-2E485936E2BF}"/>
              </a:ext>
            </a:extLst>
          </p:cNvPr>
          <p:cNvGrpSpPr/>
          <p:nvPr/>
        </p:nvGrpSpPr>
        <p:grpSpPr>
          <a:xfrm>
            <a:off x="4320319" y="61742201"/>
            <a:ext cx="34560000" cy="1403529"/>
            <a:chOff x="4320319" y="59405401"/>
            <a:chExt cx="34560000" cy="140352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FC99E6-F541-437D-B57C-7D9342AFC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600319" y="42125401"/>
              <a:ext cx="0" cy="345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ABA7DB-97C9-4A85-8B9B-7382D561E5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1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96 cm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0454F8A-2628-457A-839E-8DF4CDC28F16}"/>
              </a:ext>
            </a:extLst>
          </p:cNvPr>
          <p:cNvGrpSpPr>
            <a:grpSpLocks noChangeAspect="1"/>
          </p:cNvGrpSpPr>
          <p:nvPr/>
        </p:nvGrpSpPr>
        <p:grpSpPr>
          <a:xfrm>
            <a:off x="4320319" y="3880719"/>
            <a:ext cx="34560000" cy="55922400"/>
            <a:chOff x="4320319" y="1543919"/>
            <a:chExt cx="34560000" cy="559224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6AC6242-8357-4933-99E2-6C3A4142E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2717" y="14748719"/>
              <a:ext cx="3110400" cy="31104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B98527D-8710-4A49-9E73-8C1018B82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2719" y="14748719"/>
              <a:ext cx="8157600" cy="81576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6007B57-561F-4710-A096-47953688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319" y="22906319"/>
              <a:ext cx="34560000" cy="3456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AD31C72-B690-46E3-B395-4D896F881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319" y="1543919"/>
              <a:ext cx="21362400" cy="213624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01D0A19-E8FF-411F-ACE5-48D4D710E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2717" y="1543919"/>
              <a:ext cx="13197600" cy="131976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8BAF6D3-275C-471D-9255-263BA8400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2721" y="17866319"/>
              <a:ext cx="5040000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7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6CC9DA-BF21-4D2F-B0B8-4DC61C014D15}"/>
              </a:ext>
            </a:extLst>
          </p:cNvPr>
          <p:cNvGrpSpPr/>
          <p:nvPr/>
        </p:nvGrpSpPr>
        <p:grpSpPr>
          <a:xfrm>
            <a:off x="59068096" y="7358747"/>
            <a:ext cx="5565256" cy="59522400"/>
            <a:chOff x="41017665" y="1543919"/>
            <a:chExt cx="5565256" cy="595224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EA4D954-B485-4F29-A6D8-AAD945B8B77E}"/>
                </a:ext>
              </a:extLst>
            </p:cNvPr>
            <p:cNvCxnSpPr>
              <a:cxnSpLocks/>
            </p:cNvCxnSpPr>
            <p:nvPr/>
          </p:nvCxnSpPr>
          <p:spPr>
            <a:xfrm>
              <a:off x="41017665" y="1543919"/>
              <a:ext cx="0" cy="5952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E0DB7-17CA-4E5A-8015-9F78A1342B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766945" y="28904954"/>
              <a:ext cx="4815976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165.34 cm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99B52-5FA3-4E3B-914F-2E485936E2BF}"/>
              </a:ext>
            </a:extLst>
          </p:cNvPr>
          <p:cNvGrpSpPr/>
          <p:nvPr/>
        </p:nvGrpSpPr>
        <p:grpSpPr>
          <a:xfrm>
            <a:off x="18410590" y="67736601"/>
            <a:ext cx="38160000" cy="1403529"/>
            <a:chOff x="720319" y="59405401"/>
            <a:chExt cx="38160000" cy="140352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FC99E6-F541-437D-B57C-7D9342AFC6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00319" y="40325401"/>
              <a:ext cx="0" cy="381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ABA7DB-97C9-4A85-8B9B-7382D561E5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11239" y="59608601"/>
              <a:ext cx="4378160" cy="120032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7200" dirty="0">
                  <a:latin typeface="Arial" panose="020B0604020202020204" pitchFamily="34" charset="0"/>
                </a:rPr>
                <a:t>106 cm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55A87E-3812-4C43-BECC-5058B4F97CAA}"/>
              </a:ext>
            </a:extLst>
          </p:cNvPr>
          <p:cNvGrpSpPr>
            <a:grpSpLocks noChangeAspect="1"/>
          </p:cNvGrpSpPr>
          <p:nvPr/>
        </p:nvGrpSpPr>
        <p:grpSpPr>
          <a:xfrm>
            <a:off x="-21432714" y="7358747"/>
            <a:ext cx="38160000" cy="59522400"/>
            <a:chOff x="-39951955" y="5656901"/>
            <a:chExt cx="38160000" cy="595224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751A23C-A996-4CFC-B25D-A8287596611E}"/>
                </a:ext>
              </a:extLst>
            </p:cNvPr>
            <p:cNvSpPr/>
            <p:nvPr/>
          </p:nvSpPr>
          <p:spPr>
            <a:xfrm>
              <a:off x="-39951955" y="5656901"/>
              <a:ext cx="38160000" cy="5952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FCE3BD9-C3D4-4473-8446-99DE8B83A3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38151955" y="7456901"/>
              <a:ext cx="34560000" cy="55922400"/>
              <a:chOff x="4320319" y="1543919"/>
              <a:chExt cx="34560000" cy="55922400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9A4502D5-7279-4DBE-B001-D1B222070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82717" y="14748719"/>
                <a:ext cx="3110400" cy="3110400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3E342C55-1172-4585-86C8-66738D7E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22719" y="14748719"/>
                <a:ext cx="8157600" cy="815760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E57099C-071D-4D14-A2C1-10870984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319" y="22906319"/>
                <a:ext cx="34560000" cy="34560000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97C3944C-77D4-4F7D-9238-0E4232872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319" y="1543919"/>
                <a:ext cx="21362400" cy="2136240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6125A6E9-8943-44F8-8FCA-B49B0608C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82717" y="1543919"/>
                <a:ext cx="13197600" cy="13197600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193F1180-0270-41BE-A03C-3771F0C6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82721" y="17866319"/>
                <a:ext cx="5040000" cy="5040000"/>
              </a:xfrm>
              <a:prstGeom prst="rect">
                <a:avLst/>
              </a:prstGeom>
            </p:spPr>
          </p:pic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8C81CD1-4FDF-4332-B007-C54E5F37F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1882" y="7358747"/>
            <a:ext cx="38160000" cy="595261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32AB47-C33B-4165-9842-FE552F8EE44A}"/>
              </a:ext>
            </a:extLst>
          </p:cNvPr>
          <p:cNvSpPr txBox="1"/>
          <p:nvPr/>
        </p:nvSpPr>
        <p:spPr>
          <a:xfrm>
            <a:off x="25644559" y="4439356"/>
            <a:ext cx="22594647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Bit map image for image saving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BA586-FA58-493E-A1C8-E85AB0E94E19}"/>
              </a:ext>
            </a:extLst>
          </p:cNvPr>
          <p:cNvSpPr txBox="1"/>
          <p:nvPr/>
        </p:nvSpPr>
        <p:spPr>
          <a:xfrm>
            <a:off x="-6992766" y="4439356"/>
            <a:ext cx="9280105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Origin image</a:t>
            </a:r>
          </a:p>
        </p:txBody>
      </p:sp>
    </p:spTree>
    <p:extLst>
      <p:ext uri="{BB962C8B-B14F-4D97-AF65-F5344CB8AC3E}">
        <p14:creationId xmlns:p14="http://schemas.microsoft.com/office/powerpoint/2010/main" val="20282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008A22-8EFD-49C4-833B-4E9C724D76D2}"/>
              </a:ext>
            </a:extLst>
          </p:cNvPr>
          <p:cNvGrpSpPr/>
          <p:nvPr/>
        </p:nvGrpSpPr>
        <p:grpSpPr>
          <a:xfrm>
            <a:off x="1800319" y="2733917"/>
            <a:ext cx="39600000" cy="39600000"/>
            <a:chOff x="1800319" y="321800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321800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F9C9F2A-9F74-445D-86C8-49E069AB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5018009"/>
              <a:ext cx="36000000" cy="36000000"/>
              <a:chOff x="3433432" y="5587153"/>
              <a:chExt cx="36000000" cy="36000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5ECBC04-5E82-49BE-A1E6-5106DE12D8CE}"/>
                  </a:ext>
                </a:extLst>
              </p:cNvPr>
              <p:cNvGrpSpPr/>
              <p:nvPr/>
            </p:nvGrpSpPr>
            <p:grpSpPr>
              <a:xfrm>
                <a:off x="3433432" y="5587153"/>
                <a:ext cx="36000000" cy="36000000"/>
                <a:chOff x="3433423" y="5587152"/>
                <a:chExt cx="36333791" cy="36333791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433423" y="5587152"/>
                  <a:ext cx="36333791" cy="363337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20120669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5587153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00456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6940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34654185"/>
                  <a:ext cx="7266758" cy="7266758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3424" y="20120669"/>
                  <a:ext cx="7266758" cy="7266758"/>
                </a:xfrm>
                <a:prstGeom prst="rect">
                  <a:avLst/>
                </a:prstGeom>
              </p:spPr>
            </p:pic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F956931-B1D4-4031-973D-13A558B01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413432" y="16567153"/>
                <a:ext cx="14040000" cy="14040000"/>
                <a:chOff x="14580318" y="16734047"/>
                <a:chExt cx="14040000" cy="14040000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8C839DD-3B29-4D61-AF91-533862BC19B4}"/>
                    </a:ext>
                  </a:extLst>
                </p:cNvPr>
                <p:cNvGrpSpPr/>
                <p:nvPr/>
              </p:nvGrpSpPr>
              <p:grpSpPr>
                <a:xfrm>
                  <a:off x="14580318" y="16734047"/>
                  <a:ext cx="14040000" cy="14040000"/>
                  <a:chOff x="14580318" y="16734047"/>
                  <a:chExt cx="14040000" cy="1404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80318" y="16734047"/>
                    <a:ext cx="14040000" cy="140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1673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231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4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6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7894047"/>
                    <a:ext cx="288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580318" y="22314047"/>
                    <a:ext cx="2880000" cy="288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303404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27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756023-577C-4B7D-AE74-150B85CB168A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-1799681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323C497-D87D-4969-83E9-5E65B6F65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799681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9" y="4514719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2235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3 with margin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CDCEC1-8155-4DE2-BD9D-EFCAA980748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33917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02786-20F5-4F43-A0DF-DBE8280E1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33917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52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C21C13-1343-44B7-87EC-4A4835B744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33917"/>
              <a:ext cx="36000000" cy="36000000"/>
              <a:chOff x="26473126" y="4533917"/>
              <a:chExt cx="36000000" cy="36000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E12C1B46-A8C3-4505-8A3E-EBEB3475B7F9}"/>
                  </a:ext>
                </a:extLst>
              </p:cNvPr>
              <p:cNvGrpSpPr/>
              <p:nvPr/>
            </p:nvGrpSpPr>
            <p:grpSpPr>
              <a:xfrm>
                <a:off x="26473126" y="4533917"/>
                <a:ext cx="36000000" cy="36000000"/>
                <a:chOff x="3600319" y="4533917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33917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33917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33917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7F75F6F-5438-4889-81EC-8627D5E22E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073126" y="17133917"/>
                <a:ext cx="10800001" cy="10800000"/>
                <a:chOff x="16200318" y="17133917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8" y="17133917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67307BCD-9054-4CC7-AA0D-84D71BE70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80318" y="21813917"/>
                  <a:ext cx="1440000" cy="1440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BE3E279-2044-48E3-BBE3-8FE5F3348BD3}"/>
              </a:ext>
            </a:extLst>
          </p:cNvPr>
          <p:cNvCxnSpPr>
            <a:cxnSpLocks/>
          </p:cNvCxnSpPr>
          <p:nvPr/>
        </p:nvCxnSpPr>
        <p:spPr>
          <a:xfrm>
            <a:off x="21600319" y="47506723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37CF1-FE6E-4DEF-9A0F-7A3126E20D6A}"/>
              </a:ext>
            </a:extLst>
          </p:cNvPr>
          <p:cNvSpPr txBox="1"/>
          <p:nvPr/>
        </p:nvSpPr>
        <p:spPr>
          <a:xfrm>
            <a:off x="26109139" y="47900229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40EAD5E-F702-4C7F-B5AC-65EA2EDC5A95}"/>
              </a:ext>
            </a:extLst>
          </p:cNvPr>
          <p:cNvCxnSpPr>
            <a:cxnSpLocks/>
          </p:cNvCxnSpPr>
          <p:nvPr/>
        </p:nvCxnSpPr>
        <p:spPr>
          <a:xfrm>
            <a:off x="21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5C0D3A-12C8-4660-9083-FEC00BEB5816}"/>
              </a:ext>
            </a:extLst>
          </p:cNvPr>
          <p:cNvCxnSpPr>
            <a:cxnSpLocks/>
          </p:cNvCxnSpPr>
          <p:nvPr/>
        </p:nvCxnSpPr>
        <p:spPr>
          <a:xfrm>
            <a:off x="396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FF93E5-F7B6-472F-B933-055DB018AF1F}"/>
              </a:ext>
            </a:extLst>
          </p:cNvPr>
          <p:cNvCxnSpPr>
            <a:cxnSpLocks/>
          </p:cNvCxnSpPr>
          <p:nvPr/>
        </p:nvCxnSpPr>
        <p:spPr>
          <a:xfrm>
            <a:off x="34200319" y="4285471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E7BC1C-9C2D-4243-9CA5-F27555BF7C5E}"/>
              </a:ext>
            </a:extLst>
          </p:cNvPr>
          <p:cNvSpPr txBox="1"/>
          <p:nvPr/>
        </p:nvSpPr>
        <p:spPr>
          <a:xfrm>
            <a:off x="351264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507DBD-882C-43D5-9509-E5601FCADCD3}"/>
              </a:ext>
            </a:extLst>
          </p:cNvPr>
          <p:cNvCxnSpPr>
            <a:cxnSpLocks/>
          </p:cNvCxnSpPr>
          <p:nvPr/>
        </p:nvCxnSpPr>
        <p:spPr>
          <a:xfrm>
            <a:off x="34200319" y="-7416800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D4EFACE-9CF0-46EE-876A-E0D7C4F6CE22}"/>
              </a:ext>
            </a:extLst>
          </p:cNvPr>
          <p:cNvCxnSpPr>
            <a:cxnSpLocks/>
          </p:cNvCxnSpPr>
          <p:nvPr/>
        </p:nvCxnSpPr>
        <p:spPr>
          <a:xfrm>
            <a:off x="21600319" y="42854719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9FC5F3-4933-4FB2-92A5-AA9D22B59501}"/>
              </a:ext>
            </a:extLst>
          </p:cNvPr>
          <p:cNvSpPr txBox="1"/>
          <p:nvPr/>
        </p:nvSpPr>
        <p:spPr>
          <a:xfrm>
            <a:off x="26109139" y="43184279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0943F2A-11E0-4CCA-A94E-91FC7CC51569}"/>
              </a:ext>
            </a:extLst>
          </p:cNvPr>
          <p:cNvCxnSpPr>
            <a:cxnSpLocks/>
          </p:cNvCxnSpPr>
          <p:nvPr/>
        </p:nvCxnSpPr>
        <p:spPr>
          <a:xfrm>
            <a:off x="21600319" y="28251934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AD83839-C931-46A9-A4B3-DA955DD7E4C0}"/>
              </a:ext>
            </a:extLst>
          </p:cNvPr>
          <p:cNvCxnSpPr>
            <a:cxnSpLocks/>
          </p:cNvCxnSpPr>
          <p:nvPr/>
        </p:nvCxnSpPr>
        <p:spPr>
          <a:xfrm>
            <a:off x="25380319" y="-7416800"/>
            <a:ext cx="0" cy="3637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9A21561-88AD-41CD-8C01-D31708FD59D8}"/>
              </a:ext>
            </a:extLst>
          </p:cNvPr>
          <p:cNvSpPr txBox="1"/>
          <p:nvPr/>
        </p:nvSpPr>
        <p:spPr>
          <a:xfrm>
            <a:off x="21301239" y="2830503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10.5 cm</a:t>
            </a:r>
          </a:p>
        </p:txBody>
      </p:sp>
    </p:spTree>
    <p:extLst>
      <p:ext uri="{BB962C8B-B14F-4D97-AF65-F5344CB8AC3E}">
        <p14:creationId xmlns:p14="http://schemas.microsoft.com/office/powerpoint/2010/main" val="6287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E173BCE-CE1A-4E10-84A9-8A511AA227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23400478" y="72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478" y="72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200478" y="90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8767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>
            <a:spLocks noChangeAspect="1"/>
          </p:cNvSpPr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4 with margin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1F203D-28B0-4114-B6D7-EB2B4C4793CF}"/>
              </a:ext>
            </a:extLst>
          </p:cNvPr>
          <p:cNvGrpSpPr>
            <a:grpSpLocks noChangeAspect="1"/>
          </p:cNvGrpSpPr>
          <p:nvPr/>
        </p:nvGrpSpPr>
        <p:grpSpPr>
          <a:xfrm>
            <a:off x="1800319" y="2714719"/>
            <a:ext cx="39600000" cy="39600000"/>
            <a:chOff x="1800319" y="2714719"/>
            <a:chExt cx="39600000" cy="3960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B8A266-0309-4B31-BDCC-F881D8C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319" y="2714719"/>
              <a:ext cx="39600000" cy="39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5AA4E1-3A9D-4FE9-9FCB-BB498410DD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00319" y="4514719"/>
              <a:ext cx="36000000" cy="36000000"/>
              <a:chOff x="3600319" y="4514719"/>
              <a:chExt cx="36000000" cy="360000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B62DBF2-4C3F-454A-8347-E8531100D5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00319" y="4514719"/>
                <a:ext cx="36000000" cy="36000000"/>
                <a:chOff x="3600319" y="4514719"/>
                <a:chExt cx="36000000" cy="360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C6FC87C-902E-4E17-9D5D-F3FA89C47B02}"/>
                    </a:ext>
                  </a:extLst>
                </p:cNvPr>
                <p:cNvSpPr/>
                <p:nvPr/>
              </p:nvSpPr>
              <p:spPr>
                <a:xfrm>
                  <a:off x="3600319" y="4514719"/>
                  <a:ext cx="36000000" cy="360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171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45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DD4FA6AC-295E-4178-AD52-C9BB972B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8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982EA5FD-40E7-4D14-80DF-6624B598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00319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8E1D0A1A-9B41-441C-A8F5-E6C91F8D8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29714719"/>
                  <a:ext cx="10800000" cy="108000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56370C09-F8B7-4C9C-832B-E102446AB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0320" y="17114719"/>
                  <a:ext cx="10800000" cy="108000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0F7201-7EF2-42F9-B77A-67AF1297F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200319" y="17114719"/>
                <a:ext cx="10800001" cy="10800000"/>
                <a:chOff x="16200319" y="17114719"/>
                <a:chExt cx="10800001" cy="1080000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3A5151D6-F1A8-4C68-BE1E-6D6EEFEC96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200319" y="17114719"/>
                  <a:ext cx="10800001" cy="10800000"/>
                  <a:chOff x="16200318" y="17133917"/>
                  <a:chExt cx="10800001" cy="10800000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B82289C-B3FF-42BF-BCD0-0E85F7901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200318" y="17133917"/>
                    <a:ext cx="10800000" cy="1080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52"/>
                  </a:p>
                </p:txBody>
              </p:sp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757220ED-3FB8-499F-A115-753735506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70B05AC8-BD0B-4258-BBDD-CD3E57862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788E18D8-CE55-4CB0-A970-AC82AC582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1713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2C3946A2-96D5-40E8-B70B-26D28D49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091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>
                    <a:extLst>
                      <a:ext uri="{FF2B5EF4-FFF2-40B4-BE49-F238E27FC236}">
                        <a16:creationId xmlns:a16="http://schemas.microsoft.com/office/drawing/2014/main" id="{E758D147-9DE0-42E6-9AA5-053B952A7C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760319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C59C4C96-FEB0-400B-8854-45E459D0B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8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49ACD768-EF8D-4286-801D-56CD8C01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4693917"/>
                    <a:ext cx="3240000" cy="324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C9220B98-1DC7-4808-95BA-7FF3D20473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200318" y="20913917"/>
                    <a:ext cx="3240000" cy="32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9487277A-B349-40E2-8765-0C1F4B14240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980319" y="20894719"/>
                  <a:ext cx="3240000" cy="3240000"/>
                  <a:chOff x="41986200" y="17664881"/>
                  <a:chExt cx="3240000" cy="3240000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EAA80F9C-E6FF-44C8-BC18-3AD632703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986200" y="17664881"/>
                    <a:ext cx="3240000" cy="324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DAF7F74D-631B-49F4-B397-1E7576285E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52FF8B49-650A-4836-A356-EB9A3096DC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76648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09D7C61-5DC5-4C55-B72A-2C283C19FF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35800" y="19414481"/>
                    <a:ext cx="1490400" cy="1490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B5A17D3-8497-4B25-BA86-87F8BABE47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86200" y="19414481"/>
                    <a:ext cx="1490400" cy="1490400"/>
                  </a:xfrm>
                  <a:prstGeom prst="rect">
                    <a:avLst/>
                  </a:prstGeom>
                </p:spPr>
              </p:pic>
            </p:grp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B5F870-C675-4934-A64B-A2195E9E2FA6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8629109"/>
            <a:ext cx="180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131250-5698-4CAA-82B5-82EF60762157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9022615"/>
            <a:ext cx="89823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50 cm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609EC0-D904-466A-BD75-D3617A92F4FA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8603D2-F528-41CE-A21B-3328075055D7}"/>
              </a:ext>
            </a:extLst>
          </p:cNvPr>
          <p:cNvCxnSpPr>
            <a:cxnSpLocks noChangeAspect="1"/>
          </p:cNvCxnSpPr>
          <p:nvPr/>
        </p:nvCxnSpPr>
        <p:spPr>
          <a:xfrm>
            <a:off x="396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A23B63-341D-485B-A668-EBE1FAA8578B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55301291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A01A4D-90F7-4716-955E-6D5CAB5A9484}"/>
              </a:ext>
            </a:extLst>
          </p:cNvPr>
          <p:cNvSpPr txBox="1">
            <a:spLocks noChangeAspect="1"/>
          </p:cNvSpPr>
          <p:nvPr/>
        </p:nvSpPr>
        <p:spPr>
          <a:xfrm>
            <a:off x="351264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98EEC2-560A-486B-B862-554AFC5917EA}"/>
              </a:ext>
            </a:extLst>
          </p:cNvPr>
          <p:cNvCxnSpPr>
            <a:cxnSpLocks noChangeAspect="1"/>
          </p:cNvCxnSpPr>
          <p:nvPr/>
        </p:nvCxnSpPr>
        <p:spPr>
          <a:xfrm>
            <a:off x="34200319" y="4514719"/>
            <a:ext cx="0" cy="568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7C23214-C42A-401A-96DB-33563E60DE21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5301291"/>
            <a:ext cx="126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580CB1-217C-45E8-8B66-79CE3A49A54D}"/>
              </a:ext>
            </a:extLst>
          </p:cNvPr>
          <p:cNvSpPr txBox="1">
            <a:spLocks noChangeAspect="1"/>
          </p:cNvSpPr>
          <p:nvPr/>
        </p:nvSpPr>
        <p:spPr>
          <a:xfrm>
            <a:off x="26109139" y="55630851"/>
            <a:ext cx="35477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35 cm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821CF4-8C6A-43ED-A117-CF72F54856E0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49147379"/>
            <a:ext cx="37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3EF490-EF25-4865-86E0-65590B19DE9E}"/>
              </a:ext>
            </a:extLst>
          </p:cNvPr>
          <p:cNvCxnSpPr>
            <a:cxnSpLocks noChangeAspect="1"/>
          </p:cNvCxnSpPr>
          <p:nvPr/>
        </p:nvCxnSpPr>
        <p:spPr>
          <a:xfrm>
            <a:off x="25380319" y="4514719"/>
            <a:ext cx="0" cy="4675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32B797-918D-4955-B56E-08347688F928}"/>
              </a:ext>
            </a:extLst>
          </p:cNvPr>
          <p:cNvSpPr txBox="1">
            <a:spLocks noChangeAspect="1"/>
          </p:cNvSpPr>
          <p:nvPr/>
        </p:nvSpPr>
        <p:spPr>
          <a:xfrm>
            <a:off x="21301239" y="49323587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10.5 cm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05CFDA5-F42A-4D27-A149-8B8BF5863807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514719"/>
            <a:ext cx="0" cy="4232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E06C82-A551-442D-92D3-7B71A7AC41C8}"/>
              </a:ext>
            </a:extLst>
          </p:cNvPr>
          <p:cNvCxnSpPr>
            <a:cxnSpLocks noChangeAspect="1"/>
          </p:cNvCxnSpPr>
          <p:nvPr/>
        </p:nvCxnSpPr>
        <p:spPr>
          <a:xfrm>
            <a:off x="20725519" y="46406398"/>
            <a:ext cx="87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D11307-C452-4159-90F9-C461A64D5D6B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7112849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2.43 cm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B599BC-B155-4E26-A16A-73F1CF9B0439}"/>
              </a:ext>
            </a:extLst>
          </p:cNvPr>
          <p:cNvCxnSpPr>
            <a:cxnSpLocks noChangeAspect="1"/>
            <a:stCxn id="87" idx="3"/>
          </p:cNvCxnSpPr>
          <p:nvPr/>
        </p:nvCxnSpPr>
        <p:spPr>
          <a:xfrm flipV="1">
            <a:off x="18705780" y="46423010"/>
            <a:ext cx="2408189" cy="14131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FB6325-1033-4E54-B79C-54659C80722D}"/>
              </a:ext>
            </a:extLst>
          </p:cNvPr>
          <p:cNvCxnSpPr>
            <a:cxnSpLocks noChangeAspect="1"/>
          </p:cNvCxnSpPr>
          <p:nvPr/>
        </p:nvCxnSpPr>
        <p:spPr>
          <a:xfrm>
            <a:off x="27000319" y="4514719"/>
            <a:ext cx="0" cy="4946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D120EB-5609-48F2-A9DE-703EF47F64AC}"/>
              </a:ext>
            </a:extLst>
          </p:cNvPr>
          <p:cNvCxnSpPr>
            <a:cxnSpLocks noChangeAspect="1"/>
          </p:cNvCxnSpPr>
          <p:nvPr/>
        </p:nvCxnSpPr>
        <p:spPr>
          <a:xfrm>
            <a:off x="21600319" y="52284509"/>
            <a:ext cx="540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5356B19-566F-4735-BD71-7A6B5E67D087}"/>
              </a:ext>
            </a:extLst>
          </p:cNvPr>
          <p:cNvSpPr txBox="1">
            <a:spLocks noChangeAspect="1"/>
          </p:cNvSpPr>
          <p:nvPr/>
        </p:nvSpPr>
        <p:spPr>
          <a:xfrm>
            <a:off x="22111239" y="52337607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15 cm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CA20423-101B-4644-9EB7-6FEAE240DB37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514719"/>
            <a:ext cx="0" cy="4463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7066EBC-23F6-4A10-BBC4-2660A2188C54}"/>
              </a:ext>
            </a:extLst>
          </p:cNvPr>
          <p:cNvCxnSpPr>
            <a:cxnSpLocks noChangeAspect="1"/>
          </p:cNvCxnSpPr>
          <p:nvPr/>
        </p:nvCxnSpPr>
        <p:spPr>
          <a:xfrm>
            <a:off x="19980319" y="47836124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BF6298B-D56E-413C-BCE6-0AF75828B9D8}"/>
              </a:ext>
            </a:extLst>
          </p:cNvPr>
          <p:cNvSpPr txBox="1">
            <a:spLocks noChangeAspect="1"/>
          </p:cNvSpPr>
          <p:nvPr/>
        </p:nvSpPr>
        <p:spPr>
          <a:xfrm>
            <a:off x="14327620" y="49664442"/>
            <a:ext cx="437816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</a:rPr>
              <a:t>4.5 cm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68A970-8826-4993-981B-64DC27EEB80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8576181" y="47872666"/>
            <a:ext cx="1916559" cy="25484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958DFF20-F03A-462D-A65B-BEA2EDEBA32A}"/>
              </a:ext>
            </a:extLst>
          </p:cNvPr>
          <p:cNvGrpSpPr>
            <a:grpSpLocks noChangeAspect="1"/>
          </p:cNvGrpSpPr>
          <p:nvPr/>
        </p:nvGrpSpPr>
        <p:grpSpPr>
          <a:xfrm>
            <a:off x="19980319" y="20651678"/>
            <a:ext cx="3240000" cy="248400"/>
            <a:chOff x="19980319" y="20609777"/>
            <a:chExt cx="3240000" cy="2484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CF08718-8F2D-43CC-8469-8C97A99FE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31F79C7-5466-4933-8812-1B2666B9F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8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5F3D4F1-5BA1-4C13-A38C-7EDCAC578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77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D633B37-1CE8-4E33-BA4A-6AF6E8E27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25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212D3AD-C69E-4EB9-B9E7-D1F14E58D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73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849633F-020B-4237-95AF-3CDC3F06A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2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8444ED3-C2D4-46A7-A76C-1F35F9A17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76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38F3230-7228-4BDD-A96F-72298DA58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9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1FC3F26-5F5E-4387-9B66-5A8A16176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783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AAA0DE-3B78-4260-B551-E79BBC9AA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67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5DB8FF9-1886-4750-B8A3-47EA467B6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751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25A2D7D-6773-442B-A2C1-6F25F4E73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235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10D8719-5D44-4B03-8AD6-DE7563B43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1919" y="20609777"/>
              <a:ext cx="248400" cy="248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0FB38BE-33A4-482D-A0CF-BF56A03EE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20" y="2688146"/>
            <a:ext cx="35999999" cy="1800000"/>
            <a:chOff x="3600320" y="3079411"/>
            <a:chExt cx="35999999" cy="1800000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FC912D5-606B-4598-9C40-D868EB098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971F357-E097-4A9D-9846-0F1BDEBEB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AD1A0DC-A6D5-4519-9639-06EEEA7F6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BF6E35D-09A1-411B-B6FB-5C5F4AD9C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AB369C-B6F1-4634-8BDB-313315D57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1223497-98A6-4056-A22B-441D2671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2CB0140-17AC-421C-B83B-E4E2B7F04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EE9EDD-BAD5-43A1-818A-7D4F52868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7503CB8-ECCC-48B4-A3C5-F2D857A11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CC5562E-9AC1-48F8-B5F7-FC4BEA4B1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DDDD1CB-525F-4E16-8C50-4C37E737D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1CB4B09-D5AC-4F70-AD77-F62D38FFB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EC9BB5C-2F6E-45AC-A785-F4EEF414E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6B1F041-0ADB-449B-8B23-5C0106899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8450F-588C-49D3-86FE-96B551977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0B0DC14-F28D-4D8D-9BF1-6F2B44E8C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E7CF7FE-C30B-41A9-BA0D-86429E841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0F20CB1-FD5E-4225-B617-33DBC24B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E56936-34AE-4EAA-A557-9476D8235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320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8BCF3A-72E7-4B4D-9C05-C6EA496BD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319" y="3079411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D1E88B8-A6BF-4723-B464-43E110FF69F5}"/>
              </a:ext>
            </a:extLst>
          </p:cNvPr>
          <p:cNvGrpSpPr>
            <a:grpSpLocks noChangeAspect="1"/>
          </p:cNvGrpSpPr>
          <p:nvPr/>
        </p:nvGrpSpPr>
        <p:grpSpPr>
          <a:xfrm>
            <a:off x="16200319" y="16574718"/>
            <a:ext cx="10800001" cy="540000"/>
            <a:chOff x="16200319" y="16096913"/>
            <a:chExt cx="10800001" cy="5400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7F7E73D-6F24-4439-99F6-D29CFEE94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37AFE90-1903-492E-A20C-1D5B2B1D4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040C291-D579-4768-B65B-73BC96214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A4F212F-D64D-4043-8E8D-83A3C9189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ED2A245-4DBC-4306-BF4E-148731E94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589EB9D1-1BB3-4C8C-B372-9661C222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0718B96-58C5-4DEC-8BE3-A85DDE1C1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DC0F41B-CC9E-4DF9-ADEB-F878493E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6BD9F4-AB8C-4A9C-803D-A746DBA3F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136152A-91CE-4624-A4EE-F4808A083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3431249-1864-4396-80A8-C5E24ED15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9A02661-EF09-4BFE-87CE-40F46B3E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85CAB97C-0E61-48FF-A9F2-46433819C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80319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D424805E-F98E-42F0-92E1-90C7523A7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5FA32ABF-FD3B-4805-81B7-AC133474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2DE6CC4-24D1-4533-A932-EAD435D25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41CFE10-F15B-4026-9812-727D9EFF0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EF2726A-5C33-42AC-922F-C2EB34BF2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8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23D1CD3-0788-4F03-BF5B-3F08E7C9E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09F1973-4F21-4FC3-8FFB-B7CBE24E2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0320" y="16096913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7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9974380" y="425083"/>
            <a:ext cx="23251878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5 with margin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CA3AAD-3460-49F7-A92F-1DB8E33C8797}"/>
              </a:ext>
            </a:extLst>
          </p:cNvPr>
          <p:cNvSpPr>
            <a:spLocks noChangeAspect="1"/>
          </p:cNvSpPr>
          <p:nvPr/>
        </p:nvSpPr>
        <p:spPr>
          <a:xfrm>
            <a:off x="3060319" y="5105119"/>
            <a:ext cx="17280000" cy="345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3D36E5B-9B69-412A-B6EC-7C71F3A9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18" y="18306319"/>
            <a:ext cx="1555200" cy="15552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2884EFD-2A2F-44DA-992B-0E0B6AD5E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519" y="18306319"/>
            <a:ext cx="4078800" cy="407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6ABC12-9FCB-4B3B-82AE-A9528735F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19" y="22385119"/>
            <a:ext cx="17280000" cy="1728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2CFFC47-F443-4E9B-9D08-9481C553B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19" y="11703919"/>
            <a:ext cx="10681200" cy="106812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4A06517-BA3A-463D-ADF4-A62955988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18" y="11703919"/>
            <a:ext cx="6598800" cy="65988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06536BE-4FC3-4E59-9CC6-842EFA8F5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20" y="19865119"/>
            <a:ext cx="2520000" cy="252000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3A3D88-141E-4B81-974D-FA7F6C0D03BD}"/>
              </a:ext>
            </a:extLst>
          </p:cNvPr>
          <p:cNvSpPr>
            <a:spLocks noChangeAspect="1"/>
          </p:cNvSpPr>
          <p:nvPr/>
        </p:nvSpPr>
        <p:spPr>
          <a:xfrm>
            <a:off x="33541518" y="18306319"/>
            <a:ext cx="1555200" cy="1555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2C3D604-0848-4470-8A74-1842C3F9715E}"/>
              </a:ext>
            </a:extLst>
          </p:cNvPr>
          <p:cNvSpPr>
            <a:spLocks noChangeAspect="1"/>
          </p:cNvSpPr>
          <p:nvPr/>
        </p:nvSpPr>
        <p:spPr>
          <a:xfrm>
            <a:off x="33541520" y="19865119"/>
            <a:ext cx="25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0C0C8E0-CCE7-4D3A-90C8-0137E23624FE}"/>
              </a:ext>
            </a:extLst>
          </p:cNvPr>
          <p:cNvSpPr>
            <a:spLocks noChangeAspect="1"/>
          </p:cNvSpPr>
          <p:nvPr/>
        </p:nvSpPr>
        <p:spPr>
          <a:xfrm>
            <a:off x="36061519" y="18306319"/>
            <a:ext cx="4078800" cy="40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6102D0-60B6-41F9-A5E9-6D5EFE005D78}"/>
              </a:ext>
            </a:extLst>
          </p:cNvPr>
          <p:cNvSpPr>
            <a:spLocks noChangeAspect="1"/>
          </p:cNvSpPr>
          <p:nvPr/>
        </p:nvSpPr>
        <p:spPr>
          <a:xfrm>
            <a:off x="33541518" y="11703919"/>
            <a:ext cx="6598800" cy="659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6901C27-6082-4CB3-ABF9-0B6FE7522EFD}"/>
              </a:ext>
            </a:extLst>
          </p:cNvPr>
          <p:cNvSpPr>
            <a:spLocks noChangeAspect="1"/>
          </p:cNvSpPr>
          <p:nvPr/>
        </p:nvSpPr>
        <p:spPr>
          <a:xfrm>
            <a:off x="22860319" y="11703919"/>
            <a:ext cx="10681200" cy="106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91DFA06-71A9-4BA6-8C72-7BDA9F2C7C00}"/>
              </a:ext>
            </a:extLst>
          </p:cNvPr>
          <p:cNvSpPr>
            <a:spLocks noChangeAspect="1"/>
          </p:cNvSpPr>
          <p:nvPr/>
        </p:nvSpPr>
        <p:spPr>
          <a:xfrm>
            <a:off x="22860319" y="22385119"/>
            <a:ext cx="17280000" cy="172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A4D954-B485-4F29-A6D8-AAD945B8B77E}"/>
              </a:ext>
            </a:extLst>
          </p:cNvPr>
          <p:cNvCxnSpPr>
            <a:cxnSpLocks/>
          </p:cNvCxnSpPr>
          <p:nvPr/>
        </p:nvCxnSpPr>
        <p:spPr>
          <a:xfrm>
            <a:off x="41533205" y="11703918"/>
            <a:ext cx="0" cy="2796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E0DB7-17CA-4E5A-8015-9F78A1342BCF}"/>
              </a:ext>
            </a:extLst>
          </p:cNvPr>
          <p:cNvSpPr txBox="1">
            <a:spLocks noChangeAspect="1"/>
          </p:cNvSpPr>
          <p:nvPr/>
        </p:nvSpPr>
        <p:spPr>
          <a:xfrm>
            <a:off x="42501393" y="25084354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77.67 cm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FC99E6-F541-437D-B57C-7D9342AFC62F}"/>
              </a:ext>
            </a:extLst>
          </p:cNvPr>
          <p:cNvCxnSpPr>
            <a:cxnSpLocks/>
          </p:cNvCxnSpPr>
          <p:nvPr/>
        </p:nvCxnSpPr>
        <p:spPr>
          <a:xfrm rot="5400000">
            <a:off x="31500319" y="32477401"/>
            <a:ext cx="0" cy="172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ABA7DB-97C9-4A85-8B9B-7382D561E566}"/>
              </a:ext>
            </a:extLst>
          </p:cNvPr>
          <p:cNvSpPr txBox="1">
            <a:spLocks noChangeAspect="1"/>
          </p:cNvSpPr>
          <p:nvPr/>
        </p:nvSpPr>
        <p:spPr>
          <a:xfrm>
            <a:off x="29311239" y="41117401"/>
            <a:ext cx="437816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</a:rPr>
              <a:t>48 cm</a:t>
            </a:r>
          </a:p>
        </p:txBody>
      </p:sp>
    </p:spTree>
    <p:extLst>
      <p:ext uri="{BB962C8B-B14F-4D97-AF65-F5344CB8AC3E}">
        <p14:creationId xmlns:p14="http://schemas.microsoft.com/office/powerpoint/2010/main" val="39814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97</Words>
  <Application>Microsoft Office PowerPoint</Application>
  <PresentationFormat>사용자 지정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14</cp:revision>
  <dcterms:created xsi:type="dcterms:W3CDTF">2021-07-06T04:01:19Z</dcterms:created>
  <dcterms:modified xsi:type="dcterms:W3CDTF">2021-10-18T01:24:57Z</dcterms:modified>
</cp:coreProperties>
</file>