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278" y="-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356F-263A-464A-97E7-80B7D679FE25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E6AE-2F61-4596-B0D1-5D43972C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0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356F-263A-464A-97E7-80B7D679FE25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E6AE-2F61-4596-B0D1-5D43972C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1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356F-263A-464A-97E7-80B7D679FE25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E6AE-2F61-4596-B0D1-5D43972C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5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356F-263A-464A-97E7-80B7D679FE25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E6AE-2F61-4596-B0D1-5D43972C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2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356F-263A-464A-97E7-80B7D679FE25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E6AE-2F61-4596-B0D1-5D43972C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9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356F-263A-464A-97E7-80B7D679FE25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E6AE-2F61-4596-B0D1-5D43972C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7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356F-263A-464A-97E7-80B7D679FE25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E6AE-2F61-4596-B0D1-5D43972C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1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356F-263A-464A-97E7-80B7D679FE25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E6AE-2F61-4596-B0D1-5D43972C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3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356F-263A-464A-97E7-80B7D679FE25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E6AE-2F61-4596-B0D1-5D43972C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356F-263A-464A-97E7-80B7D679FE25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E6AE-2F61-4596-B0D1-5D43972C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1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356F-263A-464A-97E7-80B7D679FE25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E6AE-2F61-4596-B0D1-5D43972C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C356F-263A-464A-97E7-80B7D679FE25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E6AE-2F61-4596-B0D1-5D43972C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6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35149F9F-893A-4A81-8AF0-6467EF0E7727}"/>
              </a:ext>
            </a:extLst>
          </p:cNvPr>
          <p:cNvGrpSpPr>
            <a:grpSpLocks noChangeAspect="1"/>
          </p:cNvGrpSpPr>
          <p:nvPr/>
        </p:nvGrpSpPr>
        <p:grpSpPr>
          <a:xfrm>
            <a:off x="1809000" y="3333000"/>
            <a:ext cx="3240000" cy="3240000"/>
            <a:chOff x="41986200" y="17664881"/>
            <a:chExt cx="3240000" cy="3240000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F9AA0B7F-7D05-45C3-84E6-8EB1638D7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86200" y="17664881"/>
              <a:ext cx="1490400" cy="1490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E241E6B-D092-4C13-B5E9-04C6F0688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5800" y="17664881"/>
              <a:ext cx="1490400" cy="1490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7BB48B2-5773-4B21-B745-432D0B986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5800" y="19414481"/>
              <a:ext cx="1490400" cy="1490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CB991CD-7E65-4101-A466-A36C89266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86200" y="19414481"/>
              <a:ext cx="1490400" cy="149040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3944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A4 용지(210x297mm)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김영수</dc:creator>
  <cp:lastModifiedBy>김영수</cp:lastModifiedBy>
  <cp:revision>3</cp:revision>
  <cp:lastPrinted>2021-10-16T14:22:55Z</cp:lastPrinted>
  <dcterms:created xsi:type="dcterms:W3CDTF">2021-10-13T07:43:54Z</dcterms:created>
  <dcterms:modified xsi:type="dcterms:W3CDTF">2021-10-16T14:23:20Z</dcterms:modified>
</cp:coreProperties>
</file>