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9" r:id="rId11"/>
    <p:sldId id="267" r:id="rId12"/>
  </p:sldIdLst>
  <p:sldSz cx="4320063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8" autoAdjust="0"/>
    <p:restoredTop sz="94660"/>
  </p:normalViewPr>
  <p:slideViewPr>
    <p:cSldViewPr snapToGrid="0">
      <p:cViewPr>
        <p:scale>
          <a:sx n="10" d="100"/>
          <a:sy n="10" d="100"/>
        </p:scale>
        <p:origin x="292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7070130"/>
            <a:ext cx="36720542" cy="15040222"/>
          </a:xfrm>
        </p:spPr>
        <p:txBody>
          <a:bodyPr anchor="b"/>
          <a:lstStyle>
            <a:lvl1pPr algn="ctr">
              <a:defRPr sz="2834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7" y="22690359"/>
            <a:ext cx="32400479" cy="10430154"/>
          </a:xfrm>
        </p:spPr>
        <p:txBody>
          <a:bodyPr/>
          <a:lstStyle>
            <a:lvl1pPr marL="0" indent="0" algn="ctr">
              <a:buNone/>
              <a:defRPr sz="11335"/>
            </a:lvl1pPr>
            <a:lvl2pPr marL="2159784" indent="0" algn="ctr">
              <a:buNone/>
              <a:defRPr sz="9447"/>
            </a:lvl2pPr>
            <a:lvl3pPr marL="4319569" indent="0" algn="ctr">
              <a:buNone/>
              <a:defRPr sz="8503"/>
            </a:lvl3pPr>
            <a:lvl4pPr marL="6479362" indent="0" algn="ctr">
              <a:buNone/>
              <a:defRPr sz="7559"/>
            </a:lvl4pPr>
            <a:lvl5pPr marL="8639146" indent="0" algn="ctr">
              <a:buNone/>
              <a:defRPr sz="7559"/>
            </a:lvl5pPr>
            <a:lvl6pPr marL="10798931" indent="0" algn="ctr">
              <a:buNone/>
              <a:defRPr sz="7559"/>
            </a:lvl6pPr>
            <a:lvl7pPr marL="12958715" indent="0" algn="ctr">
              <a:buNone/>
              <a:defRPr sz="7559"/>
            </a:lvl7pPr>
            <a:lvl8pPr marL="15118499" indent="0" algn="ctr">
              <a:buNone/>
              <a:defRPr sz="7559"/>
            </a:lvl8pPr>
            <a:lvl9pPr marL="17278284" indent="0" algn="ctr">
              <a:buNone/>
              <a:defRPr sz="755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2300035"/>
            <a:ext cx="9315138" cy="3661054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7" y="2300035"/>
            <a:ext cx="27405405" cy="3661054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7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3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10770174"/>
            <a:ext cx="37260550" cy="17970259"/>
          </a:xfrm>
        </p:spPr>
        <p:txBody>
          <a:bodyPr anchor="b"/>
          <a:lstStyle>
            <a:lvl1pPr>
              <a:defRPr sz="2834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8910441"/>
            <a:ext cx="37260550" cy="9450134"/>
          </a:xfrm>
        </p:spPr>
        <p:txBody>
          <a:bodyPr/>
          <a:lstStyle>
            <a:lvl1pPr marL="0" indent="0">
              <a:buNone/>
              <a:defRPr sz="11335">
                <a:solidFill>
                  <a:schemeClr val="tx1"/>
                </a:solidFill>
              </a:defRPr>
            </a:lvl1pPr>
            <a:lvl2pPr marL="2159784" indent="0">
              <a:buNone/>
              <a:defRPr sz="9447">
                <a:solidFill>
                  <a:schemeClr val="tx1">
                    <a:tint val="75000"/>
                  </a:schemeClr>
                </a:solidFill>
              </a:defRPr>
            </a:lvl2pPr>
            <a:lvl3pPr marL="4319569" indent="0">
              <a:buNone/>
              <a:defRPr sz="8503">
                <a:solidFill>
                  <a:schemeClr val="tx1">
                    <a:tint val="75000"/>
                  </a:schemeClr>
                </a:solidFill>
              </a:defRPr>
            </a:lvl3pPr>
            <a:lvl4pPr marL="6479362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39146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798931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58715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18499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78284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6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52" y="11500193"/>
            <a:ext cx="18360271" cy="274104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5" y="11500193"/>
            <a:ext cx="18360271" cy="274104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1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00046"/>
            <a:ext cx="37260550" cy="835012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10590181"/>
            <a:ext cx="18275892" cy="5190076"/>
          </a:xfrm>
        </p:spPr>
        <p:txBody>
          <a:bodyPr anchor="b"/>
          <a:lstStyle>
            <a:lvl1pPr marL="0" indent="0">
              <a:buNone/>
              <a:defRPr sz="11335" b="1"/>
            </a:lvl1pPr>
            <a:lvl2pPr marL="2159784" indent="0">
              <a:buNone/>
              <a:defRPr sz="9447" b="1"/>
            </a:lvl2pPr>
            <a:lvl3pPr marL="4319569" indent="0">
              <a:buNone/>
              <a:defRPr sz="8503" b="1"/>
            </a:lvl3pPr>
            <a:lvl4pPr marL="6479362" indent="0">
              <a:buNone/>
              <a:defRPr sz="7559" b="1"/>
            </a:lvl4pPr>
            <a:lvl5pPr marL="8639146" indent="0">
              <a:buNone/>
              <a:defRPr sz="7559" b="1"/>
            </a:lvl5pPr>
            <a:lvl6pPr marL="10798931" indent="0">
              <a:buNone/>
              <a:defRPr sz="7559" b="1"/>
            </a:lvl6pPr>
            <a:lvl7pPr marL="12958715" indent="0">
              <a:buNone/>
              <a:defRPr sz="7559" b="1"/>
            </a:lvl7pPr>
            <a:lvl8pPr marL="15118499" indent="0">
              <a:buNone/>
              <a:defRPr sz="7559" b="1"/>
            </a:lvl8pPr>
            <a:lvl9pPr marL="17278284" indent="0">
              <a:buNone/>
              <a:defRPr sz="755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5780240"/>
            <a:ext cx="18275892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10590181"/>
            <a:ext cx="18365898" cy="5190076"/>
          </a:xfrm>
        </p:spPr>
        <p:txBody>
          <a:bodyPr anchor="b"/>
          <a:lstStyle>
            <a:lvl1pPr marL="0" indent="0">
              <a:buNone/>
              <a:defRPr sz="11335" b="1"/>
            </a:lvl1pPr>
            <a:lvl2pPr marL="2159784" indent="0">
              <a:buNone/>
              <a:defRPr sz="9447" b="1"/>
            </a:lvl2pPr>
            <a:lvl3pPr marL="4319569" indent="0">
              <a:buNone/>
              <a:defRPr sz="8503" b="1"/>
            </a:lvl3pPr>
            <a:lvl4pPr marL="6479362" indent="0">
              <a:buNone/>
              <a:defRPr sz="7559" b="1"/>
            </a:lvl4pPr>
            <a:lvl5pPr marL="8639146" indent="0">
              <a:buNone/>
              <a:defRPr sz="7559" b="1"/>
            </a:lvl5pPr>
            <a:lvl6pPr marL="10798931" indent="0">
              <a:buNone/>
              <a:defRPr sz="7559" b="1"/>
            </a:lvl6pPr>
            <a:lvl7pPr marL="12958715" indent="0">
              <a:buNone/>
              <a:defRPr sz="7559" b="1"/>
            </a:lvl7pPr>
            <a:lvl8pPr marL="15118499" indent="0">
              <a:buNone/>
              <a:defRPr sz="7559" b="1"/>
            </a:lvl8pPr>
            <a:lvl9pPr marL="17278284" indent="0">
              <a:buNone/>
              <a:defRPr sz="755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5780240"/>
            <a:ext cx="18365898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2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7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880043"/>
            <a:ext cx="13933330" cy="10080153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900" y="6220099"/>
            <a:ext cx="21870323" cy="30700456"/>
          </a:xfrm>
        </p:spPr>
        <p:txBody>
          <a:bodyPr/>
          <a:lstStyle>
            <a:lvl1pPr>
              <a:defRPr sz="15118"/>
            </a:lvl1pPr>
            <a:lvl2pPr>
              <a:defRPr sz="13231"/>
            </a:lvl2pPr>
            <a:lvl3pPr>
              <a:defRPr sz="11335"/>
            </a:lvl3pPr>
            <a:lvl4pPr>
              <a:defRPr sz="9447"/>
            </a:lvl4pPr>
            <a:lvl5pPr>
              <a:defRPr sz="9447"/>
            </a:lvl5pPr>
            <a:lvl6pPr>
              <a:defRPr sz="9447"/>
            </a:lvl6pPr>
            <a:lvl7pPr>
              <a:defRPr sz="9447"/>
            </a:lvl7pPr>
            <a:lvl8pPr>
              <a:defRPr sz="9447"/>
            </a:lvl8pPr>
            <a:lvl9pPr>
              <a:defRPr sz="944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2960188"/>
            <a:ext cx="13933330" cy="24010361"/>
          </a:xfrm>
        </p:spPr>
        <p:txBody>
          <a:bodyPr/>
          <a:lstStyle>
            <a:lvl1pPr marL="0" indent="0">
              <a:buNone/>
              <a:defRPr sz="7559"/>
            </a:lvl1pPr>
            <a:lvl2pPr marL="2159784" indent="0">
              <a:buNone/>
              <a:defRPr sz="6615"/>
            </a:lvl2pPr>
            <a:lvl3pPr marL="4319569" indent="0">
              <a:buNone/>
              <a:defRPr sz="5671"/>
            </a:lvl3pPr>
            <a:lvl4pPr marL="6479362" indent="0">
              <a:buNone/>
              <a:defRPr sz="4727"/>
            </a:lvl4pPr>
            <a:lvl5pPr marL="8639146" indent="0">
              <a:buNone/>
              <a:defRPr sz="4727"/>
            </a:lvl5pPr>
            <a:lvl6pPr marL="10798931" indent="0">
              <a:buNone/>
              <a:defRPr sz="4727"/>
            </a:lvl6pPr>
            <a:lvl7pPr marL="12958715" indent="0">
              <a:buNone/>
              <a:defRPr sz="4727"/>
            </a:lvl7pPr>
            <a:lvl8pPr marL="15118499" indent="0">
              <a:buNone/>
              <a:defRPr sz="4727"/>
            </a:lvl8pPr>
            <a:lvl9pPr marL="17278284" indent="0">
              <a:buNone/>
              <a:defRPr sz="47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5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880043"/>
            <a:ext cx="13933330" cy="10080153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900" y="6220099"/>
            <a:ext cx="21870323" cy="30700456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59784" indent="0">
              <a:buNone/>
              <a:defRPr sz="13231"/>
            </a:lvl2pPr>
            <a:lvl3pPr marL="4319569" indent="0">
              <a:buNone/>
              <a:defRPr sz="11335"/>
            </a:lvl3pPr>
            <a:lvl4pPr marL="6479362" indent="0">
              <a:buNone/>
              <a:defRPr sz="9447"/>
            </a:lvl4pPr>
            <a:lvl5pPr marL="8639146" indent="0">
              <a:buNone/>
              <a:defRPr sz="9447"/>
            </a:lvl5pPr>
            <a:lvl6pPr marL="10798931" indent="0">
              <a:buNone/>
              <a:defRPr sz="9447"/>
            </a:lvl6pPr>
            <a:lvl7pPr marL="12958715" indent="0">
              <a:buNone/>
              <a:defRPr sz="9447"/>
            </a:lvl7pPr>
            <a:lvl8pPr marL="15118499" indent="0">
              <a:buNone/>
              <a:defRPr sz="9447"/>
            </a:lvl8pPr>
            <a:lvl9pPr marL="17278284" indent="0">
              <a:buNone/>
              <a:defRPr sz="944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2960188"/>
            <a:ext cx="13933330" cy="24010361"/>
          </a:xfrm>
        </p:spPr>
        <p:txBody>
          <a:bodyPr/>
          <a:lstStyle>
            <a:lvl1pPr marL="0" indent="0">
              <a:buNone/>
              <a:defRPr sz="7559"/>
            </a:lvl1pPr>
            <a:lvl2pPr marL="2159784" indent="0">
              <a:buNone/>
              <a:defRPr sz="6615"/>
            </a:lvl2pPr>
            <a:lvl3pPr marL="4319569" indent="0">
              <a:buNone/>
              <a:defRPr sz="5671"/>
            </a:lvl3pPr>
            <a:lvl4pPr marL="6479362" indent="0">
              <a:buNone/>
              <a:defRPr sz="4727"/>
            </a:lvl4pPr>
            <a:lvl5pPr marL="8639146" indent="0">
              <a:buNone/>
              <a:defRPr sz="4727"/>
            </a:lvl5pPr>
            <a:lvl6pPr marL="10798931" indent="0">
              <a:buNone/>
              <a:defRPr sz="4727"/>
            </a:lvl6pPr>
            <a:lvl7pPr marL="12958715" indent="0">
              <a:buNone/>
              <a:defRPr sz="4727"/>
            </a:lvl7pPr>
            <a:lvl8pPr marL="15118499" indent="0">
              <a:buNone/>
              <a:defRPr sz="4727"/>
            </a:lvl8pPr>
            <a:lvl9pPr marL="17278284" indent="0">
              <a:buNone/>
              <a:defRPr sz="47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3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2300046"/>
            <a:ext cx="37260550" cy="8350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11500193"/>
            <a:ext cx="37260550" cy="27410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40040603"/>
            <a:ext cx="97201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090B-3ADF-4090-9EE5-2E9D826556F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9" y="40040603"/>
            <a:ext cx="14580215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40040603"/>
            <a:ext cx="97201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9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569" rtl="0" eaLnBrk="1" latinLnBrk="0" hangingPunct="1">
        <a:lnSpc>
          <a:spcPct val="90000"/>
        </a:lnSpc>
        <a:spcBef>
          <a:spcPct val="0"/>
        </a:spcBef>
        <a:buNone/>
        <a:defRPr sz="207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896" indent="-1079896" algn="l" defTabSz="4319569" rtl="0" eaLnBrk="1" latinLnBrk="0" hangingPunct="1">
        <a:lnSpc>
          <a:spcPct val="90000"/>
        </a:lnSpc>
        <a:spcBef>
          <a:spcPts val="4727"/>
        </a:spcBef>
        <a:buFont typeface="Arial" panose="020B0604020202020204" pitchFamily="34" charset="0"/>
        <a:buChar char="•"/>
        <a:defRPr sz="13231" kern="1200">
          <a:solidFill>
            <a:schemeClr val="tx1"/>
          </a:solidFill>
          <a:latin typeface="+mn-lt"/>
          <a:ea typeface="+mn-ea"/>
          <a:cs typeface="+mn-cs"/>
        </a:defRPr>
      </a:lvl1pPr>
      <a:lvl2pPr marL="3239680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11335" kern="1200">
          <a:solidFill>
            <a:schemeClr val="tx1"/>
          </a:solidFill>
          <a:latin typeface="+mn-lt"/>
          <a:ea typeface="+mn-ea"/>
          <a:cs typeface="+mn-cs"/>
        </a:defRPr>
      </a:lvl2pPr>
      <a:lvl3pPr marL="5399465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9447" kern="1200">
          <a:solidFill>
            <a:schemeClr val="tx1"/>
          </a:solidFill>
          <a:latin typeface="+mn-lt"/>
          <a:ea typeface="+mn-ea"/>
          <a:cs typeface="+mn-cs"/>
        </a:defRPr>
      </a:lvl3pPr>
      <a:lvl4pPr marL="7559249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4pPr>
      <a:lvl5pPr marL="9719034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5pPr>
      <a:lvl6pPr marL="11878827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6pPr>
      <a:lvl7pPr marL="14038611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7pPr>
      <a:lvl8pPr marL="16198395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8pPr>
      <a:lvl9pPr marL="18358180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1pPr>
      <a:lvl2pPr marL="2159784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2pPr>
      <a:lvl3pPr marL="4319569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3pPr>
      <a:lvl4pPr marL="6479362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4pPr>
      <a:lvl5pPr marL="8639146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5pPr>
      <a:lvl6pPr marL="10798931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6pPr>
      <a:lvl7pPr marL="12958715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7pPr>
      <a:lvl8pPr marL="15118499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8pPr>
      <a:lvl9pPr marL="17278284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97AD6D3D-102A-48B1-99C4-A7B61136FF7E}"/>
              </a:ext>
            </a:extLst>
          </p:cNvPr>
          <p:cNvGrpSpPr/>
          <p:nvPr/>
        </p:nvGrpSpPr>
        <p:grpSpPr>
          <a:xfrm>
            <a:off x="8883501" y="8883501"/>
            <a:ext cx="25433652" cy="25433652"/>
            <a:chOff x="3293455" y="5459540"/>
            <a:chExt cx="25200000" cy="2520000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5B48864-CE2F-40FA-A559-5BAFCBD3BEF1}"/>
                </a:ext>
              </a:extLst>
            </p:cNvPr>
            <p:cNvGrpSpPr/>
            <p:nvPr/>
          </p:nvGrpSpPr>
          <p:grpSpPr>
            <a:xfrm>
              <a:off x="3293455" y="5459540"/>
              <a:ext cx="25200000" cy="25200000"/>
              <a:chOff x="3293455" y="5459540"/>
              <a:chExt cx="25200000" cy="252000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C9C2291-9CE0-4C23-83AC-DF077F5B929D}"/>
                  </a:ext>
                </a:extLst>
              </p:cNvPr>
              <p:cNvSpPr/>
              <p:nvPr/>
            </p:nvSpPr>
            <p:spPr>
              <a:xfrm>
                <a:off x="3293455" y="5459540"/>
                <a:ext cx="25200000" cy="252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52"/>
              </a:p>
            </p:txBody>
          </p:sp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B7A98FE-D5C6-41DF-804D-6B313DA6FD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93455" y="5459540"/>
                <a:ext cx="7200000" cy="7200000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BE91B5B-A764-4FAC-BB77-0131D1FC3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455" y="5459540"/>
                <a:ext cx="7200000" cy="7200000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92813B1E-E19E-4B08-9F90-3321EDF0D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93455" y="23459540"/>
                <a:ext cx="7200000" cy="7200000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9708E829-BF7A-4EB1-BA78-491FC4095E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455" y="23459540"/>
                <a:ext cx="7200000" cy="7200000"/>
              </a:xfrm>
              <a:prstGeom prst="rect">
                <a:avLst/>
              </a:prstGeom>
            </p:spPr>
          </p:pic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EC25728-6AC1-489F-9022-6EAFC8C133FB}"/>
                </a:ext>
              </a:extLst>
            </p:cNvPr>
            <p:cNvGrpSpPr/>
            <p:nvPr/>
          </p:nvGrpSpPr>
          <p:grpSpPr>
            <a:xfrm>
              <a:off x="7613455" y="9779540"/>
              <a:ext cx="16560000" cy="16560000"/>
              <a:chOff x="25613455" y="11579540"/>
              <a:chExt cx="16560000" cy="165600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4179F2C-AA28-4D97-9A7C-07AF22C04B2C}"/>
                  </a:ext>
                </a:extLst>
              </p:cNvPr>
              <p:cNvSpPr/>
              <p:nvPr/>
            </p:nvSpPr>
            <p:spPr>
              <a:xfrm>
                <a:off x="25613455" y="11579540"/>
                <a:ext cx="16560000" cy="165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52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CD90C81-0F67-42CC-B228-87F7A0309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3455" y="259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79ECD983-1196-45C6-9489-4CB74BC554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455" y="187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E279F40D-F491-4DFE-A608-10160E957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3455" y="115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6D417C37-94E1-410A-ACD5-4939C9731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13455" y="187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B418A016-BD9C-447D-95A5-4E5E1E214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3455" y="18779540"/>
                <a:ext cx="2160000" cy="2160000"/>
              </a:xfrm>
              <a:prstGeom prst="rect">
                <a:avLst/>
              </a:prstGeom>
            </p:spPr>
          </p:pic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AF8442A-B159-499E-A3B4-4300FD2ADA89}"/>
              </a:ext>
            </a:extLst>
          </p:cNvPr>
          <p:cNvSpPr txBox="1"/>
          <p:nvPr/>
        </p:nvSpPr>
        <p:spPr>
          <a:xfrm>
            <a:off x="14349694" y="1339481"/>
            <a:ext cx="14488262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0</a:t>
            </a:r>
          </a:p>
        </p:txBody>
      </p:sp>
    </p:spTree>
    <p:extLst>
      <p:ext uri="{BB962C8B-B14F-4D97-AF65-F5344CB8AC3E}">
        <p14:creationId xmlns:p14="http://schemas.microsoft.com/office/powerpoint/2010/main" val="2087526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5 with margin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A228F1-419A-4331-BDF1-79F07B7B8E70}"/>
              </a:ext>
            </a:extLst>
          </p:cNvPr>
          <p:cNvGrpSpPr>
            <a:grpSpLocks noChangeAspect="1"/>
          </p:cNvGrpSpPr>
          <p:nvPr/>
        </p:nvGrpSpPr>
        <p:grpSpPr>
          <a:xfrm>
            <a:off x="1800319" y="5554919"/>
            <a:ext cx="39600000" cy="64800000"/>
            <a:chOff x="22500478" y="6193019"/>
            <a:chExt cx="39600000" cy="6480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AB57934-61C7-46A0-A3D8-8F80CD2D062A}"/>
                </a:ext>
              </a:extLst>
            </p:cNvPr>
            <p:cNvSpPr/>
            <p:nvPr/>
          </p:nvSpPr>
          <p:spPr>
            <a:xfrm>
              <a:off x="22500478" y="6193019"/>
              <a:ext cx="39600000" cy="64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9AAEE7C-16CA-4AA8-B916-D8E6A048A9B8}"/>
                </a:ext>
              </a:extLst>
            </p:cNvPr>
            <p:cNvGrpSpPr>
              <a:grpSpLocks/>
            </p:cNvGrpSpPr>
            <p:nvPr/>
          </p:nvGrpSpPr>
          <p:grpSpPr>
            <a:xfrm>
              <a:off x="22500478" y="6554144"/>
              <a:ext cx="39600000" cy="64077750"/>
              <a:chOff x="3060319" y="11703919"/>
              <a:chExt cx="17280000" cy="27961200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39686551-3C6A-4649-B58A-74FE4D49E5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741520" y="19865119"/>
                <a:ext cx="2520000" cy="2520000"/>
                <a:chOff x="19947575" y="23450076"/>
                <a:chExt cx="2520000" cy="2520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30DE9ACE-ED25-43B0-BAC2-BEA9DF26D9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947575" y="23450076"/>
                  <a:ext cx="2520000" cy="252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5" name="그림 64">
                  <a:extLst>
                    <a:ext uri="{FF2B5EF4-FFF2-40B4-BE49-F238E27FC236}">
                      <a16:creationId xmlns:a16="http://schemas.microsoft.com/office/drawing/2014/main" id="{A3801CE2-416C-4D0A-B8EA-803D26E53A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0262575" y="23765076"/>
                  <a:ext cx="1890000" cy="1890000"/>
                </a:xfrm>
                <a:prstGeom prst="rect">
                  <a:avLst/>
                </a:prstGeom>
              </p:spPr>
            </p:pic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9B482A5D-117E-4892-B5E3-5F8A0987497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060319" y="22385119"/>
                <a:ext cx="17280000" cy="17280000"/>
                <a:chOff x="-2760882" y="22385119"/>
                <a:chExt cx="17280000" cy="1728000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C851442C-779E-4BD1-8637-1C2882829D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2760882" y="22385119"/>
                  <a:ext cx="17280000" cy="172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780D6A52-CE23-4993-BF12-3E9F4BC453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-600882" y="24545119"/>
                  <a:ext cx="12960000" cy="12960000"/>
                </a:xfrm>
                <a:prstGeom prst="rect">
                  <a:avLst/>
                </a:prstGeom>
              </p:spPr>
            </p:pic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3B6BB0DB-070A-4E07-A099-CB6A19238BB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060319" y="11703919"/>
                <a:ext cx="10681200" cy="10681200"/>
                <a:chOff x="328786" y="11703919"/>
                <a:chExt cx="10681200" cy="10681200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A7B7181E-0592-453B-BB74-582A9FBFBD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8786" y="11703919"/>
                  <a:ext cx="10681200" cy="10681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E63CA9CF-9D15-4AC2-9ABA-534A5A5262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664386" y="13039519"/>
                  <a:ext cx="8010000" cy="8010000"/>
                </a:xfrm>
                <a:prstGeom prst="rect">
                  <a:avLst/>
                </a:prstGeom>
              </p:spPr>
            </p:pic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5965E51C-07CD-4DA0-99E0-9ACE91C720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741518" y="11703919"/>
                <a:ext cx="6598800" cy="6598800"/>
                <a:chOff x="10314342" y="13626019"/>
                <a:chExt cx="6598800" cy="6598800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28D8AD30-8297-472D-9C54-4DC13191B9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14342" y="13626019"/>
                  <a:ext cx="6598800" cy="6598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F369AB56-6A33-4E9C-94C2-4B5A29913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1138742" y="14450419"/>
                  <a:ext cx="4950000" cy="4950000"/>
                </a:xfrm>
                <a:prstGeom prst="rect">
                  <a:avLst/>
                </a:prstGeom>
              </p:spPr>
            </p:pic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8E0CCD9-BA54-4046-891D-9320180579D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261519" y="18306319"/>
                <a:ext cx="4078800" cy="4078800"/>
                <a:chOff x="19082678" y="18936701"/>
                <a:chExt cx="4078800" cy="4078800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B5241C3-A926-411F-8700-659C216FA5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082678" y="18936701"/>
                  <a:ext cx="4078800" cy="4078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9EDB7D65-EFD7-400E-BFD0-CB8432812A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9592078" y="19446101"/>
                  <a:ext cx="3060000" cy="3060000"/>
                </a:xfrm>
                <a:prstGeom prst="rect">
                  <a:avLst/>
                </a:prstGeom>
              </p:spPr>
            </p:pic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1E71D156-0422-410D-B639-37378766794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741518" y="18306319"/>
                <a:ext cx="1555200" cy="1555200"/>
                <a:chOff x="26644062" y="18487410"/>
                <a:chExt cx="1555200" cy="155520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FF69A9A-7D6F-4E86-ACBE-9531141F30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644062" y="18487410"/>
                  <a:ext cx="1555200" cy="1555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F2ACD3C0-3E50-46EE-A67C-8C6F41CA6C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6838462" y="18681810"/>
                  <a:ext cx="1166400" cy="11664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A76F1B6-49A2-4ADD-94D1-57B07D9FC9F8}"/>
              </a:ext>
            </a:extLst>
          </p:cNvPr>
          <p:cNvGrpSpPr/>
          <p:nvPr/>
        </p:nvGrpSpPr>
        <p:grpSpPr>
          <a:xfrm>
            <a:off x="44101328" y="5554919"/>
            <a:ext cx="5565256" cy="64800000"/>
            <a:chOff x="41017665" y="1543919"/>
            <a:chExt cx="5565256" cy="64800000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67C1231-DDF9-41C5-8232-30DE27D3AF55}"/>
                </a:ext>
              </a:extLst>
            </p:cNvPr>
            <p:cNvCxnSpPr>
              <a:cxnSpLocks/>
            </p:cNvCxnSpPr>
            <p:nvPr/>
          </p:nvCxnSpPr>
          <p:spPr>
            <a:xfrm>
              <a:off x="41017665" y="1543919"/>
              <a:ext cx="0" cy="648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42A8EA4-FD08-4565-B1FA-0FE95659B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1766945" y="33343755"/>
              <a:ext cx="4815976" cy="1200329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7200" dirty="0">
                  <a:latin typeface="Arial" panose="020B0604020202020204" pitchFamily="34" charset="0"/>
                </a:rPr>
                <a:t>180 cm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E5F167F-F862-4491-852A-D3F8C2D62248}"/>
              </a:ext>
            </a:extLst>
          </p:cNvPr>
          <p:cNvGrpSpPr/>
          <p:nvPr/>
        </p:nvGrpSpPr>
        <p:grpSpPr>
          <a:xfrm>
            <a:off x="1800319" y="71522294"/>
            <a:ext cx="39600000" cy="1403529"/>
            <a:chOff x="-719681" y="59405401"/>
            <a:chExt cx="39600000" cy="1403529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54F90BD5-F3A3-451E-ACE9-5C6479BEEE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080319" y="39605401"/>
              <a:ext cx="0" cy="396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EBE8B9C-03E1-4380-A555-067A695D33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6891239" y="59608601"/>
              <a:ext cx="4378160" cy="1200329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7200" dirty="0">
                  <a:latin typeface="Arial" panose="020B0604020202020204" pitchFamily="34" charset="0"/>
                </a:rPr>
                <a:t>110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349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5 with margin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32AB47-C33B-4165-9842-FE552F8EE44A}"/>
              </a:ext>
            </a:extLst>
          </p:cNvPr>
          <p:cNvSpPr txBox="1"/>
          <p:nvPr/>
        </p:nvSpPr>
        <p:spPr>
          <a:xfrm>
            <a:off x="30055984" y="4439356"/>
            <a:ext cx="22594647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Bit map image for image saving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7BA586-FA58-493E-A1C8-E85AB0E94E19}"/>
              </a:ext>
            </a:extLst>
          </p:cNvPr>
          <p:cNvSpPr txBox="1"/>
          <p:nvPr/>
        </p:nvSpPr>
        <p:spPr>
          <a:xfrm>
            <a:off x="-6410185" y="4439356"/>
            <a:ext cx="9280105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Origin image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832FCD4-DC67-4993-8EDF-95820AA0458A}"/>
              </a:ext>
            </a:extLst>
          </p:cNvPr>
          <p:cNvGrpSpPr>
            <a:grpSpLocks noChangeAspect="1"/>
          </p:cNvGrpSpPr>
          <p:nvPr/>
        </p:nvGrpSpPr>
        <p:grpSpPr>
          <a:xfrm>
            <a:off x="-21570133" y="7717712"/>
            <a:ext cx="39600000" cy="64800000"/>
            <a:chOff x="22500478" y="6193019"/>
            <a:chExt cx="39600000" cy="648000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858A2B7-C0FE-45B8-A797-3A46C322CC84}"/>
                </a:ext>
              </a:extLst>
            </p:cNvPr>
            <p:cNvSpPr/>
            <p:nvPr/>
          </p:nvSpPr>
          <p:spPr>
            <a:xfrm>
              <a:off x="22500478" y="6193019"/>
              <a:ext cx="39600000" cy="64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0411E4C-D2E8-455C-B12D-E189B1D1627F}"/>
                </a:ext>
              </a:extLst>
            </p:cNvPr>
            <p:cNvGrpSpPr>
              <a:grpSpLocks/>
            </p:cNvGrpSpPr>
            <p:nvPr/>
          </p:nvGrpSpPr>
          <p:grpSpPr>
            <a:xfrm>
              <a:off x="22500478" y="6554144"/>
              <a:ext cx="39600000" cy="64077750"/>
              <a:chOff x="3060319" y="11703919"/>
              <a:chExt cx="17280000" cy="27961200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6BFD448A-1B27-4F84-8BCA-E0795AF5E23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741520" y="19865119"/>
                <a:ext cx="2520000" cy="2520000"/>
                <a:chOff x="19947575" y="23450076"/>
                <a:chExt cx="2520000" cy="2520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2331C262-6921-4F38-B61B-6248B1EBF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947575" y="23450076"/>
                  <a:ext cx="2520000" cy="252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5" name="그림 64">
                  <a:extLst>
                    <a:ext uri="{FF2B5EF4-FFF2-40B4-BE49-F238E27FC236}">
                      <a16:creationId xmlns:a16="http://schemas.microsoft.com/office/drawing/2014/main" id="{B6345734-BF3D-4ABF-9683-D75414635C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0262575" y="23765076"/>
                  <a:ext cx="1890000" cy="1890000"/>
                </a:xfrm>
                <a:prstGeom prst="rect">
                  <a:avLst/>
                </a:prstGeom>
              </p:spPr>
            </p:pic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B85AD2A7-AE7B-4CD2-8EA0-614F6946E32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060319" y="22385119"/>
                <a:ext cx="17280000" cy="17280000"/>
                <a:chOff x="-2760882" y="22385119"/>
                <a:chExt cx="17280000" cy="17280000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F5242227-0C1A-468C-A4A1-595732D225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2760882" y="22385119"/>
                  <a:ext cx="17280000" cy="172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3" name="그림 62">
                  <a:extLst>
                    <a:ext uri="{FF2B5EF4-FFF2-40B4-BE49-F238E27FC236}">
                      <a16:creationId xmlns:a16="http://schemas.microsoft.com/office/drawing/2014/main" id="{11397DFA-93A6-4A91-97C9-6A21750DC6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-600882" y="24545119"/>
                  <a:ext cx="12960000" cy="12960000"/>
                </a:xfrm>
                <a:prstGeom prst="rect">
                  <a:avLst/>
                </a:prstGeom>
              </p:spPr>
            </p:pic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22A7A917-D211-4FAF-A92A-2DE37CAC1A4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060319" y="11703919"/>
                <a:ext cx="10681200" cy="10681200"/>
                <a:chOff x="328786" y="11703919"/>
                <a:chExt cx="10681200" cy="10681200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9B43325C-D7E0-4C06-9074-B6271F0C3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8786" y="11703919"/>
                  <a:ext cx="10681200" cy="10681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1" name="그림 60">
                  <a:extLst>
                    <a:ext uri="{FF2B5EF4-FFF2-40B4-BE49-F238E27FC236}">
                      <a16:creationId xmlns:a16="http://schemas.microsoft.com/office/drawing/2014/main" id="{3CDE6C1E-65F5-4E95-9F90-1CEDC376B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664386" y="13039519"/>
                  <a:ext cx="8010000" cy="8010000"/>
                </a:xfrm>
                <a:prstGeom prst="rect">
                  <a:avLst/>
                </a:prstGeom>
              </p:spPr>
            </p:pic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154F378D-8F98-45DE-9282-8BC4BA2202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741518" y="11703919"/>
                <a:ext cx="6598800" cy="6598800"/>
                <a:chOff x="10314342" y="13626019"/>
                <a:chExt cx="6598800" cy="6598800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DBC64C2D-DFCC-4E11-80D6-3006D5C7FE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14342" y="13626019"/>
                  <a:ext cx="6598800" cy="6598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9" name="그림 58">
                  <a:extLst>
                    <a:ext uri="{FF2B5EF4-FFF2-40B4-BE49-F238E27FC236}">
                      <a16:creationId xmlns:a16="http://schemas.microsoft.com/office/drawing/2014/main" id="{CD63A88A-07EB-4FD6-BFB1-DA1B0C2D9F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1138742" y="14450419"/>
                  <a:ext cx="4950000" cy="4950000"/>
                </a:xfrm>
                <a:prstGeom prst="rect">
                  <a:avLst/>
                </a:prstGeom>
              </p:spPr>
            </p:pic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68E9A91-2958-46A1-8F2D-340BB3D6F3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261519" y="18306319"/>
                <a:ext cx="4078800" cy="4078800"/>
                <a:chOff x="19082678" y="18936701"/>
                <a:chExt cx="4078800" cy="4078800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E4C7A390-A70D-4C73-BB56-1C9F188AC3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082678" y="18936701"/>
                  <a:ext cx="4078800" cy="4078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7" name="그림 56">
                  <a:extLst>
                    <a:ext uri="{FF2B5EF4-FFF2-40B4-BE49-F238E27FC236}">
                      <a16:creationId xmlns:a16="http://schemas.microsoft.com/office/drawing/2014/main" id="{95108B12-90D9-463D-B6F4-6D6F956DA2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9592078" y="19446101"/>
                  <a:ext cx="3060000" cy="3060000"/>
                </a:xfrm>
                <a:prstGeom prst="rect">
                  <a:avLst/>
                </a:prstGeom>
              </p:spPr>
            </p:pic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E187536D-04AD-42E3-A239-BEDAEEE78B3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741518" y="18306319"/>
                <a:ext cx="1555200" cy="1555200"/>
                <a:chOff x="26644062" y="18487410"/>
                <a:chExt cx="1555200" cy="155520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580E96B9-975B-4F9A-8CB1-9F271E259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644062" y="18487410"/>
                  <a:ext cx="1555200" cy="1555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4ED97261-5E4C-4CE1-8ACD-2CB728D2DA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6838462" y="18681810"/>
                  <a:ext cx="1166400" cy="116640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1C36412-8C5E-47F1-8F34-0D62D77D66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53307" y="7717712"/>
            <a:ext cx="39600000" cy="64800000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08CF4D9C-89BD-44C1-ABF3-9282FB2C0F27}"/>
              </a:ext>
            </a:extLst>
          </p:cNvPr>
          <p:cNvGrpSpPr/>
          <p:nvPr/>
        </p:nvGrpSpPr>
        <p:grpSpPr>
          <a:xfrm>
            <a:off x="63854316" y="7717712"/>
            <a:ext cx="5565256" cy="64800000"/>
            <a:chOff x="41017665" y="1543919"/>
            <a:chExt cx="5565256" cy="64800000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4061CE85-D414-4A81-849C-C01EDD83F7A8}"/>
                </a:ext>
              </a:extLst>
            </p:cNvPr>
            <p:cNvCxnSpPr>
              <a:cxnSpLocks/>
            </p:cNvCxnSpPr>
            <p:nvPr/>
          </p:nvCxnSpPr>
          <p:spPr>
            <a:xfrm>
              <a:off x="41017665" y="1543919"/>
              <a:ext cx="0" cy="648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92FEC7C-49D0-497B-9E76-CB94656916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1766945" y="33343755"/>
              <a:ext cx="4815976" cy="1200329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7200" dirty="0">
                  <a:latin typeface="Arial" panose="020B0604020202020204" pitchFamily="34" charset="0"/>
                </a:rPr>
                <a:t>180 cm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EFDF002-D5AE-4D5A-8944-511D606ED67D}"/>
              </a:ext>
            </a:extLst>
          </p:cNvPr>
          <p:cNvGrpSpPr/>
          <p:nvPr/>
        </p:nvGrpSpPr>
        <p:grpSpPr>
          <a:xfrm>
            <a:off x="21553307" y="73685087"/>
            <a:ext cx="39600000" cy="1403529"/>
            <a:chOff x="-719681" y="59405401"/>
            <a:chExt cx="39600000" cy="1403529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A4EACEFF-A4DC-45F1-82C4-733E7FA55B1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080319" y="39605401"/>
              <a:ext cx="0" cy="396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EC86029-F0E5-4582-9A84-A2D126B2C1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6891239" y="59608601"/>
              <a:ext cx="4378160" cy="1200329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7200" dirty="0">
                  <a:latin typeface="Arial" panose="020B0604020202020204" pitchFamily="34" charset="0"/>
                </a:rPr>
                <a:t>110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826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FC6F8C1-A3BC-435D-BDD8-1BD76BEBD3A2}"/>
              </a:ext>
            </a:extLst>
          </p:cNvPr>
          <p:cNvGrpSpPr/>
          <p:nvPr/>
        </p:nvGrpSpPr>
        <p:grpSpPr>
          <a:xfrm>
            <a:off x="8883501" y="8883501"/>
            <a:ext cx="25433652" cy="25433652"/>
            <a:chOff x="2537606" y="8801881"/>
            <a:chExt cx="25200000" cy="2520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8AEDDE9-377A-4155-A1B0-C8FB8573C3FF}"/>
                </a:ext>
              </a:extLst>
            </p:cNvPr>
            <p:cNvGrpSpPr/>
            <p:nvPr/>
          </p:nvGrpSpPr>
          <p:grpSpPr>
            <a:xfrm>
              <a:off x="2537606" y="8801881"/>
              <a:ext cx="25200000" cy="25200000"/>
              <a:chOff x="3293455" y="5459540"/>
              <a:chExt cx="25200000" cy="25200000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364CC519-D9F8-4C7E-B3F9-80B9E259AD2D}"/>
                  </a:ext>
                </a:extLst>
              </p:cNvPr>
              <p:cNvGrpSpPr/>
              <p:nvPr/>
            </p:nvGrpSpPr>
            <p:grpSpPr>
              <a:xfrm>
                <a:off x="3293455" y="5459540"/>
                <a:ext cx="25200000" cy="25200000"/>
                <a:chOff x="3293455" y="5459540"/>
                <a:chExt cx="25200000" cy="25200000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3D4CD237-77E6-4F99-944C-B68FB3509F42}"/>
                    </a:ext>
                  </a:extLst>
                </p:cNvPr>
                <p:cNvSpPr/>
                <p:nvPr/>
              </p:nvSpPr>
              <p:spPr>
                <a:xfrm>
                  <a:off x="3293455" y="5459540"/>
                  <a:ext cx="25200000" cy="252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93455" y="5459540"/>
                  <a:ext cx="7200000" cy="720000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3455" y="5459540"/>
                  <a:ext cx="7200000" cy="7200000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93455" y="23459540"/>
                  <a:ext cx="7200000" cy="720000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3455" y="23459540"/>
                  <a:ext cx="7200000" cy="7200000"/>
                </a:xfrm>
                <a:prstGeom prst="rect">
                  <a:avLst/>
                </a:prstGeom>
              </p:spPr>
            </p:pic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5A0E7040-1440-4AB2-81A4-E081F88CA21D}"/>
                  </a:ext>
                </a:extLst>
              </p:cNvPr>
              <p:cNvGrpSpPr/>
              <p:nvPr/>
            </p:nvGrpSpPr>
            <p:grpSpPr>
              <a:xfrm>
                <a:off x="7613455" y="9779540"/>
                <a:ext cx="16560000" cy="16560000"/>
                <a:chOff x="25613455" y="11579540"/>
                <a:chExt cx="16560000" cy="165600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EB82289C-B3FF-42BF-BCD0-0E85F7901C15}"/>
                    </a:ext>
                  </a:extLst>
                </p:cNvPr>
                <p:cNvSpPr/>
                <p:nvPr/>
              </p:nvSpPr>
              <p:spPr>
                <a:xfrm>
                  <a:off x="25613455" y="11579540"/>
                  <a:ext cx="16560000" cy="165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A247BB8C-A16A-4B5B-83D4-3C3A5379AB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13455" y="259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D482BA53-8C23-4813-916B-E58A7CF006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13455" y="187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761F6FFC-19CE-4A8B-83D1-5BB67A9F22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13455" y="115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3473F21F-463C-4C73-A16D-A91A91F01A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613455" y="187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E80767EF-CDF2-475A-AC32-F3A76C8098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13455" y="18779540"/>
                  <a:ext cx="2160000" cy="216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2B89394-25E8-46C5-808A-ED7E739CBF10}"/>
                </a:ext>
              </a:extLst>
            </p:cNvPr>
            <p:cNvGrpSpPr/>
            <p:nvPr/>
          </p:nvGrpSpPr>
          <p:grpSpPr>
            <a:xfrm>
              <a:off x="9892406" y="16156681"/>
              <a:ext cx="10490400" cy="10490400"/>
              <a:chOff x="29980105" y="17920973"/>
              <a:chExt cx="10490400" cy="104904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1ACC49A-A24C-4BA0-9F99-A18CCF8BD4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980105" y="17920973"/>
                <a:ext cx="10490400" cy="10490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52"/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C56659B6-F86B-43B5-A56E-A667F94EED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80105" y="22446173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6411317-EF78-47EB-A837-67C101E25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05305" y="26971373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04C2D2D-465D-45F0-8629-0858B48FF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30505" y="22446173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C833D7C0-3690-4B8B-B2A8-85D7976C1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05305" y="17920973"/>
                <a:ext cx="1440000" cy="1440000"/>
              </a:xfrm>
              <a:prstGeom prst="rect">
                <a:avLst/>
              </a:prstGeom>
            </p:spPr>
          </p:pic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14349694" y="1339481"/>
            <a:ext cx="14488262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1</a:t>
            </a:r>
          </a:p>
        </p:txBody>
      </p:sp>
    </p:spTree>
    <p:extLst>
      <p:ext uri="{BB962C8B-B14F-4D97-AF65-F5344CB8AC3E}">
        <p14:creationId xmlns:p14="http://schemas.microsoft.com/office/powerpoint/2010/main" val="354214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14349694" y="1339481"/>
            <a:ext cx="14488262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2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F9C9F2A-9F74-445D-86C8-49E069ABF53D}"/>
              </a:ext>
            </a:extLst>
          </p:cNvPr>
          <p:cNvGrpSpPr>
            <a:grpSpLocks noChangeAspect="1"/>
          </p:cNvGrpSpPr>
          <p:nvPr/>
        </p:nvGrpSpPr>
        <p:grpSpPr>
          <a:xfrm>
            <a:off x="3600319" y="5124319"/>
            <a:ext cx="36000000" cy="36000000"/>
            <a:chOff x="3433432" y="5587153"/>
            <a:chExt cx="36000000" cy="3600000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5ECBC04-5E82-49BE-A1E6-5106DE12D8CE}"/>
                </a:ext>
              </a:extLst>
            </p:cNvPr>
            <p:cNvGrpSpPr/>
            <p:nvPr/>
          </p:nvGrpSpPr>
          <p:grpSpPr>
            <a:xfrm>
              <a:off x="3433432" y="5587153"/>
              <a:ext cx="36000000" cy="36000000"/>
              <a:chOff x="3433423" y="5587152"/>
              <a:chExt cx="36333791" cy="3633379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C6FC87C-902E-4E17-9D5D-F3FA89C47B02}"/>
                  </a:ext>
                </a:extLst>
              </p:cNvPr>
              <p:cNvSpPr/>
              <p:nvPr/>
            </p:nvSpPr>
            <p:spPr>
              <a:xfrm>
                <a:off x="3433423" y="5587152"/>
                <a:ext cx="36333791" cy="363337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52"/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7EEB59A8-FF04-4915-9207-10A1C8FD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3424" y="5587153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7EBD7A37-8E94-40D0-A92A-1E0D3145A8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66940" y="5587153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9DA5EAAA-1DB6-4EED-85F5-77577B526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00456" y="20120669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E0E1BF56-3BFA-4FC1-BD2F-CB012B356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00456" y="5587153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DD4FA6AC-295E-4178-AD52-C9BB972BC0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00456" y="34654185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982EA5FD-40E7-4D14-80DF-6624B5980B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66940" y="34654185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8E1D0A1A-9B41-441C-A8F5-E6C91F8D8C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3424" y="34654185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56370C09-F8B7-4C9C-832B-E102446AB1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3424" y="20120669"/>
                <a:ext cx="7266758" cy="7266758"/>
              </a:xfrm>
              <a:prstGeom prst="rect">
                <a:avLst/>
              </a:prstGeom>
            </p:spPr>
          </p:pic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F956931-B1D4-4031-973D-13A558B013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413432" y="16567153"/>
              <a:ext cx="14040000" cy="14040000"/>
              <a:chOff x="14580318" y="16734047"/>
              <a:chExt cx="14040000" cy="14040000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98C839DD-3B29-4D61-AF91-533862BC19B4}"/>
                  </a:ext>
                </a:extLst>
              </p:cNvPr>
              <p:cNvGrpSpPr/>
              <p:nvPr/>
            </p:nvGrpSpPr>
            <p:grpSpPr>
              <a:xfrm>
                <a:off x="14580318" y="16734047"/>
                <a:ext cx="14040000" cy="14040000"/>
                <a:chOff x="14580318" y="16734047"/>
                <a:chExt cx="14040000" cy="140400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EB82289C-B3FF-42BF-BCD0-0E85F7901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580318" y="16734047"/>
                  <a:ext cx="14040000" cy="140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37" name="그림 36">
                  <a:extLst>
                    <a:ext uri="{FF2B5EF4-FFF2-40B4-BE49-F238E27FC236}">
                      <a16:creationId xmlns:a16="http://schemas.microsoft.com/office/drawing/2014/main" id="{757220ED-3FB8-499F-A115-753735506A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80318" y="1673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70B05AC8-BD0B-4258-BBDD-CD3E57862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60318" y="1673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788E18D8-CE55-4CB0-A970-AC82AC5822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40318" y="1673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3" name="그림 42">
                  <a:extLst>
                    <a:ext uri="{FF2B5EF4-FFF2-40B4-BE49-F238E27FC236}">
                      <a16:creationId xmlns:a16="http://schemas.microsoft.com/office/drawing/2014/main" id="{2C3946A2-96D5-40E8-B70B-26D28D49FC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40318" y="2231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E758D147-9DE0-42E6-9AA5-053B952A7C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40318" y="2789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C59C4C96-FEB0-400B-8854-45E459D0B1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60318" y="2789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9" name="그림 48">
                  <a:extLst>
                    <a:ext uri="{FF2B5EF4-FFF2-40B4-BE49-F238E27FC236}">
                      <a16:creationId xmlns:a16="http://schemas.microsoft.com/office/drawing/2014/main" id="{49ACD768-EF8D-4286-801D-56CD8C0152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80318" y="2789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C9220B98-1DC7-4808-95BA-7FF3D20473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80318" y="22314047"/>
                  <a:ext cx="2880000" cy="2880000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67307BCD-9054-4CC7-AA0D-84D71BE70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80318" y="23034047"/>
                <a:ext cx="1440000" cy="144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7774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2 with margin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008A22-8EFD-49C4-833B-4E9C724D76D2}"/>
              </a:ext>
            </a:extLst>
          </p:cNvPr>
          <p:cNvGrpSpPr/>
          <p:nvPr/>
        </p:nvGrpSpPr>
        <p:grpSpPr>
          <a:xfrm>
            <a:off x="1800319" y="2733917"/>
            <a:ext cx="39600000" cy="39600000"/>
            <a:chOff x="1800319" y="3218009"/>
            <a:chExt cx="39600000" cy="39600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502786-20F5-4F43-A0DF-DBE8280E1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319" y="3218009"/>
              <a:ext cx="39600000" cy="39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52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F9C9F2A-9F74-445D-86C8-49E069ABF53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00319" y="5018009"/>
              <a:ext cx="36000000" cy="36000000"/>
              <a:chOff x="3433432" y="5587153"/>
              <a:chExt cx="36000000" cy="36000000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15ECBC04-5E82-49BE-A1E6-5106DE12D8CE}"/>
                  </a:ext>
                </a:extLst>
              </p:cNvPr>
              <p:cNvGrpSpPr/>
              <p:nvPr/>
            </p:nvGrpSpPr>
            <p:grpSpPr>
              <a:xfrm>
                <a:off x="3433432" y="5587153"/>
                <a:ext cx="36000000" cy="36000000"/>
                <a:chOff x="3433423" y="5587152"/>
                <a:chExt cx="36333791" cy="36333791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C6FC87C-902E-4E17-9D5D-F3FA89C47B02}"/>
                    </a:ext>
                  </a:extLst>
                </p:cNvPr>
                <p:cNvSpPr/>
                <p:nvPr/>
              </p:nvSpPr>
              <p:spPr>
                <a:xfrm>
                  <a:off x="3433423" y="5587152"/>
                  <a:ext cx="36333791" cy="363337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3424" y="5587153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66940" y="5587153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00456" y="20120669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00456" y="5587153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DD4FA6AC-295E-4178-AD52-C9BB972BC0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00456" y="34654185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982EA5FD-40E7-4D14-80DF-6624B5980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66940" y="34654185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8E1D0A1A-9B41-441C-A8F5-E6C91F8D8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3424" y="34654185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56370C09-F8B7-4C9C-832B-E102446AB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3424" y="20120669"/>
                  <a:ext cx="7266758" cy="7266758"/>
                </a:xfrm>
                <a:prstGeom prst="rect">
                  <a:avLst/>
                </a:prstGeom>
              </p:spPr>
            </p:pic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4F956931-B1D4-4031-973D-13A558B013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4413432" y="16567153"/>
                <a:ext cx="14040000" cy="14040000"/>
                <a:chOff x="14580318" y="16734047"/>
                <a:chExt cx="14040000" cy="14040000"/>
              </a:xfrm>
            </p:grpSpPr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98C839DD-3B29-4D61-AF91-533862BC19B4}"/>
                    </a:ext>
                  </a:extLst>
                </p:cNvPr>
                <p:cNvGrpSpPr/>
                <p:nvPr/>
              </p:nvGrpSpPr>
              <p:grpSpPr>
                <a:xfrm>
                  <a:off x="14580318" y="16734047"/>
                  <a:ext cx="14040000" cy="14040000"/>
                  <a:chOff x="14580318" y="16734047"/>
                  <a:chExt cx="14040000" cy="14040000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B82289C-B3FF-42BF-BCD0-0E85F7901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4580318" y="16734047"/>
                    <a:ext cx="14040000" cy="1404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52"/>
                  </a:p>
                </p:txBody>
              </p:sp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757220ED-3FB8-499F-A115-753735506A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580318" y="1673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70B05AC8-BD0B-4258-BBDD-CD3E578624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160318" y="1673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788E18D8-CE55-4CB0-A970-AC82AC582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740318" y="1673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2C3946A2-96D5-40E8-B70B-26D28D49FC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740318" y="2231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>
                    <a:extLst>
                      <a:ext uri="{FF2B5EF4-FFF2-40B4-BE49-F238E27FC236}">
                        <a16:creationId xmlns:a16="http://schemas.microsoft.com/office/drawing/2014/main" id="{E758D147-9DE0-42E6-9AA5-053B952A7C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740318" y="2789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C59C4C96-FEB0-400B-8854-45E459D0B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160318" y="2789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49ACD768-EF8D-4286-801D-56CD8C0152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580318" y="2789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그림 50">
                    <a:extLst>
                      <a:ext uri="{FF2B5EF4-FFF2-40B4-BE49-F238E27FC236}">
                        <a16:creationId xmlns:a16="http://schemas.microsoft.com/office/drawing/2014/main" id="{C9220B98-1DC7-4808-95BA-7FF3D20473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580318" y="22314047"/>
                    <a:ext cx="2880000" cy="288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67307BCD-9054-4CC7-AA0D-84D71BE70E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80318" y="23034047"/>
                  <a:ext cx="1440000" cy="144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47271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3 with margin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0756023-577C-4B7D-AE74-150B85CB168A}"/>
              </a:ext>
            </a:extLst>
          </p:cNvPr>
          <p:cNvGrpSpPr>
            <a:grpSpLocks noChangeAspect="1"/>
          </p:cNvGrpSpPr>
          <p:nvPr/>
        </p:nvGrpSpPr>
        <p:grpSpPr>
          <a:xfrm>
            <a:off x="1800319" y="2714719"/>
            <a:ext cx="39600000" cy="39600000"/>
            <a:chOff x="-1799681" y="2714719"/>
            <a:chExt cx="39600000" cy="39600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323C497-D87D-4969-83E9-5E65B6F65E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799681" y="2714719"/>
              <a:ext cx="39600000" cy="39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52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1C21C13-1343-44B7-87EC-4A4835B744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9" y="4514719"/>
              <a:ext cx="36000000" cy="36000000"/>
              <a:chOff x="26473126" y="4533917"/>
              <a:chExt cx="36000000" cy="36000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E12C1B46-A8C3-4505-8A3E-EBEB3475B7F9}"/>
                  </a:ext>
                </a:extLst>
              </p:cNvPr>
              <p:cNvGrpSpPr/>
              <p:nvPr/>
            </p:nvGrpSpPr>
            <p:grpSpPr>
              <a:xfrm>
                <a:off x="26473126" y="4533917"/>
                <a:ext cx="36000000" cy="36000000"/>
                <a:chOff x="3600319" y="4533917"/>
                <a:chExt cx="36000000" cy="36000000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C6FC87C-902E-4E17-9D5D-F3FA89C47B02}"/>
                    </a:ext>
                  </a:extLst>
                </p:cNvPr>
                <p:cNvSpPr/>
                <p:nvPr/>
              </p:nvSpPr>
              <p:spPr>
                <a:xfrm>
                  <a:off x="3600319" y="4533917"/>
                  <a:ext cx="36000000" cy="360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45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45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171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45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DD4FA6AC-295E-4178-AD52-C9BB972BC0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297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982EA5FD-40E7-4D14-80DF-6624B5980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297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8E1D0A1A-9B41-441C-A8F5-E6C91F8D8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297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56370C09-F8B7-4C9C-832B-E102446AB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17133917"/>
                  <a:ext cx="10800000" cy="10800000"/>
                </a:xfrm>
                <a:prstGeom prst="rect">
                  <a:avLst/>
                </a:prstGeom>
              </p:spPr>
            </p:pic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7F75F6F-5438-4889-81EC-8627D5E22E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9073126" y="17133917"/>
                <a:ext cx="10800001" cy="10800000"/>
                <a:chOff x="16200318" y="17133917"/>
                <a:chExt cx="10800001" cy="10800000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3A5151D6-F1A8-4C68-BE1E-6D6EEFEC967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6200318" y="17133917"/>
                  <a:ext cx="10800001" cy="10800000"/>
                  <a:chOff x="16200318" y="17133917"/>
                  <a:chExt cx="10800001" cy="10800000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B82289C-B3FF-42BF-BCD0-0E85F7901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200318" y="17133917"/>
                    <a:ext cx="10800000" cy="1080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52"/>
                  </a:p>
                </p:txBody>
              </p:sp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757220ED-3FB8-499F-A115-753735506A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70B05AC8-BD0B-4258-BBDD-CD3E578624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788E18D8-CE55-4CB0-A970-AC82AC582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2C3946A2-96D5-40E8-B70B-26D28D49FC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091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>
                    <a:extLst>
                      <a:ext uri="{FF2B5EF4-FFF2-40B4-BE49-F238E27FC236}">
                        <a16:creationId xmlns:a16="http://schemas.microsoft.com/office/drawing/2014/main" id="{E758D147-9DE0-42E6-9AA5-053B952A7C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C59C4C96-FEB0-400B-8854-45E459D0B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49ACD768-EF8D-4286-801D-56CD8C0152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그림 50">
                    <a:extLst>
                      <a:ext uri="{FF2B5EF4-FFF2-40B4-BE49-F238E27FC236}">
                        <a16:creationId xmlns:a16="http://schemas.microsoft.com/office/drawing/2014/main" id="{C9220B98-1DC7-4808-95BA-7FF3D20473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0913917"/>
                    <a:ext cx="3240000" cy="324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67307BCD-9054-4CC7-AA0D-84D71BE70E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80318" y="21813917"/>
                  <a:ext cx="1440000" cy="144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22353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3 with margin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CDCEC1-8155-4DE2-BD9D-EFCAA980748F}"/>
              </a:ext>
            </a:extLst>
          </p:cNvPr>
          <p:cNvGrpSpPr>
            <a:grpSpLocks noChangeAspect="1"/>
          </p:cNvGrpSpPr>
          <p:nvPr/>
        </p:nvGrpSpPr>
        <p:grpSpPr>
          <a:xfrm>
            <a:off x="1800319" y="2714719"/>
            <a:ext cx="39600000" cy="39600000"/>
            <a:chOff x="1800319" y="2733917"/>
            <a:chExt cx="39600000" cy="39600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502786-20F5-4F43-A0DF-DBE8280E1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319" y="2733917"/>
              <a:ext cx="39600000" cy="39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52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1C21C13-1343-44B7-87EC-4A4835B744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00319" y="4533917"/>
              <a:ext cx="36000000" cy="36000000"/>
              <a:chOff x="26473126" y="4533917"/>
              <a:chExt cx="36000000" cy="36000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E12C1B46-A8C3-4505-8A3E-EBEB3475B7F9}"/>
                  </a:ext>
                </a:extLst>
              </p:cNvPr>
              <p:cNvGrpSpPr/>
              <p:nvPr/>
            </p:nvGrpSpPr>
            <p:grpSpPr>
              <a:xfrm>
                <a:off x="26473126" y="4533917"/>
                <a:ext cx="36000000" cy="36000000"/>
                <a:chOff x="3600319" y="4533917"/>
                <a:chExt cx="36000000" cy="36000000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C6FC87C-902E-4E17-9D5D-F3FA89C47B02}"/>
                    </a:ext>
                  </a:extLst>
                </p:cNvPr>
                <p:cNvSpPr/>
                <p:nvPr/>
              </p:nvSpPr>
              <p:spPr>
                <a:xfrm>
                  <a:off x="3600319" y="4533917"/>
                  <a:ext cx="36000000" cy="360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45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45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171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45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DD4FA6AC-295E-4178-AD52-C9BB972BC0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297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982EA5FD-40E7-4D14-80DF-6624B5980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297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8E1D0A1A-9B41-441C-A8F5-E6C91F8D8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297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56370C09-F8B7-4C9C-832B-E102446AB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17133917"/>
                  <a:ext cx="10800000" cy="10800000"/>
                </a:xfrm>
                <a:prstGeom prst="rect">
                  <a:avLst/>
                </a:prstGeom>
              </p:spPr>
            </p:pic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7F75F6F-5438-4889-81EC-8627D5E22E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9073126" y="17133917"/>
                <a:ext cx="10800001" cy="10800000"/>
                <a:chOff x="16200318" y="17133917"/>
                <a:chExt cx="10800001" cy="10800000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3A5151D6-F1A8-4C68-BE1E-6D6EEFEC967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6200318" y="17133917"/>
                  <a:ext cx="10800001" cy="10800000"/>
                  <a:chOff x="16200318" y="17133917"/>
                  <a:chExt cx="10800001" cy="10800000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B82289C-B3FF-42BF-BCD0-0E85F7901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200318" y="17133917"/>
                    <a:ext cx="10800000" cy="1080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52"/>
                  </a:p>
                </p:txBody>
              </p:sp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757220ED-3FB8-499F-A115-753735506A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70B05AC8-BD0B-4258-BBDD-CD3E578624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788E18D8-CE55-4CB0-A970-AC82AC582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2C3946A2-96D5-40E8-B70B-26D28D49FC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091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>
                    <a:extLst>
                      <a:ext uri="{FF2B5EF4-FFF2-40B4-BE49-F238E27FC236}">
                        <a16:creationId xmlns:a16="http://schemas.microsoft.com/office/drawing/2014/main" id="{E758D147-9DE0-42E6-9AA5-053B952A7C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C59C4C96-FEB0-400B-8854-45E459D0B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49ACD768-EF8D-4286-801D-56CD8C0152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그림 50">
                    <a:extLst>
                      <a:ext uri="{FF2B5EF4-FFF2-40B4-BE49-F238E27FC236}">
                        <a16:creationId xmlns:a16="http://schemas.microsoft.com/office/drawing/2014/main" id="{C9220B98-1DC7-4808-95BA-7FF3D20473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0913917"/>
                    <a:ext cx="3240000" cy="324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67307BCD-9054-4CC7-AA0D-84D71BE70E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80318" y="21813917"/>
                  <a:ext cx="1440000" cy="14400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BE3E279-2044-48E3-BBE3-8FE5F3348BD3}"/>
              </a:ext>
            </a:extLst>
          </p:cNvPr>
          <p:cNvCxnSpPr>
            <a:cxnSpLocks/>
          </p:cNvCxnSpPr>
          <p:nvPr/>
        </p:nvCxnSpPr>
        <p:spPr>
          <a:xfrm>
            <a:off x="21600319" y="47506723"/>
            <a:ext cx="180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DC37CF1-FE6E-4DEF-9A0F-7A3126E20D6A}"/>
              </a:ext>
            </a:extLst>
          </p:cNvPr>
          <p:cNvSpPr txBox="1"/>
          <p:nvPr/>
        </p:nvSpPr>
        <p:spPr>
          <a:xfrm>
            <a:off x="26109139" y="47900229"/>
            <a:ext cx="89823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50 cm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40EAD5E-F702-4C7F-B5AC-65EA2EDC5A95}"/>
              </a:ext>
            </a:extLst>
          </p:cNvPr>
          <p:cNvCxnSpPr>
            <a:cxnSpLocks/>
          </p:cNvCxnSpPr>
          <p:nvPr/>
        </p:nvCxnSpPr>
        <p:spPr>
          <a:xfrm>
            <a:off x="21600319" y="-7416800"/>
            <a:ext cx="0" cy="56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65C0D3A-12C8-4660-9083-FEC00BEB5816}"/>
              </a:ext>
            </a:extLst>
          </p:cNvPr>
          <p:cNvCxnSpPr>
            <a:cxnSpLocks/>
          </p:cNvCxnSpPr>
          <p:nvPr/>
        </p:nvCxnSpPr>
        <p:spPr>
          <a:xfrm>
            <a:off x="39600319" y="-7416800"/>
            <a:ext cx="0" cy="56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DFF93E5-F7B6-472F-B933-055DB018AF1F}"/>
              </a:ext>
            </a:extLst>
          </p:cNvPr>
          <p:cNvCxnSpPr>
            <a:cxnSpLocks/>
          </p:cNvCxnSpPr>
          <p:nvPr/>
        </p:nvCxnSpPr>
        <p:spPr>
          <a:xfrm>
            <a:off x="34200319" y="42854719"/>
            <a:ext cx="54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AE7BC1C-9C2D-4243-9CA5-F27555BF7C5E}"/>
              </a:ext>
            </a:extLst>
          </p:cNvPr>
          <p:cNvSpPr txBox="1"/>
          <p:nvPr/>
        </p:nvSpPr>
        <p:spPr>
          <a:xfrm>
            <a:off x="35126439" y="43184279"/>
            <a:ext cx="35477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15 cm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2507DBD-882C-43D5-9509-E5601FCADCD3}"/>
              </a:ext>
            </a:extLst>
          </p:cNvPr>
          <p:cNvCxnSpPr>
            <a:cxnSpLocks/>
          </p:cNvCxnSpPr>
          <p:nvPr/>
        </p:nvCxnSpPr>
        <p:spPr>
          <a:xfrm>
            <a:off x="34200319" y="-7416800"/>
            <a:ext cx="0" cy="56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D4EFACE-9CF0-46EE-876A-E0D7C4F6CE22}"/>
              </a:ext>
            </a:extLst>
          </p:cNvPr>
          <p:cNvCxnSpPr>
            <a:cxnSpLocks/>
          </p:cNvCxnSpPr>
          <p:nvPr/>
        </p:nvCxnSpPr>
        <p:spPr>
          <a:xfrm>
            <a:off x="21600319" y="42854719"/>
            <a:ext cx="126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E9FC5F3-4933-4FB2-92A5-AA9D22B59501}"/>
              </a:ext>
            </a:extLst>
          </p:cNvPr>
          <p:cNvSpPr txBox="1"/>
          <p:nvPr/>
        </p:nvSpPr>
        <p:spPr>
          <a:xfrm>
            <a:off x="26109139" y="43184279"/>
            <a:ext cx="35477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35 cm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0943F2A-11E0-4CCA-A94E-91FC7CC51569}"/>
              </a:ext>
            </a:extLst>
          </p:cNvPr>
          <p:cNvCxnSpPr>
            <a:cxnSpLocks/>
          </p:cNvCxnSpPr>
          <p:nvPr/>
        </p:nvCxnSpPr>
        <p:spPr>
          <a:xfrm>
            <a:off x="21600319" y="28251934"/>
            <a:ext cx="378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AD83839-C931-46A9-A4B3-DA955DD7E4C0}"/>
              </a:ext>
            </a:extLst>
          </p:cNvPr>
          <p:cNvCxnSpPr>
            <a:cxnSpLocks/>
          </p:cNvCxnSpPr>
          <p:nvPr/>
        </p:nvCxnSpPr>
        <p:spPr>
          <a:xfrm>
            <a:off x="25380319" y="-7416800"/>
            <a:ext cx="0" cy="3637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9A21561-88AD-41CD-8C01-D31708FD59D8}"/>
              </a:ext>
            </a:extLst>
          </p:cNvPr>
          <p:cNvSpPr txBox="1"/>
          <p:nvPr/>
        </p:nvSpPr>
        <p:spPr>
          <a:xfrm>
            <a:off x="21301239" y="28305032"/>
            <a:ext cx="43781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10.5 cm</a:t>
            </a:r>
          </a:p>
        </p:txBody>
      </p:sp>
    </p:spTree>
    <p:extLst>
      <p:ext uri="{BB962C8B-B14F-4D97-AF65-F5344CB8AC3E}">
        <p14:creationId xmlns:p14="http://schemas.microsoft.com/office/powerpoint/2010/main" val="62879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4 with margin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E173BCE-CE1A-4E10-84A9-8A511AA22770}"/>
              </a:ext>
            </a:extLst>
          </p:cNvPr>
          <p:cNvGrpSpPr>
            <a:grpSpLocks noChangeAspect="1"/>
          </p:cNvGrpSpPr>
          <p:nvPr/>
        </p:nvGrpSpPr>
        <p:grpSpPr>
          <a:xfrm>
            <a:off x="1800319" y="2714719"/>
            <a:ext cx="39600000" cy="39600000"/>
            <a:chOff x="23400478" y="7214719"/>
            <a:chExt cx="39600000" cy="39600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B8A266-0309-4B31-BDCC-F881D8C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478" y="7214719"/>
              <a:ext cx="39600000" cy="39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85AA4E1-3A9D-4FE9-9FCB-BB498410DD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00478" y="9014719"/>
              <a:ext cx="36000000" cy="36000000"/>
              <a:chOff x="3600319" y="4514719"/>
              <a:chExt cx="36000000" cy="36000000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BB62DBF2-4C3F-454A-8347-E8531100D5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00319" y="4514719"/>
                <a:ext cx="36000000" cy="36000000"/>
                <a:chOff x="3600319" y="4514719"/>
                <a:chExt cx="36000000" cy="36000000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C6FC87C-902E-4E17-9D5D-F3FA89C47B02}"/>
                    </a:ext>
                  </a:extLst>
                </p:cNvPr>
                <p:cNvSpPr/>
                <p:nvPr/>
              </p:nvSpPr>
              <p:spPr>
                <a:xfrm>
                  <a:off x="3600319" y="4514719"/>
                  <a:ext cx="36000000" cy="360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45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45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171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45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DD4FA6AC-295E-4178-AD52-C9BB972BC0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297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982EA5FD-40E7-4D14-80DF-6624B5980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297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8E1D0A1A-9B41-441C-A8F5-E6C91F8D8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297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56370C09-F8B7-4C9C-832B-E102446AB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17114719"/>
                  <a:ext cx="10800000" cy="10800000"/>
                </a:xfrm>
                <a:prstGeom prst="rect">
                  <a:avLst/>
                </a:prstGeom>
              </p:spPr>
            </p:pic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0F7201-7EF2-42F9-B77A-67AF1297FC7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200319" y="17114719"/>
                <a:ext cx="10800001" cy="10800000"/>
                <a:chOff x="16200319" y="17114719"/>
                <a:chExt cx="10800001" cy="10800000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3A5151D6-F1A8-4C68-BE1E-6D6EEFEC967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6200319" y="17114719"/>
                  <a:ext cx="10800001" cy="10800000"/>
                  <a:chOff x="16200318" y="17133917"/>
                  <a:chExt cx="10800001" cy="10800000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B82289C-B3FF-42BF-BCD0-0E85F7901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200318" y="17133917"/>
                    <a:ext cx="10800000" cy="1080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52"/>
                  </a:p>
                </p:txBody>
              </p:sp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757220ED-3FB8-499F-A115-753735506A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70B05AC8-BD0B-4258-BBDD-CD3E578624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788E18D8-CE55-4CB0-A970-AC82AC582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2C3946A2-96D5-40E8-B70B-26D28D49FC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091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>
                    <a:extLst>
                      <a:ext uri="{FF2B5EF4-FFF2-40B4-BE49-F238E27FC236}">
                        <a16:creationId xmlns:a16="http://schemas.microsoft.com/office/drawing/2014/main" id="{E758D147-9DE0-42E6-9AA5-053B952A7C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C59C4C96-FEB0-400B-8854-45E459D0B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49ACD768-EF8D-4286-801D-56CD8C0152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그림 50">
                    <a:extLst>
                      <a:ext uri="{FF2B5EF4-FFF2-40B4-BE49-F238E27FC236}">
                        <a16:creationId xmlns:a16="http://schemas.microsoft.com/office/drawing/2014/main" id="{C9220B98-1DC7-4808-95BA-7FF3D20473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0913917"/>
                    <a:ext cx="3240000" cy="324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9487277A-B349-40E2-8765-0C1F4B14240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980319" y="20894719"/>
                  <a:ext cx="3240000" cy="3240000"/>
                  <a:chOff x="41986200" y="17664881"/>
                  <a:chExt cx="3240000" cy="3240000"/>
                </a:xfrm>
              </p:grpSpPr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EAA80F9C-E6FF-44C8-BC18-3AD6327039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986200" y="17664881"/>
                    <a:ext cx="3240000" cy="324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" name="그림 7">
                    <a:extLst>
                      <a:ext uri="{FF2B5EF4-FFF2-40B4-BE49-F238E27FC236}">
                        <a16:creationId xmlns:a16="http://schemas.microsoft.com/office/drawing/2014/main" id="{DAF7F74D-631B-49F4-B397-1E7576285E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986200" y="17664881"/>
                    <a:ext cx="1490400" cy="1490400"/>
                  </a:xfrm>
                  <a:prstGeom prst="rect">
                    <a:avLst/>
                  </a:prstGeom>
                </p:spPr>
              </p:pic>
              <p:pic>
                <p:nvPicPr>
                  <p:cNvPr id="10" name="그림 9">
                    <a:extLst>
                      <a:ext uri="{FF2B5EF4-FFF2-40B4-BE49-F238E27FC236}">
                        <a16:creationId xmlns:a16="http://schemas.microsoft.com/office/drawing/2014/main" id="{52FF8B49-650A-4836-A356-EB9A3096DC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35800" y="17664881"/>
                    <a:ext cx="1490400" cy="1490400"/>
                  </a:xfrm>
                  <a:prstGeom prst="rect">
                    <a:avLst/>
                  </a:prstGeom>
                </p:spPr>
              </p:pic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709D7C61-5DC5-4C55-B72A-2C283C19FF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35800" y="19414481"/>
                    <a:ext cx="1490400" cy="1490400"/>
                  </a:xfrm>
                  <a:prstGeom prst="rect">
                    <a:avLst/>
                  </a:prstGeom>
                </p:spPr>
              </p:pic>
              <p:pic>
                <p:nvPicPr>
                  <p:cNvPr id="15" name="그림 14">
                    <a:extLst>
                      <a:ext uri="{FF2B5EF4-FFF2-40B4-BE49-F238E27FC236}">
                        <a16:creationId xmlns:a16="http://schemas.microsoft.com/office/drawing/2014/main" id="{9B5A17D3-8497-4B25-BA86-87F8BABE47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986200" y="19414481"/>
                    <a:ext cx="1490400" cy="1490400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87670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>
            <a:spLocks noChangeAspect="1"/>
          </p:cNvSpPr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4 with margin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51F203D-28B0-4114-B6D7-EB2B4C4793CF}"/>
              </a:ext>
            </a:extLst>
          </p:cNvPr>
          <p:cNvGrpSpPr>
            <a:grpSpLocks noChangeAspect="1"/>
          </p:cNvGrpSpPr>
          <p:nvPr/>
        </p:nvGrpSpPr>
        <p:grpSpPr>
          <a:xfrm>
            <a:off x="1800319" y="2714719"/>
            <a:ext cx="39600000" cy="39600000"/>
            <a:chOff x="1800319" y="2714719"/>
            <a:chExt cx="39600000" cy="39600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B8A266-0309-4B31-BDCC-F881D8C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319" y="2714719"/>
              <a:ext cx="39600000" cy="39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85AA4E1-3A9D-4FE9-9FCB-BB498410DD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00319" y="4514719"/>
              <a:ext cx="36000000" cy="36000000"/>
              <a:chOff x="3600319" y="4514719"/>
              <a:chExt cx="36000000" cy="36000000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BB62DBF2-4C3F-454A-8347-E8531100D5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00319" y="4514719"/>
                <a:ext cx="36000000" cy="36000000"/>
                <a:chOff x="3600319" y="4514719"/>
                <a:chExt cx="36000000" cy="36000000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C6FC87C-902E-4E17-9D5D-F3FA89C47B02}"/>
                    </a:ext>
                  </a:extLst>
                </p:cNvPr>
                <p:cNvSpPr/>
                <p:nvPr/>
              </p:nvSpPr>
              <p:spPr>
                <a:xfrm>
                  <a:off x="3600319" y="4514719"/>
                  <a:ext cx="36000000" cy="360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45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45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171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45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DD4FA6AC-295E-4178-AD52-C9BB972BC0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297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982EA5FD-40E7-4D14-80DF-6624B5980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297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8E1D0A1A-9B41-441C-A8F5-E6C91F8D8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297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56370C09-F8B7-4C9C-832B-E102446AB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17114719"/>
                  <a:ext cx="10800000" cy="10800000"/>
                </a:xfrm>
                <a:prstGeom prst="rect">
                  <a:avLst/>
                </a:prstGeom>
              </p:spPr>
            </p:pic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0F7201-7EF2-42F9-B77A-67AF1297FC7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200319" y="17114719"/>
                <a:ext cx="10800001" cy="10800000"/>
                <a:chOff x="16200319" y="17114719"/>
                <a:chExt cx="10800001" cy="10800000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3A5151D6-F1A8-4C68-BE1E-6D6EEFEC967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6200319" y="17114719"/>
                  <a:ext cx="10800001" cy="10800000"/>
                  <a:chOff x="16200318" y="17133917"/>
                  <a:chExt cx="10800001" cy="10800000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B82289C-B3FF-42BF-BCD0-0E85F7901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200318" y="17133917"/>
                    <a:ext cx="10800000" cy="1080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52"/>
                  </a:p>
                </p:txBody>
              </p:sp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757220ED-3FB8-499F-A115-753735506A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70B05AC8-BD0B-4258-BBDD-CD3E578624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788E18D8-CE55-4CB0-A970-AC82AC582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2C3946A2-96D5-40E8-B70B-26D28D49FC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091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>
                    <a:extLst>
                      <a:ext uri="{FF2B5EF4-FFF2-40B4-BE49-F238E27FC236}">
                        <a16:creationId xmlns:a16="http://schemas.microsoft.com/office/drawing/2014/main" id="{E758D147-9DE0-42E6-9AA5-053B952A7C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C59C4C96-FEB0-400B-8854-45E459D0B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49ACD768-EF8D-4286-801D-56CD8C0152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그림 50">
                    <a:extLst>
                      <a:ext uri="{FF2B5EF4-FFF2-40B4-BE49-F238E27FC236}">
                        <a16:creationId xmlns:a16="http://schemas.microsoft.com/office/drawing/2014/main" id="{C9220B98-1DC7-4808-95BA-7FF3D20473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0913917"/>
                    <a:ext cx="3240000" cy="324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9487277A-B349-40E2-8765-0C1F4B14240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980319" y="20894719"/>
                  <a:ext cx="3240000" cy="3240000"/>
                  <a:chOff x="41986200" y="17664881"/>
                  <a:chExt cx="3240000" cy="3240000"/>
                </a:xfrm>
              </p:grpSpPr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EAA80F9C-E6FF-44C8-BC18-3AD6327039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986200" y="17664881"/>
                    <a:ext cx="3240000" cy="324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" name="그림 7">
                    <a:extLst>
                      <a:ext uri="{FF2B5EF4-FFF2-40B4-BE49-F238E27FC236}">
                        <a16:creationId xmlns:a16="http://schemas.microsoft.com/office/drawing/2014/main" id="{DAF7F74D-631B-49F4-B397-1E7576285E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986200" y="17664881"/>
                    <a:ext cx="1490400" cy="1490400"/>
                  </a:xfrm>
                  <a:prstGeom prst="rect">
                    <a:avLst/>
                  </a:prstGeom>
                </p:spPr>
              </p:pic>
              <p:pic>
                <p:nvPicPr>
                  <p:cNvPr id="10" name="그림 9">
                    <a:extLst>
                      <a:ext uri="{FF2B5EF4-FFF2-40B4-BE49-F238E27FC236}">
                        <a16:creationId xmlns:a16="http://schemas.microsoft.com/office/drawing/2014/main" id="{52FF8B49-650A-4836-A356-EB9A3096DC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35800" y="17664881"/>
                    <a:ext cx="1490400" cy="1490400"/>
                  </a:xfrm>
                  <a:prstGeom prst="rect">
                    <a:avLst/>
                  </a:prstGeom>
                </p:spPr>
              </p:pic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709D7C61-5DC5-4C55-B72A-2C283C19FF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35800" y="19414481"/>
                    <a:ext cx="1490400" cy="1490400"/>
                  </a:xfrm>
                  <a:prstGeom prst="rect">
                    <a:avLst/>
                  </a:prstGeom>
                </p:spPr>
              </p:pic>
              <p:pic>
                <p:nvPicPr>
                  <p:cNvPr id="15" name="그림 14">
                    <a:extLst>
                      <a:ext uri="{FF2B5EF4-FFF2-40B4-BE49-F238E27FC236}">
                        <a16:creationId xmlns:a16="http://schemas.microsoft.com/office/drawing/2014/main" id="{9B5A17D3-8497-4B25-BA86-87F8BABE47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986200" y="19414481"/>
                    <a:ext cx="1490400" cy="1490400"/>
                  </a:xfrm>
                  <a:prstGeom prst="rect">
                    <a:avLst/>
                  </a:prstGeom>
                </p:spPr>
              </p:pic>
            </p:grpSp>
          </p:grpSp>
        </p:grp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8B5F870-C675-4934-A64B-A2195E9E2FA6}"/>
              </a:ext>
            </a:extLst>
          </p:cNvPr>
          <p:cNvCxnSpPr>
            <a:cxnSpLocks noChangeAspect="1"/>
          </p:cNvCxnSpPr>
          <p:nvPr/>
        </p:nvCxnSpPr>
        <p:spPr>
          <a:xfrm>
            <a:off x="21600319" y="58629109"/>
            <a:ext cx="180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131250-5698-4CAA-82B5-82EF60762157}"/>
              </a:ext>
            </a:extLst>
          </p:cNvPr>
          <p:cNvSpPr txBox="1">
            <a:spLocks noChangeAspect="1"/>
          </p:cNvSpPr>
          <p:nvPr/>
        </p:nvSpPr>
        <p:spPr>
          <a:xfrm>
            <a:off x="26109139" y="59022615"/>
            <a:ext cx="89823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50 cm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1609EC0-D904-466A-BD75-D3617A92F4FA}"/>
              </a:ext>
            </a:extLst>
          </p:cNvPr>
          <p:cNvCxnSpPr>
            <a:cxnSpLocks noChangeAspect="1"/>
          </p:cNvCxnSpPr>
          <p:nvPr/>
        </p:nvCxnSpPr>
        <p:spPr>
          <a:xfrm>
            <a:off x="21600319" y="4514719"/>
            <a:ext cx="0" cy="56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98603D2-F528-41CE-A21B-3328075055D7}"/>
              </a:ext>
            </a:extLst>
          </p:cNvPr>
          <p:cNvCxnSpPr>
            <a:cxnSpLocks noChangeAspect="1"/>
          </p:cNvCxnSpPr>
          <p:nvPr/>
        </p:nvCxnSpPr>
        <p:spPr>
          <a:xfrm>
            <a:off x="39600319" y="4514719"/>
            <a:ext cx="0" cy="56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FA23B63-341D-485B-A668-EBE1FAA8578B}"/>
              </a:ext>
            </a:extLst>
          </p:cNvPr>
          <p:cNvCxnSpPr>
            <a:cxnSpLocks noChangeAspect="1"/>
          </p:cNvCxnSpPr>
          <p:nvPr/>
        </p:nvCxnSpPr>
        <p:spPr>
          <a:xfrm>
            <a:off x="34200319" y="55301291"/>
            <a:ext cx="54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3A01A4D-90F7-4716-955E-6D5CAB5A9484}"/>
              </a:ext>
            </a:extLst>
          </p:cNvPr>
          <p:cNvSpPr txBox="1">
            <a:spLocks noChangeAspect="1"/>
          </p:cNvSpPr>
          <p:nvPr/>
        </p:nvSpPr>
        <p:spPr>
          <a:xfrm>
            <a:off x="35126439" y="55630851"/>
            <a:ext cx="35477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15 cm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B98EEC2-560A-486B-B862-554AFC5917EA}"/>
              </a:ext>
            </a:extLst>
          </p:cNvPr>
          <p:cNvCxnSpPr>
            <a:cxnSpLocks noChangeAspect="1"/>
          </p:cNvCxnSpPr>
          <p:nvPr/>
        </p:nvCxnSpPr>
        <p:spPr>
          <a:xfrm>
            <a:off x="34200319" y="4514719"/>
            <a:ext cx="0" cy="56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7C23214-C42A-401A-96DB-33563E60DE21}"/>
              </a:ext>
            </a:extLst>
          </p:cNvPr>
          <p:cNvCxnSpPr>
            <a:cxnSpLocks noChangeAspect="1"/>
          </p:cNvCxnSpPr>
          <p:nvPr/>
        </p:nvCxnSpPr>
        <p:spPr>
          <a:xfrm>
            <a:off x="21600319" y="55301291"/>
            <a:ext cx="126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2580CB1-217C-45E8-8B66-79CE3A49A54D}"/>
              </a:ext>
            </a:extLst>
          </p:cNvPr>
          <p:cNvSpPr txBox="1">
            <a:spLocks noChangeAspect="1"/>
          </p:cNvSpPr>
          <p:nvPr/>
        </p:nvSpPr>
        <p:spPr>
          <a:xfrm>
            <a:off x="26109139" y="55630851"/>
            <a:ext cx="35477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35 cm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8821CF4-8C6A-43ED-A117-CF72F54856E0}"/>
              </a:ext>
            </a:extLst>
          </p:cNvPr>
          <p:cNvCxnSpPr>
            <a:cxnSpLocks noChangeAspect="1"/>
          </p:cNvCxnSpPr>
          <p:nvPr/>
        </p:nvCxnSpPr>
        <p:spPr>
          <a:xfrm>
            <a:off x="21600319" y="49147379"/>
            <a:ext cx="378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93EF490-EF25-4865-86E0-65590B19DE9E}"/>
              </a:ext>
            </a:extLst>
          </p:cNvPr>
          <p:cNvCxnSpPr>
            <a:cxnSpLocks noChangeAspect="1"/>
          </p:cNvCxnSpPr>
          <p:nvPr/>
        </p:nvCxnSpPr>
        <p:spPr>
          <a:xfrm>
            <a:off x="25380319" y="4514719"/>
            <a:ext cx="0" cy="46750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532B797-918D-4955-B56E-08347688F928}"/>
              </a:ext>
            </a:extLst>
          </p:cNvPr>
          <p:cNvSpPr txBox="1">
            <a:spLocks noChangeAspect="1"/>
          </p:cNvSpPr>
          <p:nvPr/>
        </p:nvSpPr>
        <p:spPr>
          <a:xfrm>
            <a:off x="21301239" y="49323587"/>
            <a:ext cx="4378160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7200" dirty="0">
                <a:latin typeface="Arial" panose="020B0604020202020204" pitchFamily="34" charset="0"/>
              </a:rPr>
              <a:t>10.5 cm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05CFDA5-F42A-4D27-A149-8B8BF5863807}"/>
              </a:ext>
            </a:extLst>
          </p:cNvPr>
          <p:cNvCxnSpPr>
            <a:cxnSpLocks noChangeAspect="1"/>
          </p:cNvCxnSpPr>
          <p:nvPr/>
        </p:nvCxnSpPr>
        <p:spPr>
          <a:xfrm>
            <a:off x="20725519" y="4514719"/>
            <a:ext cx="0" cy="42322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9E06C82-A551-442D-92D3-7B71A7AC41C8}"/>
              </a:ext>
            </a:extLst>
          </p:cNvPr>
          <p:cNvCxnSpPr>
            <a:cxnSpLocks noChangeAspect="1"/>
          </p:cNvCxnSpPr>
          <p:nvPr/>
        </p:nvCxnSpPr>
        <p:spPr>
          <a:xfrm>
            <a:off x="20725519" y="46406398"/>
            <a:ext cx="874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ED11307-C452-4159-90F9-C461A64D5D6B}"/>
              </a:ext>
            </a:extLst>
          </p:cNvPr>
          <p:cNvSpPr txBox="1">
            <a:spLocks noChangeAspect="1"/>
          </p:cNvSpPr>
          <p:nvPr/>
        </p:nvSpPr>
        <p:spPr>
          <a:xfrm>
            <a:off x="14327620" y="47112849"/>
            <a:ext cx="43781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2.43 cm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6B599BC-B155-4E26-A16A-73F1CF9B0439}"/>
              </a:ext>
            </a:extLst>
          </p:cNvPr>
          <p:cNvCxnSpPr>
            <a:cxnSpLocks noChangeAspect="1"/>
            <a:stCxn id="87" idx="3"/>
          </p:cNvCxnSpPr>
          <p:nvPr/>
        </p:nvCxnSpPr>
        <p:spPr>
          <a:xfrm flipV="1">
            <a:off x="18705780" y="46423010"/>
            <a:ext cx="2408189" cy="14131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0FB6325-1033-4E54-B79C-54659C80722D}"/>
              </a:ext>
            </a:extLst>
          </p:cNvPr>
          <p:cNvCxnSpPr>
            <a:cxnSpLocks noChangeAspect="1"/>
          </p:cNvCxnSpPr>
          <p:nvPr/>
        </p:nvCxnSpPr>
        <p:spPr>
          <a:xfrm>
            <a:off x="27000319" y="4514719"/>
            <a:ext cx="0" cy="49464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AD120EB-5609-48F2-A9DE-703EF47F64AC}"/>
              </a:ext>
            </a:extLst>
          </p:cNvPr>
          <p:cNvCxnSpPr>
            <a:cxnSpLocks noChangeAspect="1"/>
          </p:cNvCxnSpPr>
          <p:nvPr/>
        </p:nvCxnSpPr>
        <p:spPr>
          <a:xfrm>
            <a:off x="21600319" y="52284509"/>
            <a:ext cx="54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5356B19-566F-4735-BD71-7A6B5E67D087}"/>
              </a:ext>
            </a:extLst>
          </p:cNvPr>
          <p:cNvSpPr txBox="1">
            <a:spLocks noChangeAspect="1"/>
          </p:cNvSpPr>
          <p:nvPr/>
        </p:nvSpPr>
        <p:spPr>
          <a:xfrm>
            <a:off x="22111239" y="52337607"/>
            <a:ext cx="43781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15 cm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CA20423-101B-4644-9EB7-6FEAE240DB37}"/>
              </a:ext>
            </a:extLst>
          </p:cNvPr>
          <p:cNvCxnSpPr>
            <a:cxnSpLocks noChangeAspect="1"/>
          </p:cNvCxnSpPr>
          <p:nvPr/>
        </p:nvCxnSpPr>
        <p:spPr>
          <a:xfrm>
            <a:off x="19980319" y="4514719"/>
            <a:ext cx="0" cy="44632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27066EBC-23F6-4A10-BBC4-2660A2188C54}"/>
              </a:ext>
            </a:extLst>
          </p:cNvPr>
          <p:cNvCxnSpPr>
            <a:cxnSpLocks noChangeAspect="1"/>
          </p:cNvCxnSpPr>
          <p:nvPr/>
        </p:nvCxnSpPr>
        <p:spPr>
          <a:xfrm>
            <a:off x="19980319" y="47836124"/>
            <a:ext cx="162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BF6298B-D56E-413C-BCE6-0AF75828B9D8}"/>
              </a:ext>
            </a:extLst>
          </p:cNvPr>
          <p:cNvSpPr txBox="1">
            <a:spLocks noChangeAspect="1"/>
          </p:cNvSpPr>
          <p:nvPr/>
        </p:nvSpPr>
        <p:spPr>
          <a:xfrm>
            <a:off x="14327620" y="49664442"/>
            <a:ext cx="43781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4.5 cm</a:t>
            </a: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968A970-8826-4993-981B-64DC27EEB809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8576181" y="47872666"/>
            <a:ext cx="1916559" cy="25484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958DFF20-F03A-462D-A65B-BEA2EDEBA32A}"/>
              </a:ext>
            </a:extLst>
          </p:cNvPr>
          <p:cNvGrpSpPr>
            <a:grpSpLocks noChangeAspect="1"/>
          </p:cNvGrpSpPr>
          <p:nvPr/>
        </p:nvGrpSpPr>
        <p:grpSpPr>
          <a:xfrm>
            <a:off x="19980319" y="20651678"/>
            <a:ext cx="3240000" cy="248400"/>
            <a:chOff x="19980319" y="20609777"/>
            <a:chExt cx="3240000" cy="248400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BCF08718-8F2D-43CC-8469-8C97A99FE6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803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31F79C7-5466-4933-8812-1B2666B9FB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287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5F3D4F1-5BA1-4C13-A38C-7EDCAC5782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771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D633B37-1CE8-4E33-BA4A-6AF6E8E274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255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212D3AD-C69E-4EB9-B9E7-D1F14E58D1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739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849633F-020B-4237-95AF-3CDC3F06A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223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8444ED3-C2D4-46A7-A76C-1F35F9A171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761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38F3230-7228-4BDD-A96F-72298DA58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299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A1FC3F26-5F5E-4387-9B66-5A8A161768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9783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B5AAA0DE-3B78-4260-B551-E79BBC9AA2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267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5DB8FF9-1886-4750-B8A3-47EA467B6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751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25A2D7D-6773-442B-A2C1-6F25F4E73D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235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10D8719-5D44-4B03-8AD6-DE7563B43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719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00FB38BE-33A4-482D-A0CF-BF56A03EEA83}"/>
              </a:ext>
            </a:extLst>
          </p:cNvPr>
          <p:cNvGrpSpPr>
            <a:grpSpLocks noChangeAspect="1"/>
          </p:cNvGrpSpPr>
          <p:nvPr/>
        </p:nvGrpSpPr>
        <p:grpSpPr>
          <a:xfrm>
            <a:off x="3600320" y="2688146"/>
            <a:ext cx="35999999" cy="1800000"/>
            <a:chOff x="3600320" y="3079411"/>
            <a:chExt cx="35999999" cy="1800000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FC912D5-606B-4598-9C40-D868EB0984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971F357-E097-4A9D-9846-0F1BDEBEB7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4AD1A0DC-A6D5-4519-9639-06EEEA7F6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EBF6E35D-09A1-411B-B6FB-5C5F4AD9C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E3AB369C-B6F1-4634-8BDB-313315D57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B1223497-98A6-4056-A22B-441D2671AB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E2CB0140-17AC-421C-B83B-E4E2B7F04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BEE9EDD-BAD5-43A1-818A-7D4F52868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C7503CB8-ECCC-48B4-A3C5-F2D857A115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3CC5562E-9AC1-48F8-B5F7-FC4BEA4B14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9DDDD1CB-525F-4E16-8C50-4C37E737D5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E1CB4B09-D5AC-4F70-AD77-F62D38FFB6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1EC9BB5C-2F6E-45AC-A785-F4EEF414EC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319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F6B1F041-0ADB-449B-8B23-5C0106899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5008450F-588C-49D3-86FE-96B5519777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20B0DC14-F28D-4D8D-9BF1-6F2B44E8CA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3E7CF7FE-C30B-41A9-BA0D-86429E841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0F20CB1-FD5E-4225-B617-33DBC24BA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ADE56936-34AE-4EAA-A557-9476D8235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528BCF3A-72E7-4B4D-9C05-C6EA496BD0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319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DD1E88B8-A6BF-4723-B464-43E110FF69F5}"/>
              </a:ext>
            </a:extLst>
          </p:cNvPr>
          <p:cNvGrpSpPr>
            <a:grpSpLocks noChangeAspect="1"/>
          </p:cNvGrpSpPr>
          <p:nvPr/>
        </p:nvGrpSpPr>
        <p:grpSpPr>
          <a:xfrm>
            <a:off x="16200319" y="16574718"/>
            <a:ext cx="10800001" cy="540000"/>
            <a:chOff x="16200319" y="16096913"/>
            <a:chExt cx="10800001" cy="540000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7F7E73D-6F24-4439-99F6-D29CFEE944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4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937AFE90-1903-492E-A20C-1D5B2B1D4F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6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F040C291-D579-4768-B65B-73BC96214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8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2A4F212F-D64D-4043-8E8D-83A3C9189C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4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ED2A245-4DBC-4306-BF4E-148731E94B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0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589EB9D1-1BB3-4C8C-B372-9661C2225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8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90718B96-58C5-4DEC-8BE3-A85DDE1C11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0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DC0F41B-CC9E-4DF9-ADEB-F878493EC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06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766BD9F4-AB8C-4A9C-803D-A746DBA3F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2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136152A-91CE-4624-A4EE-F4808A083B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4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B3431249-1864-4396-80A8-C5E24ED15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79A02661-EF09-4BFE-87CE-40F46B3EF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2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85CAB97C-0E61-48FF-A9F2-46433819C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8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D424805E-F98E-42F0-92E1-90C7523A79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6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5FA32ABF-FD3B-4805-81B7-AC133474D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2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A2DE6CC4-24D1-4533-A932-EAD435D251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4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941CFE10-F15B-4026-9812-727D9EFF0F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5EF2726A-5C33-42AC-922F-C2EB34BF2C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8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C23D1CD3-0788-4F03-BF5B-3F08E7C9EA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0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409F1973-4F21-4FC3-8FFB-B7CBE24E28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77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5 with margin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23A3D88-141E-4B81-974D-FA7F6C0D03BD}"/>
              </a:ext>
            </a:extLst>
          </p:cNvPr>
          <p:cNvSpPr>
            <a:spLocks noChangeAspect="1"/>
          </p:cNvSpPr>
          <p:nvPr/>
        </p:nvSpPr>
        <p:spPr>
          <a:xfrm>
            <a:off x="33541518" y="18306319"/>
            <a:ext cx="1555200" cy="1555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2C3D604-0848-4470-8A74-1842C3F9715E}"/>
              </a:ext>
            </a:extLst>
          </p:cNvPr>
          <p:cNvSpPr>
            <a:spLocks noChangeAspect="1"/>
          </p:cNvSpPr>
          <p:nvPr/>
        </p:nvSpPr>
        <p:spPr>
          <a:xfrm>
            <a:off x="33541520" y="19865119"/>
            <a:ext cx="2520000" cy="25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0C0C8E0-CCE7-4D3A-90C8-0137E23624FE}"/>
              </a:ext>
            </a:extLst>
          </p:cNvPr>
          <p:cNvSpPr>
            <a:spLocks noChangeAspect="1"/>
          </p:cNvSpPr>
          <p:nvPr/>
        </p:nvSpPr>
        <p:spPr>
          <a:xfrm>
            <a:off x="36061519" y="18306319"/>
            <a:ext cx="4078800" cy="407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76102D0-60B6-41F9-A5E9-6D5EFE005D78}"/>
              </a:ext>
            </a:extLst>
          </p:cNvPr>
          <p:cNvSpPr>
            <a:spLocks noChangeAspect="1"/>
          </p:cNvSpPr>
          <p:nvPr/>
        </p:nvSpPr>
        <p:spPr>
          <a:xfrm>
            <a:off x="33541518" y="11703919"/>
            <a:ext cx="6598800" cy="659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6901C27-6082-4CB3-ABF9-0B6FE7522EFD}"/>
              </a:ext>
            </a:extLst>
          </p:cNvPr>
          <p:cNvSpPr>
            <a:spLocks noChangeAspect="1"/>
          </p:cNvSpPr>
          <p:nvPr/>
        </p:nvSpPr>
        <p:spPr>
          <a:xfrm>
            <a:off x="22860319" y="11703919"/>
            <a:ext cx="10681200" cy="1068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91DFA06-71A9-4BA6-8C72-7BDA9F2C7C00}"/>
              </a:ext>
            </a:extLst>
          </p:cNvPr>
          <p:cNvSpPr>
            <a:spLocks noChangeAspect="1"/>
          </p:cNvSpPr>
          <p:nvPr/>
        </p:nvSpPr>
        <p:spPr>
          <a:xfrm>
            <a:off x="22860319" y="22385119"/>
            <a:ext cx="17280000" cy="172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0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EA4D954-B485-4F29-A6D8-AAD945B8B77E}"/>
              </a:ext>
            </a:extLst>
          </p:cNvPr>
          <p:cNvCxnSpPr>
            <a:cxnSpLocks/>
          </p:cNvCxnSpPr>
          <p:nvPr/>
        </p:nvCxnSpPr>
        <p:spPr>
          <a:xfrm>
            <a:off x="41533205" y="11703918"/>
            <a:ext cx="0" cy="2796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AE0DB7-17CA-4E5A-8015-9F78A1342BCF}"/>
              </a:ext>
            </a:extLst>
          </p:cNvPr>
          <p:cNvSpPr txBox="1">
            <a:spLocks noChangeAspect="1"/>
          </p:cNvSpPr>
          <p:nvPr/>
        </p:nvSpPr>
        <p:spPr>
          <a:xfrm>
            <a:off x="42282485" y="24414941"/>
            <a:ext cx="4815976" cy="253915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7200" dirty="0">
                <a:latin typeface="Arial" panose="020B0604020202020204" pitchFamily="34" charset="0"/>
              </a:rPr>
              <a:t>155.34 cm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DFC99E6-F541-437D-B57C-7D9342AFC62F}"/>
              </a:ext>
            </a:extLst>
          </p:cNvPr>
          <p:cNvCxnSpPr>
            <a:cxnSpLocks/>
          </p:cNvCxnSpPr>
          <p:nvPr/>
        </p:nvCxnSpPr>
        <p:spPr>
          <a:xfrm rot="5400000">
            <a:off x="31500319" y="32477401"/>
            <a:ext cx="0" cy="172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ABA7DB-97C9-4A85-8B9B-7382D561E566}"/>
              </a:ext>
            </a:extLst>
          </p:cNvPr>
          <p:cNvSpPr txBox="1">
            <a:spLocks noChangeAspect="1"/>
          </p:cNvSpPr>
          <p:nvPr/>
        </p:nvSpPr>
        <p:spPr>
          <a:xfrm>
            <a:off x="29311239" y="41117401"/>
            <a:ext cx="4378160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7200" dirty="0">
                <a:latin typeface="Arial" panose="020B0604020202020204" pitchFamily="34" charset="0"/>
              </a:rPr>
              <a:t>96 cm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BF5103-85C3-4144-8856-FD74CF63E5F7}"/>
              </a:ext>
            </a:extLst>
          </p:cNvPr>
          <p:cNvSpPr>
            <a:spLocks noChangeAspect="1"/>
          </p:cNvSpPr>
          <p:nvPr/>
        </p:nvSpPr>
        <p:spPr>
          <a:xfrm>
            <a:off x="47847740" y="26453639"/>
            <a:ext cx="17280000" cy="172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0F1C87-764B-411F-AF85-FD7E1DB4CE5D}"/>
              </a:ext>
            </a:extLst>
          </p:cNvPr>
          <p:cNvSpPr>
            <a:spLocks noChangeAspect="1"/>
          </p:cNvSpPr>
          <p:nvPr/>
        </p:nvSpPr>
        <p:spPr>
          <a:xfrm>
            <a:off x="51147140" y="15772439"/>
            <a:ext cx="10681200" cy="1068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EC8E5A-8B2C-4567-9C04-6F1828547A79}"/>
              </a:ext>
            </a:extLst>
          </p:cNvPr>
          <p:cNvSpPr>
            <a:spLocks noChangeAspect="1"/>
          </p:cNvSpPr>
          <p:nvPr/>
        </p:nvSpPr>
        <p:spPr>
          <a:xfrm>
            <a:off x="53188340" y="9173639"/>
            <a:ext cx="6598800" cy="659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239DA9-5862-4AFC-AFE9-89DC72BA1917}"/>
              </a:ext>
            </a:extLst>
          </p:cNvPr>
          <p:cNvSpPr>
            <a:spLocks noChangeAspect="1"/>
          </p:cNvSpPr>
          <p:nvPr/>
        </p:nvSpPr>
        <p:spPr>
          <a:xfrm>
            <a:off x="54448340" y="5105119"/>
            <a:ext cx="4078800" cy="407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71A083-1FE3-4B38-B4BE-9C6CD6409ACA}"/>
              </a:ext>
            </a:extLst>
          </p:cNvPr>
          <p:cNvSpPr>
            <a:spLocks noChangeAspect="1"/>
          </p:cNvSpPr>
          <p:nvPr/>
        </p:nvSpPr>
        <p:spPr>
          <a:xfrm>
            <a:off x="55227740" y="2602930"/>
            <a:ext cx="2520000" cy="25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991CE1-C06A-4C4E-A069-003DA518E183}"/>
              </a:ext>
            </a:extLst>
          </p:cNvPr>
          <p:cNvSpPr>
            <a:spLocks noChangeAspect="1"/>
          </p:cNvSpPr>
          <p:nvPr/>
        </p:nvSpPr>
        <p:spPr>
          <a:xfrm>
            <a:off x="55710140" y="1005759"/>
            <a:ext cx="1555200" cy="1555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5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1FCCB34-AE40-4FE7-8C90-F8B5A9A2D552}"/>
              </a:ext>
            </a:extLst>
          </p:cNvPr>
          <p:cNvCxnSpPr>
            <a:cxnSpLocks/>
          </p:cNvCxnSpPr>
          <p:nvPr/>
        </p:nvCxnSpPr>
        <p:spPr>
          <a:xfrm>
            <a:off x="66354129" y="26453639"/>
            <a:ext cx="0" cy="172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5F3ACBD-E727-4049-8BDD-758D634209AF}"/>
              </a:ext>
            </a:extLst>
          </p:cNvPr>
          <p:cNvSpPr txBox="1">
            <a:spLocks noChangeAspect="1"/>
          </p:cNvSpPr>
          <p:nvPr/>
        </p:nvSpPr>
        <p:spPr>
          <a:xfrm>
            <a:off x="67322317" y="34493475"/>
            <a:ext cx="4378160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7200" dirty="0">
                <a:latin typeface="Arial" panose="020B0604020202020204" pitchFamily="34" charset="0"/>
              </a:rPr>
              <a:t>72 cm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E5B9544-8576-4B93-9976-F1D566CD3B03}"/>
              </a:ext>
            </a:extLst>
          </p:cNvPr>
          <p:cNvCxnSpPr>
            <a:cxnSpLocks/>
          </p:cNvCxnSpPr>
          <p:nvPr/>
        </p:nvCxnSpPr>
        <p:spPr>
          <a:xfrm>
            <a:off x="64136004" y="15772439"/>
            <a:ext cx="0" cy="106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4B6D3C-D865-4422-873A-00A22EE5F305}"/>
              </a:ext>
            </a:extLst>
          </p:cNvPr>
          <p:cNvSpPr txBox="1">
            <a:spLocks noChangeAspect="1"/>
          </p:cNvSpPr>
          <p:nvPr/>
        </p:nvSpPr>
        <p:spPr>
          <a:xfrm>
            <a:off x="65104192" y="20512875"/>
            <a:ext cx="4378160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7200" dirty="0">
                <a:latin typeface="Arial" panose="020B0604020202020204" pitchFamily="34" charset="0"/>
              </a:rPr>
              <a:t>44.5 cm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2B02248-F1DC-4D0D-BB09-0CA58CEF7AD8}"/>
              </a:ext>
            </a:extLst>
          </p:cNvPr>
          <p:cNvGrpSpPr/>
          <p:nvPr/>
        </p:nvGrpSpPr>
        <p:grpSpPr>
          <a:xfrm>
            <a:off x="62114714" y="9173639"/>
            <a:ext cx="5346348" cy="6598800"/>
            <a:chOff x="61120868" y="9970487"/>
            <a:chExt cx="5346348" cy="659880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123A322-9358-481A-A45F-F81ED5AB962D}"/>
                </a:ext>
              </a:extLst>
            </p:cNvPr>
            <p:cNvCxnSpPr>
              <a:cxnSpLocks/>
            </p:cNvCxnSpPr>
            <p:nvPr/>
          </p:nvCxnSpPr>
          <p:spPr>
            <a:xfrm>
              <a:off x="61120868" y="9970487"/>
              <a:ext cx="0" cy="659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65A2C8-65CF-4996-9039-D701F811ED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2089056" y="12669723"/>
              <a:ext cx="4378160" cy="1200329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7200" dirty="0">
                  <a:latin typeface="Arial" panose="020B0604020202020204" pitchFamily="34" charset="0"/>
                </a:rPr>
                <a:t>27.5 cm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8FEBB1-5974-459E-AA74-2B12D4B76295}"/>
              </a:ext>
            </a:extLst>
          </p:cNvPr>
          <p:cNvGrpSpPr/>
          <p:nvPr/>
        </p:nvGrpSpPr>
        <p:grpSpPr>
          <a:xfrm>
            <a:off x="60940300" y="5105119"/>
            <a:ext cx="5346348" cy="4078800"/>
            <a:chOff x="59099578" y="4169679"/>
            <a:chExt cx="5346348" cy="407880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8445734-0E6E-4533-B66A-EEAEF61A018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9578" y="4169679"/>
              <a:ext cx="0" cy="407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268F01A-B28D-4F3C-8D56-A84161BBCB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0067766" y="5608915"/>
              <a:ext cx="4378160" cy="1200329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7200" dirty="0">
                  <a:latin typeface="Arial" panose="020B0604020202020204" pitchFamily="34" charset="0"/>
                </a:rPr>
                <a:t>17 cm</a:t>
              </a: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C94ABE-2E1F-4F07-AC21-3ACDE3F311D1}"/>
              </a:ext>
            </a:extLst>
          </p:cNvPr>
          <p:cNvCxnSpPr>
            <a:cxnSpLocks/>
          </p:cNvCxnSpPr>
          <p:nvPr/>
        </p:nvCxnSpPr>
        <p:spPr>
          <a:xfrm>
            <a:off x="59967347" y="2602930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3A3DAEF-8A38-4A78-ABDF-59266A408924}"/>
              </a:ext>
            </a:extLst>
          </p:cNvPr>
          <p:cNvSpPr txBox="1">
            <a:spLocks noChangeAspect="1"/>
          </p:cNvSpPr>
          <p:nvPr/>
        </p:nvSpPr>
        <p:spPr>
          <a:xfrm>
            <a:off x="60935535" y="3262766"/>
            <a:ext cx="4378160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7200" dirty="0">
                <a:latin typeface="Arial" panose="020B0604020202020204" pitchFamily="34" charset="0"/>
              </a:rPr>
              <a:t>10.5 cm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5E8AC06-4026-46AC-B13B-42B2A42E82F8}"/>
              </a:ext>
            </a:extLst>
          </p:cNvPr>
          <p:cNvGrpSpPr/>
          <p:nvPr/>
        </p:nvGrpSpPr>
        <p:grpSpPr>
          <a:xfrm>
            <a:off x="58941490" y="1005759"/>
            <a:ext cx="5346348" cy="1555200"/>
            <a:chOff x="56952211" y="716013"/>
            <a:chExt cx="5346348" cy="155520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27C332C-74D8-4CE2-9DC1-E2A5CC7F3CF7}"/>
                </a:ext>
              </a:extLst>
            </p:cNvPr>
            <p:cNvCxnSpPr>
              <a:cxnSpLocks/>
            </p:cNvCxnSpPr>
            <p:nvPr/>
          </p:nvCxnSpPr>
          <p:spPr>
            <a:xfrm>
              <a:off x="56952211" y="716013"/>
              <a:ext cx="0" cy="155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99FF942-2D85-414A-8455-0C07C0E6BC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7920399" y="893449"/>
              <a:ext cx="4378160" cy="1200329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7200" dirty="0">
                  <a:latin typeface="Arial" panose="020B0604020202020204" pitchFamily="34" charset="0"/>
                </a:rPr>
                <a:t>6.48 cm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5FD2102-E60E-4424-9FFC-7A76E48DBA8A}"/>
              </a:ext>
            </a:extLst>
          </p:cNvPr>
          <p:cNvGrpSpPr>
            <a:grpSpLocks noChangeAspect="1"/>
          </p:cNvGrpSpPr>
          <p:nvPr/>
        </p:nvGrpSpPr>
        <p:grpSpPr>
          <a:xfrm>
            <a:off x="3060319" y="11703919"/>
            <a:ext cx="17280000" cy="27961200"/>
            <a:chOff x="3060319" y="11703919"/>
            <a:chExt cx="17280000" cy="27961200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54678DDE-1C3C-4149-951D-740D8C6FC47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1520" y="19865119"/>
              <a:ext cx="2520000" cy="2520000"/>
              <a:chOff x="19947575" y="23450076"/>
              <a:chExt cx="2520000" cy="2520000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C66AA19F-632D-42DD-A69A-BE3E9593E2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47575" y="23450076"/>
                <a:ext cx="2520000" cy="25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그림 108">
                <a:extLst>
                  <a:ext uri="{FF2B5EF4-FFF2-40B4-BE49-F238E27FC236}">
                    <a16:creationId xmlns:a16="http://schemas.microsoft.com/office/drawing/2014/main" id="{D6E96417-5CD4-445F-A328-FAC4FE4EF9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62575" y="23765076"/>
                <a:ext cx="1890000" cy="1890000"/>
              </a:xfrm>
              <a:prstGeom prst="rect">
                <a:avLst/>
              </a:prstGeom>
            </p:spPr>
          </p:pic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8E858698-AE87-4404-83EC-D3581BCD31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60319" y="22385119"/>
              <a:ext cx="17280000" cy="17280000"/>
              <a:chOff x="-2760882" y="22385119"/>
              <a:chExt cx="17280000" cy="17280000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C96585A4-B4CB-42B3-80B3-6AA0F35970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760882" y="22385119"/>
                <a:ext cx="17280000" cy="172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7" name="그림 106">
                <a:extLst>
                  <a:ext uri="{FF2B5EF4-FFF2-40B4-BE49-F238E27FC236}">
                    <a16:creationId xmlns:a16="http://schemas.microsoft.com/office/drawing/2014/main" id="{C65B93B3-FD39-416A-A1F5-B20AC3A03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00882" y="24545119"/>
                <a:ext cx="12960000" cy="12960000"/>
              </a:xfrm>
              <a:prstGeom prst="rect">
                <a:avLst/>
              </a:prstGeom>
            </p:spPr>
          </p:pic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D6720FD-4928-4184-93A9-6786128BBD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60319" y="11703919"/>
              <a:ext cx="10681200" cy="10681200"/>
              <a:chOff x="328786" y="11703919"/>
              <a:chExt cx="10681200" cy="10681200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A62E2739-43E4-44FB-A890-B6F9B5FE42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786" y="11703919"/>
                <a:ext cx="10681200" cy="10681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B0567273-60C4-497E-9BF6-6010B20829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4386" y="13039519"/>
                <a:ext cx="8010000" cy="8010000"/>
              </a:xfrm>
              <a:prstGeom prst="rect">
                <a:avLst/>
              </a:prstGeom>
            </p:spPr>
          </p:pic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3FD2BCE6-A294-4CDB-B34B-E8BFABD719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1518" y="11703919"/>
              <a:ext cx="6598800" cy="6598800"/>
              <a:chOff x="10314342" y="13626019"/>
              <a:chExt cx="6598800" cy="6598800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2BC29D4C-25C9-4DBF-8CE5-1B9452D685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14342" y="13626019"/>
                <a:ext cx="6598800" cy="6598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" name="그림 102">
                <a:extLst>
                  <a:ext uri="{FF2B5EF4-FFF2-40B4-BE49-F238E27FC236}">
                    <a16:creationId xmlns:a16="http://schemas.microsoft.com/office/drawing/2014/main" id="{CD347949-2A6A-48ED-9385-7B1A1B221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38742" y="14450419"/>
                <a:ext cx="4950000" cy="4950000"/>
              </a:xfrm>
              <a:prstGeom prst="rect">
                <a:avLst/>
              </a:prstGeom>
            </p:spPr>
          </p:pic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DB858790-7DDC-4254-9D4A-77124DCFBD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261519" y="18306319"/>
              <a:ext cx="4078800" cy="4078800"/>
              <a:chOff x="19082678" y="18936701"/>
              <a:chExt cx="4078800" cy="4078800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F58F11D9-BBE1-49E4-9DD8-56DCFCDD45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082678" y="18936701"/>
                <a:ext cx="4078800" cy="4078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E970BAE3-902E-4935-935E-F3DD20C8BD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92078" y="19446101"/>
                <a:ext cx="3060000" cy="3060000"/>
              </a:xfrm>
              <a:prstGeom prst="rect">
                <a:avLst/>
              </a:prstGeom>
            </p:spPr>
          </p:pic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FB52E3C6-0BEF-4A70-8525-39C7C4CA9D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1518" y="18306319"/>
              <a:ext cx="1555200" cy="1555200"/>
              <a:chOff x="26644062" y="18487410"/>
              <a:chExt cx="1555200" cy="1555200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C719FF3F-181F-4C16-AA5F-0134C82FB3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644062" y="18487410"/>
                <a:ext cx="1555200" cy="1555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71D81C63-8DA4-4D59-AA03-D5A7C04687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38462" y="18681810"/>
                <a:ext cx="1166400" cy="1166400"/>
              </a:xfrm>
              <a:prstGeom prst="rect">
                <a:avLst/>
              </a:prstGeom>
            </p:spPr>
          </p:pic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59CE9F6-EE98-47A7-8049-945636F4D74B}"/>
              </a:ext>
            </a:extLst>
          </p:cNvPr>
          <p:cNvGrpSpPr>
            <a:grpSpLocks noChangeAspect="1"/>
          </p:cNvGrpSpPr>
          <p:nvPr/>
        </p:nvGrpSpPr>
        <p:grpSpPr>
          <a:xfrm>
            <a:off x="-18260525" y="11703919"/>
            <a:ext cx="17280000" cy="27961200"/>
            <a:chOff x="3060319" y="11703919"/>
            <a:chExt cx="17280000" cy="2796120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AA17E872-DA70-44E2-B707-FC5B555620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1520" y="19865119"/>
              <a:ext cx="2520000" cy="2520000"/>
              <a:chOff x="19947575" y="23450076"/>
              <a:chExt cx="2520000" cy="2520000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33F922C-14B0-499B-A499-24AB272397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47575" y="23450076"/>
                <a:ext cx="2520000" cy="25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4" name="그림 133">
                <a:extLst>
                  <a:ext uri="{FF2B5EF4-FFF2-40B4-BE49-F238E27FC236}">
                    <a16:creationId xmlns:a16="http://schemas.microsoft.com/office/drawing/2014/main" id="{10EDE35F-82A8-4530-BB81-616D50A2E4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62575" y="23765076"/>
                <a:ext cx="1890000" cy="189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646D44EB-07AF-4EBE-9643-3452D7EE1CE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60319" y="22385119"/>
              <a:ext cx="17280000" cy="17280000"/>
              <a:chOff x="-2760882" y="22385119"/>
              <a:chExt cx="17280000" cy="17280000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7AEECE87-3A3D-4F73-A63E-2E6D200899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760882" y="22385119"/>
                <a:ext cx="17280000" cy="172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2" name="그림 131">
                <a:extLst>
                  <a:ext uri="{FF2B5EF4-FFF2-40B4-BE49-F238E27FC236}">
                    <a16:creationId xmlns:a16="http://schemas.microsoft.com/office/drawing/2014/main" id="{9F5D474D-F0EF-44D1-91CB-11516D2FC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00882" y="24545119"/>
                <a:ext cx="12960000" cy="129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152A40CA-A388-4505-991E-2A5684BBC4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60319" y="11703919"/>
              <a:ext cx="10681200" cy="10681200"/>
              <a:chOff x="328786" y="11703919"/>
              <a:chExt cx="10681200" cy="10681200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7A5EDF32-BE6A-4575-8CCF-3991F30962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786" y="11703919"/>
                <a:ext cx="10681200" cy="10681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0" name="그림 129">
                <a:extLst>
                  <a:ext uri="{FF2B5EF4-FFF2-40B4-BE49-F238E27FC236}">
                    <a16:creationId xmlns:a16="http://schemas.microsoft.com/office/drawing/2014/main" id="{B4309043-6071-4481-94D5-432BDDDB0A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4386" y="13039519"/>
                <a:ext cx="8010000" cy="801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8826FDBE-2F29-46AD-9812-79E7BFF5227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1518" y="11703919"/>
              <a:ext cx="6598800" cy="6598800"/>
              <a:chOff x="10314342" y="13626019"/>
              <a:chExt cx="6598800" cy="6598800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0DC9F1C3-C382-497E-9952-1AF7845911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14342" y="13626019"/>
                <a:ext cx="6598800" cy="659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8" name="그림 127">
                <a:extLst>
                  <a:ext uri="{FF2B5EF4-FFF2-40B4-BE49-F238E27FC236}">
                    <a16:creationId xmlns:a16="http://schemas.microsoft.com/office/drawing/2014/main" id="{8170F97D-8667-4A98-A7FB-F368BDF572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38742" y="14450419"/>
                <a:ext cx="4950000" cy="495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B115DE13-46B8-41B1-BCD9-5D1425BFFD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261519" y="18306319"/>
              <a:ext cx="4078800" cy="4078800"/>
              <a:chOff x="19082678" y="18936701"/>
              <a:chExt cx="4078800" cy="4078800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FC01D763-7039-4E3B-ACE4-1DC437F078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082678" y="18936701"/>
                <a:ext cx="4078800" cy="407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8F7D42E0-198A-4F33-AB5B-F4A56147DB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92078" y="19446101"/>
                <a:ext cx="3060000" cy="30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E54C0027-68F2-4346-92DB-94617CF8B2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1518" y="18306319"/>
              <a:ext cx="1555200" cy="1555200"/>
              <a:chOff x="26644062" y="18487410"/>
              <a:chExt cx="1555200" cy="1555200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62AE4E21-7CB0-4A60-84AC-04E25CD403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644062" y="18487410"/>
                <a:ext cx="1555200" cy="1555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4" name="그림 123">
                <a:extLst>
                  <a:ext uri="{FF2B5EF4-FFF2-40B4-BE49-F238E27FC236}">
                    <a16:creationId xmlns:a16="http://schemas.microsoft.com/office/drawing/2014/main" id="{DC5223DE-CD70-4331-B176-B043BD5828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38462" y="18681810"/>
                <a:ext cx="1166400" cy="1166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98141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957</TotalTime>
  <Words>115</Words>
  <Application>Microsoft Office PowerPoint</Application>
  <PresentationFormat>사용자 지정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김영수</dc:creator>
  <cp:lastModifiedBy>김영수</cp:lastModifiedBy>
  <cp:revision>17</cp:revision>
  <dcterms:created xsi:type="dcterms:W3CDTF">2021-07-06T04:01:19Z</dcterms:created>
  <dcterms:modified xsi:type="dcterms:W3CDTF">2021-10-23T01:54:47Z</dcterms:modified>
</cp:coreProperties>
</file>