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270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30"/>
            <a:ext cx="36720542" cy="15040222"/>
          </a:xfrm>
        </p:spPr>
        <p:txBody>
          <a:bodyPr anchor="b"/>
          <a:lstStyle>
            <a:lvl1pPr algn="ctr"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7" y="22690359"/>
            <a:ext cx="32400479" cy="10430154"/>
          </a:xfrm>
        </p:spPr>
        <p:txBody>
          <a:bodyPr/>
          <a:lstStyle>
            <a:lvl1pPr marL="0" indent="0" algn="ctr">
              <a:buNone/>
              <a:defRPr sz="11335"/>
            </a:lvl1pPr>
            <a:lvl2pPr marL="2159784" indent="0" algn="ctr">
              <a:buNone/>
              <a:defRPr sz="9447"/>
            </a:lvl2pPr>
            <a:lvl3pPr marL="4319569" indent="0" algn="ctr">
              <a:buNone/>
              <a:defRPr sz="8503"/>
            </a:lvl3pPr>
            <a:lvl4pPr marL="6479362" indent="0" algn="ctr">
              <a:buNone/>
              <a:defRPr sz="7559"/>
            </a:lvl4pPr>
            <a:lvl5pPr marL="8639146" indent="0" algn="ctr">
              <a:buNone/>
              <a:defRPr sz="7559"/>
            </a:lvl5pPr>
            <a:lvl6pPr marL="10798931" indent="0" algn="ctr">
              <a:buNone/>
              <a:defRPr sz="7559"/>
            </a:lvl6pPr>
            <a:lvl7pPr marL="12958715" indent="0" algn="ctr">
              <a:buNone/>
              <a:defRPr sz="7559"/>
            </a:lvl7pPr>
            <a:lvl8pPr marL="15118499" indent="0" algn="ctr">
              <a:buNone/>
              <a:defRPr sz="7559"/>
            </a:lvl8pPr>
            <a:lvl9pPr marL="17278284" indent="0" algn="ctr">
              <a:buNone/>
              <a:defRPr sz="75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5"/>
            <a:ext cx="9315138" cy="366105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7" y="2300035"/>
            <a:ext cx="27405405" cy="366105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4"/>
            <a:ext cx="37260550" cy="17970259"/>
          </a:xfrm>
        </p:spPr>
        <p:txBody>
          <a:bodyPr anchor="b"/>
          <a:lstStyle>
            <a:lvl1pPr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1"/>
            <a:ext cx="37260550" cy="9450134"/>
          </a:xfrm>
        </p:spPr>
        <p:txBody>
          <a:bodyPr/>
          <a:lstStyle>
            <a:lvl1pPr marL="0" indent="0">
              <a:buNone/>
              <a:defRPr sz="11335">
                <a:solidFill>
                  <a:schemeClr val="tx1"/>
                </a:solidFill>
              </a:defRPr>
            </a:lvl1pPr>
            <a:lvl2pPr marL="2159784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2pPr>
            <a:lvl3pPr marL="4319569" indent="0">
              <a:buNone/>
              <a:defRPr sz="8503">
                <a:solidFill>
                  <a:schemeClr val="tx1">
                    <a:tint val="75000"/>
                  </a:schemeClr>
                </a:solidFill>
              </a:defRPr>
            </a:lvl3pPr>
            <a:lvl4pPr marL="6479362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14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89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8715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8499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828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52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5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6"/>
            <a:ext cx="37260550" cy="83501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81"/>
            <a:ext cx="18275892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40"/>
            <a:ext cx="18275892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81"/>
            <a:ext cx="18365898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40"/>
            <a:ext cx="18365898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900" y="6220099"/>
            <a:ext cx="21870323" cy="30700456"/>
          </a:xfrm>
        </p:spPr>
        <p:txBody>
          <a:bodyPr/>
          <a:lstStyle>
            <a:lvl1pPr>
              <a:defRPr sz="15118"/>
            </a:lvl1pPr>
            <a:lvl2pPr>
              <a:defRPr sz="13231"/>
            </a:lvl2pPr>
            <a:lvl3pPr>
              <a:defRPr sz="11335"/>
            </a:lvl3pPr>
            <a:lvl4pPr>
              <a:defRPr sz="9447"/>
            </a:lvl4pPr>
            <a:lvl5pPr>
              <a:defRPr sz="9447"/>
            </a:lvl5pPr>
            <a:lvl6pPr>
              <a:defRPr sz="9447"/>
            </a:lvl6pPr>
            <a:lvl7pPr>
              <a:defRPr sz="9447"/>
            </a:lvl7pPr>
            <a:lvl8pPr>
              <a:defRPr sz="9447"/>
            </a:lvl8pPr>
            <a:lvl9pPr>
              <a:defRPr sz="94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900" y="6220099"/>
            <a:ext cx="21870323" cy="30700456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784" indent="0">
              <a:buNone/>
              <a:defRPr sz="13231"/>
            </a:lvl2pPr>
            <a:lvl3pPr marL="4319569" indent="0">
              <a:buNone/>
              <a:defRPr sz="11335"/>
            </a:lvl3pPr>
            <a:lvl4pPr marL="6479362" indent="0">
              <a:buNone/>
              <a:defRPr sz="9447"/>
            </a:lvl4pPr>
            <a:lvl5pPr marL="8639146" indent="0">
              <a:buNone/>
              <a:defRPr sz="9447"/>
            </a:lvl5pPr>
            <a:lvl6pPr marL="10798931" indent="0">
              <a:buNone/>
              <a:defRPr sz="9447"/>
            </a:lvl6pPr>
            <a:lvl7pPr marL="12958715" indent="0">
              <a:buNone/>
              <a:defRPr sz="9447"/>
            </a:lvl7pPr>
            <a:lvl8pPr marL="15118499" indent="0">
              <a:buNone/>
              <a:defRPr sz="9447"/>
            </a:lvl8pPr>
            <a:lvl9pPr marL="17278284" indent="0">
              <a:buNone/>
              <a:defRPr sz="94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6"/>
            <a:ext cx="37260550" cy="835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93"/>
            <a:ext cx="37260550" cy="2741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090B-3ADF-4090-9EE5-2E9D826556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9" y="40040603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569" rtl="0" eaLnBrk="1" latinLnBrk="0" hangingPunct="1">
        <a:lnSpc>
          <a:spcPct val="90000"/>
        </a:lnSpc>
        <a:spcBef>
          <a:spcPct val="0"/>
        </a:spcBef>
        <a:buNone/>
        <a:defRPr sz="207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896" indent="-1079896" algn="l" defTabSz="4319569" rtl="0" eaLnBrk="1" latinLnBrk="0" hangingPunct="1">
        <a:lnSpc>
          <a:spcPct val="90000"/>
        </a:lnSpc>
        <a:spcBef>
          <a:spcPts val="4727"/>
        </a:spcBef>
        <a:buFont typeface="Arial" panose="020B0604020202020204" pitchFamily="34" charset="0"/>
        <a:buChar char="•"/>
        <a:defRPr sz="13231" kern="1200">
          <a:solidFill>
            <a:schemeClr val="tx1"/>
          </a:solidFill>
          <a:latin typeface="+mn-lt"/>
          <a:ea typeface="+mn-ea"/>
          <a:cs typeface="+mn-cs"/>
        </a:defRPr>
      </a:lvl1pPr>
      <a:lvl2pPr marL="32396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11335" kern="1200">
          <a:solidFill>
            <a:schemeClr val="tx1"/>
          </a:solidFill>
          <a:latin typeface="+mn-lt"/>
          <a:ea typeface="+mn-ea"/>
          <a:cs typeface="+mn-cs"/>
        </a:defRPr>
      </a:lvl2pPr>
      <a:lvl3pPr marL="539946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9447" kern="1200">
          <a:solidFill>
            <a:schemeClr val="tx1"/>
          </a:solidFill>
          <a:latin typeface="+mn-lt"/>
          <a:ea typeface="+mn-ea"/>
          <a:cs typeface="+mn-cs"/>
        </a:defRPr>
      </a:lvl3pPr>
      <a:lvl4pPr marL="7559249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9719034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1878827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4038611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619839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83581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1pPr>
      <a:lvl2pPr marL="21597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2pPr>
      <a:lvl3pPr marL="431956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3pPr>
      <a:lvl4pPr marL="6479362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8639146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0798931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2958715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511849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72782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AD6D3D-102A-48B1-99C4-A7B61136FF7E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3293455" y="5459540"/>
            <a:chExt cx="25200000" cy="25200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B48864-CE2F-40FA-A559-5BAFCBD3BEF1}"/>
                </a:ext>
              </a:extLst>
            </p:cNvPr>
            <p:cNvGrpSpPr/>
            <p:nvPr/>
          </p:nvGrpSpPr>
          <p:grpSpPr>
            <a:xfrm>
              <a:off x="3293455" y="5459540"/>
              <a:ext cx="25200000" cy="25200000"/>
              <a:chOff x="3293455" y="5459540"/>
              <a:chExt cx="25200000" cy="2520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2291-9CE0-4C23-83AC-DF077F5B929D}"/>
                  </a:ext>
                </a:extLst>
              </p:cNvPr>
              <p:cNvSpPr/>
              <p:nvPr/>
            </p:nvSpPr>
            <p:spPr>
              <a:xfrm>
                <a:off x="3293455" y="5459540"/>
                <a:ext cx="25200000" cy="252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B7A98FE-D5C6-41DF-804D-6B313DA6F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E91B5B-A764-4FAC-BB77-0131D1FC3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2813B1E-E19E-4B08-9F90-3321EDF0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23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08E829-BF7A-4EB1-BA78-491FC4095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23459540"/>
                <a:ext cx="7200000" cy="72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C25728-6AC1-489F-9022-6EAFC8C133FB}"/>
                </a:ext>
              </a:extLst>
            </p:cNvPr>
            <p:cNvGrpSpPr/>
            <p:nvPr/>
          </p:nvGrpSpPr>
          <p:grpSpPr>
            <a:xfrm>
              <a:off x="7613455" y="9779540"/>
              <a:ext cx="16560000" cy="16560000"/>
              <a:chOff x="25613455" y="11579540"/>
              <a:chExt cx="16560000" cy="165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4179F2C-AA28-4D97-9A7C-07AF22C04B2C}"/>
                  </a:ext>
                </a:extLst>
              </p:cNvPr>
              <p:cNvSpPr/>
              <p:nvPr/>
            </p:nvSpPr>
            <p:spPr>
              <a:xfrm>
                <a:off x="25613455" y="11579540"/>
                <a:ext cx="16560000" cy="165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D90C81-0F67-42CC-B228-87F7A0309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259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9ECD983-1196-45C6-9489-4CB74BC5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279F40D-F491-4DFE-A608-10160E95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15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417C37-94E1-410A-ACD5-4939C9731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418A016-BD9C-447D-95A5-4E5E1E214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8779540"/>
                <a:ext cx="2160000" cy="2160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F8442A-B159-499E-A3B4-4300FD2ADA89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0</a:t>
            </a:r>
          </a:p>
        </p:txBody>
      </p:sp>
    </p:spTree>
    <p:extLst>
      <p:ext uri="{BB962C8B-B14F-4D97-AF65-F5344CB8AC3E}">
        <p14:creationId xmlns:p14="http://schemas.microsoft.com/office/powerpoint/2010/main" val="20875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C6F8C1-A3BC-435D-BDD8-1BD76BEBD3A2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2537606" y="8801881"/>
            <a:chExt cx="25200000" cy="252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AEDDE9-377A-4155-A1B0-C8FB8573C3FF}"/>
                </a:ext>
              </a:extLst>
            </p:cNvPr>
            <p:cNvGrpSpPr/>
            <p:nvPr/>
          </p:nvGrpSpPr>
          <p:grpSpPr>
            <a:xfrm>
              <a:off x="2537606" y="8801881"/>
              <a:ext cx="25200000" cy="25200000"/>
              <a:chOff x="3293455" y="5459540"/>
              <a:chExt cx="25200000" cy="2520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4CC519-D9F8-4C7E-B3F9-80B9E259AD2D}"/>
                  </a:ext>
                </a:extLst>
              </p:cNvPr>
              <p:cNvGrpSpPr/>
              <p:nvPr/>
            </p:nvGrpSpPr>
            <p:grpSpPr>
              <a:xfrm>
                <a:off x="3293455" y="5459540"/>
                <a:ext cx="25200000" cy="25200000"/>
                <a:chOff x="3293455" y="5459540"/>
                <a:chExt cx="25200000" cy="25200000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4CD237-77E6-4F99-944C-B68FB3509F42}"/>
                    </a:ext>
                  </a:extLst>
                </p:cNvPr>
                <p:cNvSpPr/>
                <p:nvPr/>
              </p:nvSpPr>
              <p:spPr>
                <a:xfrm>
                  <a:off x="3293455" y="5459540"/>
                  <a:ext cx="25200000" cy="252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23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23459540"/>
                  <a:ext cx="7200000" cy="72000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0E7040-1440-4AB2-81A4-E081F88CA21D}"/>
                  </a:ext>
                </a:extLst>
              </p:cNvPr>
              <p:cNvGrpSpPr/>
              <p:nvPr/>
            </p:nvGrpSpPr>
            <p:grpSpPr>
              <a:xfrm>
                <a:off x="7613455" y="9779540"/>
                <a:ext cx="16560000" cy="16560000"/>
                <a:chOff x="25613455" y="11579540"/>
                <a:chExt cx="16560000" cy="1656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/>
                <p:nvPr/>
              </p:nvSpPr>
              <p:spPr>
                <a:xfrm>
                  <a:off x="25613455" y="11579540"/>
                  <a:ext cx="16560000" cy="165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247BB8C-A16A-4B5B-83D4-3C3A5379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259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482BA53-8C23-4813-916B-E58A7CF00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61F6FFC-19CE-4A8B-83D1-5BB67A9F2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15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473F21F-463C-4C73-A16D-A91A91F01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80767EF-CDF2-475A-AC32-F3A76C809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8779540"/>
                  <a:ext cx="2160000" cy="21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89394-25E8-46C5-808A-ED7E739CBF10}"/>
                </a:ext>
              </a:extLst>
            </p:cNvPr>
            <p:cNvGrpSpPr/>
            <p:nvPr/>
          </p:nvGrpSpPr>
          <p:grpSpPr>
            <a:xfrm>
              <a:off x="9892406" y="16156681"/>
              <a:ext cx="10490400" cy="10490400"/>
              <a:chOff x="29980105" y="17920973"/>
              <a:chExt cx="10490400" cy="10490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ACC49A-A24C-4BA0-9F99-A18CCF8B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0105" y="17920973"/>
                <a:ext cx="10490400" cy="1049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6659B6-F86B-43B5-A56E-A667F94E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01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1317-EF78-47EB-A837-67C101E2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269713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04C2D2D-465D-45F0-8629-0858B48F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05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833D7C0-3690-4B8B-B2A8-85D7976C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1792097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1</a:t>
            </a:r>
          </a:p>
        </p:txBody>
      </p:sp>
    </p:spTree>
    <p:extLst>
      <p:ext uri="{BB962C8B-B14F-4D97-AF65-F5344CB8AC3E}">
        <p14:creationId xmlns:p14="http://schemas.microsoft.com/office/powerpoint/2010/main" val="35421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9C9F2A-9F74-445D-86C8-49E069ABF53D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19" y="5124319"/>
            <a:ext cx="36000000" cy="36000000"/>
            <a:chOff x="3433432" y="5587153"/>
            <a:chExt cx="36000000" cy="360000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5ECBC04-5E82-49BE-A1E6-5106DE12D8CE}"/>
                </a:ext>
              </a:extLst>
            </p:cNvPr>
            <p:cNvGrpSpPr/>
            <p:nvPr/>
          </p:nvGrpSpPr>
          <p:grpSpPr>
            <a:xfrm>
              <a:off x="3433432" y="5587153"/>
              <a:ext cx="36000000" cy="36000000"/>
              <a:chOff x="3433423" y="5587152"/>
              <a:chExt cx="36333791" cy="363337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C6FC87C-902E-4E17-9D5D-F3FA89C47B02}"/>
                  </a:ext>
                </a:extLst>
              </p:cNvPr>
              <p:cNvSpPr/>
              <p:nvPr/>
            </p:nvSpPr>
            <p:spPr>
              <a:xfrm>
                <a:off x="3433423" y="5587152"/>
                <a:ext cx="36333791" cy="363337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EB59A8-FF04-4915-9207-10A1C8FD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EBD7A37-8E94-40D0-A92A-1E0D3145A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DA5EAAA-1DB6-4EED-85F5-77577B52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20120669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0E1BF56-3BFA-4FC1-BD2F-CB012B35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4FA6AC-295E-4178-AD52-C9BB972BC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2EA5FD-40E7-4D14-80DF-6624B598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E1D0A1A-9B41-441C-A8F5-E6C91F8D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6370C09-F8B7-4C9C-832B-E102446A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20120669"/>
                <a:ext cx="7266758" cy="7266758"/>
              </a:xfrm>
              <a:prstGeom prst="rect">
                <a:avLst/>
              </a:prstGeom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F956931-B1D4-4031-973D-13A558B013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13432" y="16567153"/>
              <a:ext cx="14040000" cy="14040000"/>
              <a:chOff x="14580318" y="16734047"/>
              <a:chExt cx="14040000" cy="14040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98C839DD-3B29-4D61-AF91-533862BC19B4}"/>
                  </a:ext>
                </a:extLst>
              </p:cNvPr>
              <p:cNvGrpSpPr/>
              <p:nvPr/>
            </p:nvGrpSpPr>
            <p:grpSpPr>
              <a:xfrm>
                <a:off x="14580318" y="16734047"/>
                <a:ext cx="14040000" cy="14040000"/>
                <a:chOff x="14580318" y="16734047"/>
                <a:chExt cx="14040000" cy="1404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580318" y="16734047"/>
                  <a:ext cx="14040000" cy="140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57220ED-3FB8-499F-A115-753735506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0B05AC8-BD0B-4258-BBDD-CD3E57862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788E18D8-CE55-4CB0-A970-AC82AC582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C3946A2-96D5-40E8-B70B-26D28D49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231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758D147-9DE0-42E6-9AA5-053B952A7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C59C4C96-FEB0-400B-8854-45E459D0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49ACD768-EF8D-4286-801D-56CD8C015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C9220B98-1DC7-4808-95BA-7FF3D2047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2314047"/>
                  <a:ext cx="2880000" cy="2880000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7307BCD-9054-4CC7-AA0D-84D71BE70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0318" y="23034047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77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008A22-8EFD-49C4-833B-4E9C724D76D2}"/>
              </a:ext>
            </a:extLst>
          </p:cNvPr>
          <p:cNvGrpSpPr/>
          <p:nvPr/>
        </p:nvGrpSpPr>
        <p:grpSpPr>
          <a:xfrm>
            <a:off x="1800319" y="2733917"/>
            <a:ext cx="39600000" cy="39600000"/>
            <a:chOff x="1800319" y="321800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321800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F9C9F2A-9F74-445D-86C8-49E069ABF5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5018009"/>
              <a:ext cx="36000000" cy="36000000"/>
              <a:chOff x="3433432" y="5587153"/>
              <a:chExt cx="36000000" cy="360000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5ECBC04-5E82-49BE-A1E6-5106DE12D8CE}"/>
                  </a:ext>
                </a:extLst>
              </p:cNvPr>
              <p:cNvGrpSpPr/>
              <p:nvPr/>
            </p:nvGrpSpPr>
            <p:grpSpPr>
              <a:xfrm>
                <a:off x="3433432" y="5587153"/>
                <a:ext cx="36000000" cy="36000000"/>
                <a:chOff x="3433423" y="5587152"/>
                <a:chExt cx="36333791" cy="36333791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433423" y="5587152"/>
                  <a:ext cx="36333791" cy="363337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20120669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20120669"/>
                  <a:ext cx="7266758" cy="7266758"/>
                </a:xfrm>
                <a:prstGeom prst="rect">
                  <a:avLst/>
                </a:prstGeom>
              </p:spPr>
            </p:pic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F956931-B1D4-4031-973D-13A558B013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13432" y="16567153"/>
                <a:ext cx="14040000" cy="14040000"/>
                <a:chOff x="14580318" y="16734047"/>
                <a:chExt cx="14040000" cy="14040000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98C839DD-3B29-4D61-AF91-533862BC19B4}"/>
                    </a:ext>
                  </a:extLst>
                </p:cNvPr>
                <p:cNvGrpSpPr/>
                <p:nvPr/>
              </p:nvGrpSpPr>
              <p:grpSpPr>
                <a:xfrm>
                  <a:off x="14580318" y="16734047"/>
                  <a:ext cx="14040000" cy="14040000"/>
                  <a:chOff x="14580318" y="16734047"/>
                  <a:chExt cx="14040000" cy="1404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580318" y="16734047"/>
                    <a:ext cx="14040000" cy="140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231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2314047"/>
                    <a:ext cx="2880000" cy="288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303404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27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C21C13-1343-44B7-87EC-4A4835B7449D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19" y="4514719"/>
            <a:ext cx="36000000" cy="36000000"/>
            <a:chOff x="26473126" y="4533917"/>
            <a:chExt cx="36000000" cy="3600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2C1B46-A8C3-4505-8A3E-EBEB3475B7F9}"/>
                </a:ext>
              </a:extLst>
            </p:cNvPr>
            <p:cNvGrpSpPr/>
            <p:nvPr/>
          </p:nvGrpSpPr>
          <p:grpSpPr>
            <a:xfrm>
              <a:off x="26473126" y="4533917"/>
              <a:ext cx="36000000" cy="36000000"/>
              <a:chOff x="3600319" y="4533917"/>
              <a:chExt cx="36000000" cy="3600000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C6FC87C-902E-4E17-9D5D-F3FA89C47B02}"/>
                  </a:ext>
                </a:extLst>
              </p:cNvPr>
              <p:cNvSpPr/>
              <p:nvPr/>
            </p:nvSpPr>
            <p:spPr>
              <a:xfrm>
                <a:off x="3600319" y="4533917"/>
                <a:ext cx="36000000" cy="360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EB59A8-FF04-4915-9207-10A1C8FD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320" y="4533917"/>
                <a:ext cx="10800000" cy="108000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EBD7A37-8E94-40D0-A92A-1E0D3145A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00319" y="4533917"/>
                <a:ext cx="10800000" cy="1080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DA5EAAA-1DB6-4EED-85F5-77577B52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00319" y="17133917"/>
                <a:ext cx="10800000" cy="1080000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0E1BF56-3BFA-4FC1-BD2F-CB012B35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00319" y="4533917"/>
                <a:ext cx="10800000" cy="10800000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4FA6AC-295E-4178-AD52-C9BB972BC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00319" y="29733917"/>
                <a:ext cx="10800000" cy="1080000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2EA5FD-40E7-4D14-80DF-6624B598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00319" y="29733917"/>
                <a:ext cx="10800000" cy="1080000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E1D0A1A-9B41-441C-A8F5-E6C91F8D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320" y="29733917"/>
                <a:ext cx="10800000" cy="1080000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6370C09-F8B7-4C9C-832B-E102446A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320" y="17133917"/>
                <a:ext cx="10800000" cy="108000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7F75F6F-5438-4889-81EC-8627D5E22E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073126" y="17133917"/>
              <a:ext cx="10800001" cy="10800000"/>
              <a:chOff x="16200318" y="17133917"/>
              <a:chExt cx="10800001" cy="1080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A5151D6-F1A8-4C68-BE1E-6D6EEFEC967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8" y="17133917"/>
                <a:ext cx="10800001" cy="10800000"/>
                <a:chOff x="16200318" y="17133917"/>
                <a:chExt cx="10800001" cy="1080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200318" y="17133917"/>
                  <a:ext cx="10800000" cy="108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57220ED-3FB8-499F-A115-753735506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8" y="17133917"/>
                  <a:ext cx="3240000" cy="324000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0B05AC8-BD0B-4258-BBDD-CD3E57862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80318" y="17133917"/>
                  <a:ext cx="3240000" cy="32400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788E18D8-CE55-4CB0-A970-AC82AC582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60319" y="17133917"/>
                  <a:ext cx="3240000" cy="32400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C3946A2-96D5-40E8-B70B-26D28D49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60319" y="20913917"/>
                  <a:ext cx="3240000" cy="324000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758D147-9DE0-42E6-9AA5-053B952A7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60319" y="24693917"/>
                  <a:ext cx="3240000" cy="32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C59C4C96-FEB0-400B-8854-45E459D0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80318" y="24693917"/>
                  <a:ext cx="3240000" cy="3240000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49ACD768-EF8D-4286-801D-56CD8C015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8" y="24693917"/>
                  <a:ext cx="3240000" cy="32400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C9220B98-1DC7-4808-95BA-7FF3D2047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8" y="20913917"/>
                  <a:ext cx="3240000" cy="3240000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7307BCD-9054-4CC7-AA0D-84D71BE70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0318" y="21813917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35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CDCEC1-8155-4DE2-BD9D-EFCAA980748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33917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33917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33917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E3E279-2044-48E3-BBE3-8FE5F3348BD3}"/>
              </a:ext>
            </a:extLst>
          </p:cNvPr>
          <p:cNvCxnSpPr>
            <a:cxnSpLocks/>
          </p:cNvCxnSpPr>
          <p:nvPr/>
        </p:nvCxnSpPr>
        <p:spPr>
          <a:xfrm>
            <a:off x="21600319" y="47506723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37CF1-FE6E-4DEF-9A0F-7A3126E20D6A}"/>
              </a:ext>
            </a:extLst>
          </p:cNvPr>
          <p:cNvSpPr txBox="1"/>
          <p:nvPr/>
        </p:nvSpPr>
        <p:spPr>
          <a:xfrm>
            <a:off x="26109139" y="47900229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EAD5E-F702-4C7F-B5AC-65EA2EDC5A95}"/>
              </a:ext>
            </a:extLst>
          </p:cNvPr>
          <p:cNvCxnSpPr>
            <a:cxnSpLocks/>
          </p:cNvCxnSpPr>
          <p:nvPr/>
        </p:nvCxnSpPr>
        <p:spPr>
          <a:xfrm>
            <a:off x="21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5C0D3A-12C8-4660-9083-FEC00BEB5816}"/>
              </a:ext>
            </a:extLst>
          </p:cNvPr>
          <p:cNvCxnSpPr>
            <a:cxnSpLocks/>
          </p:cNvCxnSpPr>
          <p:nvPr/>
        </p:nvCxnSpPr>
        <p:spPr>
          <a:xfrm>
            <a:off x="39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FF93E5-F7B6-472F-B933-055DB018AF1F}"/>
              </a:ext>
            </a:extLst>
          </p:cNvPr>
          <p:cNvCxnSpPr>
            <a:cxnSpLocks/>
          </p:cNvCxnSpPr>
          <p:nvPr/>
        </p:nvCxnSpPr>
        <p:spPr>
          <a:xfrm>
            <a:off x="34200319" y="4285471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E7BC1C-9C2D-4243-9CA5-F27555BF7C5E}"/>
              </a:ext>
            </a:extLst>
          </p:cNvPr>
          <p:cNvSpPr txBox="1"/>
          <p:nvPr/>
        </p:nvSpPr>
        <p:spPr>
          <a:xfrm>
            <a:off x="351264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507DBD-882C-43D5-9509-E5601FCADCD3}"/>
              </a:ext>
            </a:extLst>
          </p:cNvPr>
          <p:cNvCxnSpPr>
            <a:cxnSpLocks/>
          </p:cNvCxnSpPr>
          <p:nvPr/>
        </p:nvCxnSpPr>
        <p:spPr>
          <a:xfrm>
            <a:off x="342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1FA468F6-F915-485C-8277-9E5B43F4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20" y="-39802144"/>
            <a:ext cx="10800000" cy="10800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08D43C7-148B-4E8F-97CB-2AE17CA4B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19" y="-39802144"/>
            <a:ext cx="10800000" cy="10800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4746A2C-0070-4ABE-AC3B-B8B22B5E2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319" y="-27202144"/>
            <a:ext cx="10800000" cy="10800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CE2CE56-05F1-4C88-B690-5460D7A0C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319" y="-39802144"/>
            <a:ext cx="10800000" cy="10800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CC71CA33-4BE1-43FD-A563-EA0623C98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319" y="-14602144"/>
            <a:ext cx="10800000" cy="10800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ADBD7DA1-D891-4CA2-96B8-9AD1B4FF2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19" y="-14602144"/>
            <a:ext cx="10800000" cy="10800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4891A88-578E-412E-93A4-FDA5A56D5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20" y="-14602144"/>
            <a:ext cx="10800000" cy="10800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943F519-8A02-426E-ACCC-5E2E5520B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20" y="-27202144"/>
            <a:ext cx="10800000" cy="10800000"/>
          </a:xfrm>
          <a:prstGeom prst="rect">
            <a:avLst/>
          </a:prstGeom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D4EFACE-9CF0-46EE-876A-E0D7C4F6CE22}"/>
              </a:ext>
            </a:extLst>
          </p:cNvPr>
          <p:cNvCxnSpPr>
            <a:cxnSpLocks/>
          </p:cNvCxnSpPr>
          <p:nvPr/>
        </p:nvCxnSpPr>
        <p:spPr>
          <a:xfrm>
            <a:off x="21600319" y="42854719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9FC5F3-4933-4FB2-92A5-AA9D22B59501}"/>
              </a:ext>
            </a:extLst>
          </p:cNvPr>
          <p:cNvSpPr txBox="1"/>
          <p:nvPr/>
        </p:nvSpPr>
        <p:spPr>
          <a:xfrm>
            <a:off x="261091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943F2A-11E0-4CCA-A94E-91FC7CC51569}"/>
              </a:ext>
            </a:extLst>
          </p:cNvPr>
          <p:cNvCxnSpPr>
            <a:cxnSpLocks/>
          </p:cNvCxnSpPr>
          <p:nvPr/>
        </p:nvCxnSpPr>
        <p:spPr>
          <a:xfrm>
            <a:off x="21600319" y="28251934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AD83839-C931-46A9-A4B3-DA955DD7E4C0}"/>
              </a:ext>
            </a:extLst>
          </p:cNvPr>
          <p:cNvCxnSpPr>
            <a:cxnSpLocks/>
          </p:cNvCxnSpPr>
          <p:nvPr/>
        </p:nvCxnSpPr>
        <p:spPr>
          <a:xfrm>
            <a:off x="25380319" y="-7416800"/>
            <a:ext cx="0" cy="3637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A21561-88AD-41CD-8C01-D31708FD59D8}"/>
              </a:ext>
            </a:extLst>
          </p:cNvPr>
          <p:cNvSpPr txBox="1"/>
          <p:nvPr/>
        </p:nvSpPr>
        <p:spPr>
          <a:xfrm>
            <a:off x="21301239" y="2830503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10.5 cm</a:t>
            </a:r>
          </a:p>
        </p:txBody>
      </p:sp>
    </p:spTree>
    <p:extLst>
      <p:ext uri="{BB962C8B-B14F-4D97-AF65-F5344CB8AC3E}">
        <p14:creationId xmlns:p14="http://schemas.microsoft.com/office/powerpoint/2010/main" val="62879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32</Words>
  <Application>Microsoft Office PowerPoint</Application>
  <PresentationFormat>사용자 지정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9</cp:revision>
  <dcterms:created xsi:type="dcterms:W3CDTF">2021-07-06T04:01:19Z</dcterms:created>
  <dcterms:modified xsi:type="dcterms:W3CDTF">2021-10-10T17:11:25Z</dcterms:modified>
</cp:coreProperties>
</file>