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270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30"/>
            <a:ext cx="36720542" cy="15040222"/>
          </a:xfrm>
        </p:spPr>
        <p:txBody>
          <a:bodyPr anchor="b"/>
          <a:lstStyle>
            <a:lvl1pPr algn="ctr"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7" y="22690359"/>
            <a:ext cx="32400479" cy="10430154"/>
          </a:xfrm>
        </p:spPr>
        <p:txBody>
          <a:bodyPr/>
          <a:lstStyle>
            <a:lvl1pPr marL="0" indent="0" algn="ctr">
              <a:buNone/>
              <a:defRPr sz="11335"/>
            </a:lvl1pPr>
            <a:lvl2pPr marL="2159784" indent="0" algn="ctr">
              <a:buNone/>
              <a:defRPr sz="9447"/>
            </a:lvl2pPr>
            <a:lvl3pPr marL="4319569" indent="0" algn="ctr">
              <a:buNone/>
              <a:defRPr sz="8503"/>
            </a:lvl3pPr>
            <a:lvl4pPr marL="6479362" indent="0" algn="ctr">
              <a:buNone/>
              <a:defRPr sz="7559"/>
            </a:lvl4pPr>
            <a:lvl5pPr marL="8639146" indent="0" algn="ctr">
              <a:buNone/>
              <a:defRPr sz="7559"/>
            </a:lvl5pPr>
            <a:lvl6pPr marL="10798931" indent="0" algn="ctr">
              <a:buNone/>
              <a:defRPr sz="7559"/>
            </a:lvl6pPr>
            <a:lvl7pPr marL="12958715" indent="0" algn="ctr">
              <a:buNone/>
              <a:defRPr sz="7559"/>
            </a:lvl7pPr>
            <a:lvl8pPr marL="15118499" indent="0" algn="ctr">
              <a:buNone/>
              <a:defRPr sz="7559"/>
            </a:lvl8pPr>
            <a:lvl9pPr marL="17278284" indent="0" algn="ctr">
              <a:buNone/>
              <a:defRPr sz="75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5"/>
            <a:ext cx="9315138" cy="366105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35"/>
            <a:ext cx="27405405" cy="366105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4"/>
            <a:ext cx="37260550" cy="17970259"/>
          </a:xfrm>
        </p:spPr>
        <p:txBody>
          <a:bodyPr anchor="b"/>
          <a:lstStyle>
            <a:lvl1pPr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1"/>
            <a:ext cx="37260550" cy="9450134"/>
          </a:xfrm>
        </p:spPr>
        <p:txBody>
          <a:bodyPr/>
          <a:lstStyle>
            <a:lvl1pPr marL="0" indent="0">
              <a:buNone/>
              <a:defRPr sz="11335">
                <a:solidFill>
                  <a:schemeClr val="tx1"/>
                </a:solidFill>
              </a:defRPr>
            </a:lvl1pPr>
            <a:lvl2pPr marL="215978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2pPr>
            <a:lvl3pPr marL="4319569" indent="0">
              <a:buNone/>
              <a:defRPr sz="8503">
                <a:solidFill>
                  <a:schemeClr val="tx1">
                    <a:tint val="75000"/>
                  </a:schemeClr>
                </a:solidFill>
              </a:defRPr>
            </a:lvl3pPr>
            <a:lvl4pPr marL="6479362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14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89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8715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8499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828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2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6"/>
            <a:ext cx="37260550" cy="83501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81"/>
            <a:ext cx="18275892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40"/>
            <a:ext cx="18275892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81"/>
            <a:ext cx="18365898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40"/>
            <a:ext cx="18365898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099"/>
            <a:ext cx="21870323" cy="30700456"/>
          </a:xfrm>
        </p:spPr>
        <p:txBody>
          <a:bodyPr/>
          <a:lstStyle>
            <a:lvl1pPr>
              <a:defRPr sz="15118"/>
            </a:lvl1pPr>
            <a:lvl2pPr>
              <a:defRPr sz="13231"/>
            </a:lvl2pPr>
            <a:lvl3pPr>
              <a:defRPr sz="11335"/>
            </a:lvl3pPr>
            <a:lvl4pPr>
              <a:defRPr sz="9447"/>
            </a:lvl4pPr>
            <a:lvl5pPr>
              <a:defRPr sz="9447"/>
            </a:lvl5pPr>
            <a:lvl6pPr>
              <a:defRPr sz="9447"/>
            </a:lvl6pPr>
            <a:lvl7pPr>
              <a:defRPr sz="9447"/>
            </a:lvl7pPr>
            <a:lvl8pPr>
              <a:defRPr sz="9447"/>
            </a:lvl8pPr>
            <a:lvl9pPr>
              <a:defRPr sz="94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099"/>
            <a:ext cx="21870323" cy="30700456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784" indent="0">
              <a:buNone/>
              <a:defRPr sz="13231"/>
            </a:lvl2pPr>
            <a:lvl3pPr marL="4319569" indent="0">
              <a:buNone/>
              <a:defRPr sz="11335"/>
            </a:lvl3pPr>
            <a:lvl4pPr marL="6479362" indent="0">
              <a:buNone/>
              <a:defRPr sz="9447"/>
            </a:lvl4pPr>
            <a:lvl5pPr marL="8639146" indent="0">
              <a:buNone/>
              <a:defRPr sz="9447"/>
            </a:lvl5pPr>
            <a:lvl6pPr marL="10798931" indent="0">
              <a:buNone/>
              <a:defRPr sz="9447"/>
            </a:lvl6pPr>
            <a:lvl7pPr marL="12958715" indent="0">
              <a:buNone/>
              <a:defRPr sz="9447"/>
            </a:lvl7pPr>
            <a:lvl8pPr marL="15118499" indent="0">
              <a:buNone/>
              <a:defRPr sz="9447"/>
            </a:lvl8pPr>
            <a:lvl9pPr marL="17278284" indent="0">
              <a:buNone/>
              <a:defRPr sz="94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6"/>
            <a:ext cx="37260550" cy="835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93"/>
            <a:ext cx="37260550" cy="2741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9" y="40040603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569" rtl="0" eaLnBrk="1" latinLnBrk="0" hangingPunct="1">
        <a:lnSpc>
          <a:spcPct val="90000"/>
        </a:lnSpc>
        <a:spcBef>
          <a:spcPct val="0"/>
        </a:spcBef>
        <a:buNone/>
        <a:defRPr sz="207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896" indent="-1079896" algn="l" defTabSz="4319569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31" kern="1200">
          <a:solidFill>
            <a:schemeClr val="tx1"/>
          </a:solidFill>
          <a:latin typeface="+mn-lt"/>
          <a:ea typeface="+mn-ea"/>
          <a:cs typeface="+mn-cs"/>
        </a:defRPr>
      </a:lvl1pPr>
      <a:lvl2pPr marL="32396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35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47" kern="1200">
          <a:solidFill>
            <a:schemeClr val="tx1"/>
          </a:solidFill>
          <a:latin typeface="+mn-lt"/>
          <a:ea typeface="+mn-ea"/>
          <a:cs typeface="+mn-cs"/>
        </a:defRPr>
      </a:lvl3pPr>
      <a:lvl4pPr marL="7559249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9719034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1878827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4038611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619839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83581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1pPr>
      <a:lvl2pPr marL="21597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2pPr>
      <a:lvl3pPr marL="431956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3pPr>
      <a:lvl4pPr marL="6479362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8639146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31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2958715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511849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72782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9C9F2A-9F74-445D-86C8-49E069ABF53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5124319"/>
            <a:ext cx="36000000" cy="36000000"/>
            <a:chOff x="3433432" y="5587153"/>
            <a:chExt cx="36000000" cy="3600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ECBC04-5E82-49BE-A1E6-5106DE12D8CE}"/>
                </a:ext>
              </a:extLst>
            </p:cNvPr>
            <p:cNvGrpSpPr/>
            <p:nvPr/>
          </p:nvGrpSpPr>
          <p:grpSpPr>
            <a:xfrm>
              <a:off x="3433432" y="5587153"/>
              <a:ext cx="36000000" cy="36000000"/>
              <a:chOff x="3433423" y="5587152"/>
              <a:chExt cx="36333791" cy="363337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433423" y="5587152"/>
                <a:ext cx="36333791" cy="36333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20120669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20120669"/>
                <a:ext cx="7266758" cy="7266758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956931-B1D4-4031-973D-13A558B013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432" y="16567153"/>
              <a:ext cx="14040000" cy="14040000"/>
              <a:chOff x="14580318" y="16734047"/>
              <a:chExt cx="14040000" cy="14040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8C839DD-3B29-4D61-AF91-533862BC19B4}"/>
                  </a:ext>
                </a:extLst>
              </p:cNvPr>
              <p:cNvGrpSpPr/>
              <p:nvPr/>
            </p:nvGrpSpPr>
            <p:grpSpPr>
              <a:xfrm>
                <a:off x="14580318" y="16734047"/>
                <a:ext cx="14040000" cy="14040000"/>
                <a:chOff x="14580318" y="16734047"/>
                <a:chExt cx="14040000" cy="1404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80318" y="16734047"/>
                  <a:ext cx="14040000" cy="140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231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2314047"/>
                  <a:ext cx="2880000" cy="288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303404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77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008A22-8EFD-49C4-833B-4E9C724D76D2}"/>
              </a:ext>
            </a:extLst>
          </p:cNvPr>
          <p:cNvGrpSpPr/>
          <p:nvPr/>
        </p:nvGrpSpPr>
        <p:grpSpPr>
          <a:xfrm>
            <a:off x="1800319" y="2733917"/>
            <a:ext cx="39600000" cy="39600000"/>
            <a:chOff x="1800319" y="321800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321800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F9C9F2A-9F74-445D-86C8-49E069ABF5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5018009"/>
              <a:ext cx="36000000" cy="36000000"/>
              <a:chOff x="3433432" y="5587153"/>
              <a:chExt cx="36000000" cy="360000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5ECBC04-5E82-49BE-A1E6-5106DE12D8CE}"/>
                  </a:ext>
                </a:extLst>
              </p:cNvPr>
              <p:cNvGrpSpPr/>
              <p:nvPr/>
            </p:nvGrpSpPr>
            <p:grpSpPr>
              <a:xfrm>
                <a:off x="3433432" y="5587153"/>
                <a:ext cx="36000000" cy="36000000"/>
                <a:chOff x="3433423" y="5587152"/>
                <a:chExt cx="36333791" cy="36333791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433423" y="5587152"/>
                  <a:ext cx="36333791" cy="363337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20120669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20120669"/>
                  <a:ext cx="7266758" cy="7266758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F956931-B1D4-4031-973D-13A558B013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13432" y="16567153"/>
                <a:ext cx="14040000" cy="14040000"/>
                <a:chOff x="14580318" y="16734047"/>
                <a:chExt cx="14040000" cy="14040000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98C839DD-3B29-4D61-AF91-533862BC19B4}"/>
                    </a:ext>
                  </a:extLst>
                </p:cNvPr>
                <p:cNvGrpSpPr/>
                <p:nvPr/>
              </p:nvGrpSpPr>
              <p:grpSpPr>
                <a:xfrm>
                  <a:off x="14580318" y="16734047"/>
                  <a:ext cx="14040000" cy="14040000"/>
                  <a:chOff x="14580318" y="16734047"/>
                  <a:chExt cx="14040000" cy="1404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80318" y="16734047"/>
                    <a:ext cx="14040000" cy="140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231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2314047"/>
                    <a:ext cx="2880000" cy="288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303404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27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756023-577C-4B7D-AE74-150B85CB168A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-1799681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23C497-D87D-4969-83E9-5E65B6F65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799681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" y="4514719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235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CDCEC1-8155-4DE2-BD9D-EFCAA980748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33917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33917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33917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E3E279-2044-48E3-BBE3-8FE5F3348BD3}"/>
              </a:ext>
            </a:extLst>
          </p:cNvPr>
          <p:cNvCxnSpPr>
            <a:cxnSpLocks/>
          </p:cNvCxnSpPr>
          <p:nvPr/>
        </p:nvCxnSpPr>
        <p:spPr>
          <a:xfrm>
            <a:off x="21600319" y="47506723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37CF1-FE6E-4DEF-9A0F-7A3126E20D6A}"/>
              </a:ext>
            </a:extLst>
          </p:cNvPr>
          <p:cNvSpPr txBox="1"/>
          <p:nvPr/>
        </p:nvSpPr>
        <p:spPr>
          <a:xfrm>
            <a:off x="26109139" y="47900229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EAD5E-F702-4C7F-B5AC-65EA2EDC5A95}"/>
              </a:ext>
            </a:extLst>
          </p:cNvPr>
          <p:cNvCxnSpPr>
            <a:cxnSpLocks/>
          </p:cNvCxnSpPr>
          <p:nvPr/>
        </p:nvCxnSpPr>
        <p:spPr>
          <a:xfrm>
            <a:off x="21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5C0D3A-12C8-4660-9083-FEC00BEB5816}"/>
              </a:ext>
            </a:extLst>
          </p:cNvPr>
          <p:cNvCxnSpPr>
            <a:cxnSpLocks/>
          </p:cNvCxnSpPr>
          <p:nvPr/>
        </p:nvCxnSpPr>
        <p:spPr>
          <a:xfrm>
            <a:off x="39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FF93E5-F7B6-472F-B933-055DB018AF1F}"/>
              </a:ext>
            </a:extLst>
          </p:cNvPr>
          <p:cNvCxnSpPr>
            <a:cxnSpLocks/>
          </p:cNvCxnSpPr>
          <p:nvPr/>
        </p:nvCxnSpPr>
        <p:spPr>
          <a:xfrm>
            <a:off x="34200319" y="4285471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7BC1C-9C2D-4243-9CA5-F27555BF7C5E}"/>
              </a:ext>
            </a:extLst>
          </p:cNvPr>
          <p:cNvSpPr txBox="1"/>
          <p:nvPr/>
        </p:nvSpPr>
        <p:spPr>
          <a:xfrm>
            <a:off x="351264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507DBD-882C-43D5-9509-E5601FCADCD3}"/>
              </a:ext>
            </a:extLst>
          </p:cNvPr>
          <p:cNvCxnSpPr>
            <a:cxnSpLocks/>
          </p:cNvCxnSpPr>
          <p:nvPr/>
        </p:nvCxnSpPr>
        <p:spPr>
          <a:xfrm>
            <a:off x="342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4EFACE-9CF0-46EE-876A-E0D7C4F6CE22}"/>
              </a:ext>
            </a:extLst>
          </p:cNvPr>
          <p:cNvCxnSpPr>
            <a:cxnSpLocks/>
          </p:cNvCxnSpPr>
          <p:nvPr/>
        </p:nvCxnSpPr>
        <p:spPr>
          <a:xfrm>
            <a:off x="21600319" y="42854719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9FC5F3-4933-4FB2-92A5-AA9D22B59501}"/>
              </a:ext>
            </a:extLst>
          </p:cNvPr>
          <p:cNvSpPr txBox="1"/>
          <p:nvPr/>
        </p:nvSpPr>
        <p:spPr>
          <a:xfrm>
            <a:off x="261091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943F2A-11E0-4CCA-A94E-91FC7CC51569}"/>
              </a:ext>
            </a:extLst>
          </p:cNvPr>
          <p:cNvCxnSpPr>
            <a:cxnSpLocks/>
          </p:cNvCxnSpPr>
          <p:nvPr/>
        </p:nvCxnSpPr>
        <p:spPr>
          <a:xfrm>
            <a:off x="21600319" y="28251934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AD83839-C931-46A9-A4B3-DA955DD7E4C0}"/>
              </a:ext>
            </a:extLst>
          </p:cNvPr>
          <p:cNvCxnSpPr>
            <a:cxnSpLocks/>
          </p:cNvCxnSpPr>
          <p:nvPr/>
        </p:nvCxnSpPr>
        <p:spPr>
          <a:xfrm>
            <a:off x="25380319" y="-7416800"/>
            <a:ext cx="0" cy="3637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A21561-88AD-41CD-8C01-D31708FD59D8}"/>
              </a:ext>
            </a:extLst>
          </p:cNvPr>
          <p:cNvSpPr txBox="1"/>
          <p:nvPr/>
        </p:nvSpPr>
        <p:spPr>
          <a:xfrm>
            <a:off x="21301239" y="2830503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10.5 cm</a:t>
            </a:r>
          </a:p>
        </p:txBody>
      </p:sp>
    </p:spTree>
    <p:extLst>
      <p:ext uri="{BB962C8B-B14F-4D97-AF65-F5344CB8AC3E}">
        <p14:creationId xmlns:p14="http://schemas.microsoft.com/office/powerpoint/2010/main" val="6287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E173BCE-CE1A-4E10-84A9-8A511AA22770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23400478" y="72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478" y="72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00478" y="90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8767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>
            <a:spLocks noChangeAspect="1"/>
          </p:cNvSpPr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1F203D-28B0-4114-B6D7-EB2B4C4793C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B5F870-C675-4934-A64B-A2195E9E2FA6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8629109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131250-5698-4CAA-82B5-82EF60762157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9022615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609EC0-D904-466A-BD75-D3617A92F4FA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98603D2-F528-41CE-A21B-3328075055D7}"/>
              </a:ext>
            </a:extLst>
          </p:cNvPr>
          <p:cNvCxnSpPr>
            <a:cxnSpLocks noChangeAspect="1"/>
          </p:cNvCxnSpPr>
          <p:nvPr/>
        </p:nvCxnSpPr>
        <p:spPr>
          <a:xfrm>
            <a:off x="39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A23B63-341D-485B-A668-EBE1FAA8578B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55301291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A01A4D-90F7-4716-955E-6D5CAB5A9484}"/>
              </a:ext>
            </a:extLst>
          </p:cNvPr>
          <p:cNvSpPr txBox="1">
            <a:spLocks noChangeAspect="1"/>
          </p:cNvSpPr>
          <p:nvPr/>
        </p:nvSpPr>
        <p:spPr>
          <a:xfrm>
            <a:off x="351264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98EEC2-560A-486B-B862-554AFC5917EA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C23214-C42A-401A-96DB-33563E60DE21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5301291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580CB1-217C-45E8-8B66-79CE3A49A54D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821CF4-8C6A-43ED-A117-CF72F54856E0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9147379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3EF490-EF25-4865-86E0-65590B19DE9E}"/>
              </a:ext>
            </a:extLst>
          </p:cNvPr>
          <p:cNvCxnSpPr>
            <a:cxnSpLocks noChangeAspect="1"/>
          </p:cNvCxnSpPr>
          <p:nvPr/>
        </p:nvCxnSpPr>
        <p:spPr>
          <a:xfrm>
            <a:off x="25380319" y="4514719"/>
            <a:ext cx="0" cy="4675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32B797-918D-4955-B56E-08347688F928}"/>
              </a:ext>
            </a:extLst>
          </p:cNvPr>
          <p:cNvSpPr txBox="1">
            <a:spLocks noChangeAspect="1"/>
          </p:cNvSpPr>
          <p:nvPr/>
        </p:nvSpPr>
        <p:spPr>
          <a:xfrm>
            <a:off x="21301239" y="49323587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10.5 cm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5CFDA5-F42A-4D27-A149-8B8BF5863807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514719"/>
            <a:ext cx="0" cy="4232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E06C82-A551-442D-92D3-7B71A7AC41C8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6406398"/>
            <a:ext cx="87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11307-C452-4159-90F9-C461A64D5D6B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7112849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2.43 cm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B599BC-B155-4E26-A16A-73F1CF9B0439}"/>
              </a:ext>
            </a:extLst>
          </p:cNvPr>
          <p:cNvCxnSpPr>
            <a:cxnSpLocks noChangeAspect="1"/>
            <a:stCxn id="87" idx="3"/>
          </p:cNvCxnSpPr>
          <p:nvPr/>
        </p:nvCxnSpPr>
        <p:spPr>
          <a:xfrm flipV="1">
            <a:off x="18705780" y="46423010"/>
            <a:ext cx="2408189" cy="1413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FB6325-1033-4E54-B79C-54659C80722D}"/>
              </a:ext>
            </a:extLst>
          </p:cNvPr>
          <p:cNvCxnSpPr>
            <a:cxnSpLocks noChangeAspect="1"/>
          </p:cNvCxnSpPr>
          <p:nvPr/>
        </p:nvCxnSpPr>
        <p:spPr>
          <a:xfrm>
            <a:off x="27000319" y="4514719"/>
            <a:ext cx="0" cy="4946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D120EB-5609-48F2-A9DE-703EF47F64AC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228450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5356B19-566F-4735-BD71-7A6B5E67D087}"/>
              </a:ext>
            </a:extLst>
          </p:cNvPr>
          <p:cNvSpPr txBox="1">
            <a:spLocks noChangeAspect="1"/>
          </p:cNvSpPr>
          <p:nvPr/>
        </p:nvSpPr>
        <p:spPr>
          <a:xfrm>
            <a:off x="22111239" y="52337607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CA20423-101B-4644-9EB7-6FEAE240DB37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514719"/>
            <a:ext cx="0" cy="446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066EBC-23F6-4A10-BBC4-2660A2188C54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7836124"/>
            <a:ext cx="1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BF6298B-D56E-413C-BCE6-0AF75828B9D8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966444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4.5 cm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968A970-8826-4993-981B-64DC27EEB80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8576181" y="47872666"/>
            <a:ext cx="1916559" cy="25484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958DFF20-F03A-462D-A65B-BEA2EDEBA32A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19" y="20651678"/>
            <a:ext cx="3240000" cy="248400"/>
            <a:chOff x="19980319" y="20609777"/>
            <a:chExt cx="3240000" cy="2484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CF08718-8F2D-43CC-8469-8C97A99FE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1F79C7-5466-4933-8812-1B2666B9F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8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5F3D4F1-5BA1-4C13-A38C-7EDCAC578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7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D633B37-1CE8-4E33-BA4A-6AF6E8E27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25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212D3AD-C69E-4EB9-B9E7-D1F14E58D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73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849633F-020B-4237-95AF-3CDC3F06A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2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8444ED3-C2D4-46A7-A76C-1F35F9A17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76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38F3230-7228-4BDD-A96F-72298DA58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9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1FC3F26-5F5E-4387-9B66-5A8A1617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78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AAA0DE-3B78-4260-B551-E79BBC9AA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6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5DB8FF9-1886-4750-B8A3-47EA467B6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5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25A2D7D-6773-442B-A2C1-6F25F4E73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23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10D8719-5D44-4B03-8AD6-DE7563B43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71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0FB38BE-33A4-482D-A0CF-BF56A03EE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20" y="2688146"/>
            <a:ext cx="35999999" cy="1800000"/>
            <a:chOff x="3600320" y="3079411"/>
            <a:chExt cx="35999999" cy="1800000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FC912D5-606B-4598-9C40-D868EB098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971F357-E097-4A9D-9846-0F1BDEBEB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AD1A0DC-A6D5-4519-9639-06EEEA7F6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BF6E35D-09A1-411B-B6FB-5C5F4AD9C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3AB369C-B6F1-4634-8BDB-313315D57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1223497-98A6-4056-A22B-441D2671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2CB0140-17AC-421C-B83B-E4E2B7F04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BEE9EDD-BAD5-43A1-818A-7D4F52868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7503CB8-ECCC-48B4-A3C5-F2D857A11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CC5562E-9AC1-48F8-B5F7-FC4BEA4B1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DDDD1CB-525F-4E16-8C50-4C37E737D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1CB4B09-D5AC-4F70-AD77-F62D38FF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EC9BB5C-2F6E-45AC-A785-F4EEF414E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6B1F041-0ADB-449B-8B23-5C0106899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8450F-588C-49D3-86FE-96B551977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0B0DC14-F28D-4D8D-9BF1-6F2B44E8C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E7CF7FE-C30B-41A9-BA0D-86429E841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0F20CB1-FD5E-4225-B617-33DBC24B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E56936-34AE-4EAA-A557-9476D8235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8BCF3A-72E7-4B4D-9C05-C6EA496BD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D1E88B8-A6BF-4723-B464-43E110FF69F5}"/>
              </a:ext>
            </a:extLst>
          </p:cNvPr>
          <p:cNvGrpSpPr>
            <a:grpSpLocks noChangeAspect="1"/>
          </p:cNvGrpSpPr>
          <p:nvPr/>
        </p:nvGrpSpPr>
        <p:grpSpPr>
          <a:xfrm>
            <a:off x="16200319" y="16574718"/>
            <a:ext cx="10800001" cy="540000"/>
            <a:chOff x="16200319" y="16096913"/>
            <a:chExt cx="10800001" cy="5400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7F7E73D-6F24-4439-99F6-D29CFEE94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7AFE90-1903-492E-A20C-1D5B2B1D4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040C291-D579-4768-B65B-73BC96214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A4F212F-D64D-4043-8E8D-83A3C9189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ED2A245-4DBC-4306-BF4E-148731E94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89EB9D1-1BB3-4C8C-B372-9661C222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0718B96-58C5-4DEC-8BE3-A85DDE1C1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DC0F41B-CC9E-4DF9-ADEB-F878493E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6BD9F4-AB8C-4A9C-803D-A746DBA3F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136152A-91CE-4624-A4EE-F4808A083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3431249-1864-4396-80A8-C5E24ED15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79A02661-EF09-4BFE-87CE-40F46B3E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5CAB97C-0E61-48FF-A9F2-46433819C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424805E-F98E-42F0-92E1-90C7523A7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FA32ABF-FD3B-4805-81B7-AC133474D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2DE6CC4-24D1-4533-A932-EAD435D25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41CFE10-F15B-4026-9812-727D9EFF0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EF2726A-5C33-42AC-922F-C2EB34BF2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8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23D1CD3-0788-4F03-BF5B-3F08E7C9E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09F1973-4F21-4FC3-8FFB-B7CBE24E2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7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56</Words>
  <Application>Microsoft Office PowerPoint</Application>
  <PresentationFormat>사용자 지정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11</cp:revision>
  <dcterms:created xsi:type="dcterms:W3CDTF">2021-07-06T04:01:19Z</dcterms:created>
  <dcterms:modified xsi:type="dcterms:W3CDTF">2021-10-13T07:28:16Z</dcterms:modified>
</cp:coreProperties>
</file>