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4320063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8" d="100"/>
          <a:sy n="18" d="100"/>
        </p:scale>
        <p:origin x="15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7070130"/>
            <a:ext cx="36720542" cy="15040222"/>
          </a:xfrm>
        </p:spPr>
        <p:txBody>
          <a:bodyPr anchor="b"/>
          <a:lstStyle>
            <a:lvl1pPr algn="ctr">
              <a:defRPr sz="283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7" y="22690359"/>
            <a:ext cx="32400479" cy="10430154"/>
          </a:xfrm>
        </p:spPr>
        <p:txBody>
          <a:bodyPr/>
          <a:lstStyle>
            <a:lvl1pPr marL="0" indent="0" algn="ctr">
              <a:buNone/>
              <a:defRPr sz="11335"/>
            </a:lvl1pPr>
            <a:lvl2pPr marL="2159784" indent="0" algn="ctr">
              <a:buNone/>
              <a:defRPr sz="9447"/>
            </a:lvl2pPr>
            <a:lvl3pPr marL="4319569" indent="0" algn="ctr">
              <a:buNone/>
              <a:defRPr sz="8503"/>
            </a:lvl3pPr>
            <a:lvl4pPr marL="6479362" indent="0" algn="ctr">
              <a:buNone/>
              <a:defRPr sz="7559"/>
            </a:lvl4pPr>
            <a:lvl5pPr marL="8639146" indent="0" algn="ctr">
              <a:buNone/>
              <a:defRPr sz="7559"/>
            </a:lvl5pPr>
            <a:lvl6pPr marL="10798931" indent="0" algn="ctr">
              <a:buNone/>
              <a:defRPr sz="7559"/>
            </a:lvl6pPr>
            <a:lvl7pPr marL="12958715" indent="0" algn="ctr">
              <a:buNone/>
              <a:defRPr sz="7559"/>
            </a:lvl7pPr>
            <a:lvl8pPr marL="15118499" indent="0" algn="ctr">
              <a:buNone/>
              <a:defRPr sz="7559"/>
            </a:lvl8pPr>
            <a:lvl9pPr marL="17278284" indent="0" algn="ctr">
              <a:buNone/>
              <a:defRPr sz="755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2300035"/>
            <a:ext cx="9315138" cy="366105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7" y="2300035"/>
            <a:ext cx="27405405" cy="366105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10770174"/>
            <a:ext cx="37260550" cy="17970259"/>
          </a:xfrm>
        </p:spPr>
        <p:txBody>
          <a:bodyPr anchor="b"/>
          <a:lstStyle>
            <a:lvl1pPr>
              <a:defRPr sz="2834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8910441"/>
            <a:ext cx="37260550" cy="9450134"/>
          </a:xfrm>
        </p:spPr>
        <p:txBody>
          <a:bodyPr/>
          <a:lstStyle>
            <a:lvl1pPr marL="0" indent="0">
              <a:buNone/>
              <a:defRPr sz="11335">
                <a:solidFill>
                  <a:schemeClr val="tx1"/>
                </a:solidFill>
              </a:defRPr>
            </a:lvl1pPr>
            <a:lvl2pPr marL="2159784" indent="0">
              <a:buNone/>
              <a:defRPr sz="9447">
                <a:solidFill>
                  <a:schemeClr val="tx1">
                    <a:tint val="75000"/>
                  </a:schemeClr>
                </a:solidFill>
              </a:defRPr>
            </a:lvl2pPr>
            <a:lvl3pPr marL="4319569" indent="0">
              <a:buNone/>
              <a:defRPr sz="8503">
                <a:solidFill>
                  <a:schemeClr val="tx1">
                    <a:tint val="75000"/>
                  </a:schemeClr>
                </a:solidFill>
              </a:defRPr>
            </a:lvl3pPr>
            <a:lvl4pPr marL="6479362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14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89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8715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8499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828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6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52" y="11500193"/>
            <a:ext cx="18360271" cy="274104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5" y="11500193"/>
            <a:ext cx="18360271" cy="274104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1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00046"/>
            <a:ext cx="37260550" cy="83501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10590181"/>
            <a:ext cx="18275892" cy="5190076"/>
          </a:xfrm>
        </p:spPr>
        <p:txBody>
          <a:bodyPr anchor="b"/>
          <a:lstStyle>
            <a:lvl1pPr marL="0" indent="0">
              <a:buNone/>
              <a:defRPr sz="11335" b="1"/>
            </a:lvl1pPr>
            <a:lvl2pPr marL="2159784" indent="0">
              <a:buNone/>
              <a:defRPr sz="9447" b="1"/>
            </a:lvl2pPr>
            <a:lvl3pPr marL="4319569" indent="0">
              <a:buNone/>
              <a:defRPr sz="8503" b="1"/>
            </a:lvl3pPr>
            <a:lvl4pPr marL="6479362" indent="0">
              <a:buNone/>
              <a:defRPr sz="7559" b="1"/>
            </a:lvl4pPr>
            <a:lvl5pPr marL="8639146" indent="0">
              <a:buNone/>
              <a:defRPr sz="7559" b="1"/>
            </a:lvl5pPr>
            <a:lvl6pPr marL="10798931" indent="0">
              <a:buNone/>
              <a:defRPr sz="7559" b="1"/>
            </a:lvl6pPr>
            <a:lvl7pPr marL="12958715" indent="0">
              <a:buNone/>
              <a:defRPr sz="7559" b="1"/>
            </a:lvl7pPr>
            <a:lvl8pPr marL="15118499" indent="0">
              <a:buNone/>
              <a:defRPr sz="7559" b="1"/>
            </a:lvl8pPr>
            <a:lvl9pPr marL="17278284" indent="0">
              <a:buNone/>
              <a:defRPr sz="75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5780240"/>
            <a:ext cx="18275892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10590181"/>
            <a:ext cx="18365898" cy="5190076"/>
          </a:xfrm>
        </p:spPr>
        <p:txBody>
          <a:bodyPr anchor="b"/>
          <a:lstStyle>
            <a:lvl1pPr marL="0" indent="0">
              <a:buNone/>
              <a:defRPr sz="11335" b="1"/>
            </a:lvl1pPr>
            <a:lvl2pPr marL="2159784" indent="0">
              <a:buNone/>
              <a:defRPr sz="9447" b="1"/>
            </a:lvl2pPr>
            <a:lvl3pPr marL="4319569" indent="0">
              <a:buNone/>
              <a:defRPr sz="8503" b="1"/>
            </a:lvl3pPr>
            <a:lvl4pPr marL="6479362" indent="0">
              <a:buNone/>
              <a:defRPr sz="7559" b="1"/>
            </a:lvl4pPr>
            <a:lvl5pPr marL="8639146" indent="0">
              <a:buNone/>
              <a:defRPr sz="7559" b="1"/>
            </a:lvl5pPr>
            <a:lvl6pPr marL="10798931" indent="0">
              <a:buNone/>
              <a:defRPr sz="7559" b="1"/>
            </a:lvl6pPr>
            <a:lvl7pPr marL="12958715" indent="0">
              <a:buNone/>
              <a:defRPr sz="7559" b="1"/>
            </a:lvl7pPr>
            <a:lvl8pPr marL="15118499" indent="0">
              <a:buNone/>
              <a:defRPr sz="7559" b="1"/>
            </a:lvl8pPr>
            <a:lvl9pPr marL="17278284" indent="0">
              <a:buNone/>
              <a:defRPr sz="75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5780240"/>
            <a:ext cx="18365898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2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7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43"/>
            <a:ext cx="13933330" cy="10080153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900" y="6220099"/>
            <a:ext cx="21870323" cy="30700456"/>
          </a:xfrm>
        </p:spPr>
        <p:txBody>
          <a:bodyPr/>
          <a:lstStyle>
            <a:lvl1pPr>
              <a:defRPr sz="15118"/>
            </a:lvl1pPr>
            <a:lvl2pPr>
              <a:defRPr sz="13231"/>
            </a:lvl2pPr>
            <a:lvl3pPr>
              <a:defRPr sz="11335"/>
            </a:lvl3pPr>
            <a:lvl4pPr>
              <a:defRPr sz="9447"/>
            </a:lvl4pPr>
            <a:lvl5pPr>
              <a:defRPr sz="9447"/>
            </a:lvl5pPr>
            <a:lvl6pPr>
              <a:defRPr sz="9447"/>
            </a:lvl6pPr>
            <a:lvl7pPr>
              <a:defRPr sz="9447"/>
            </a:lvl7pPr>
            <a:lvl8pPr>
              <a:defRPr sz="9447"/>
            </a:lvl8pPr>
            <a:lvl9pPr>
              <a:defRPr sz="944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88"/>
            <a:ext cx="13933330" cy="24010361"/>
          </a:xfrm>
        </p:spPr>
        <p:txBody>
          <a:bodyPr/>
          <a:lstStyle>
            <a:lvl1pPr marL="0" indent="0">
              <a:buNone/>
              <a:defRPr sz="7559"/>
            </a:lvl1pPr>
            <a:lvl2pPr marL="2159784" indent="0">
              <a:buNone/>
              <a:defRPr sz="6615"/>
            </a:lvl2pPr>
            <a:lvl3pPr marL="4319569" indent="0">
              <a:buNone/>
              <a:defRPr sz="5671"/>
            </a:lvl3pPr>
            <a:lvl4pPr marL="6479362" indent="0">
              <a:buNone/>
              <a:defRPr sz="4727"/>
            </a:lvl4pPr>
            <a:lvl5pPr marL="8639146" indent="0">
              <a:buNone/>
              <a:defRPr sz="4727"/>
            </a:lvl5pPr>
            <a:lvl6pPr marL="10798931" indent="0">
              <a:buNone/>
              <a:defRPr sz="4727"/>
            </a:lvl6pPr>
            <a:lvl7pPr marL="12958715" indent="0">
              <a:buNone/>
              <a:defRPr sz="4727"/>
            </a:lvl7pPr>
            <a:lvl8pPr marL="15118499" indent="0">
              <a:buNone/>
              <a:defRPr sz="4727"/>
            </a:lvl8pPr>
            <a:lvl9pPr marL="17278284" indent="0">
              <a:buNone/>
              <a:defRPr sz="47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880043"/>
            <a:ext cx="13933330" cy="10080153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900" y="6220099"/>
            <a:ext cx="21870323" cy="30700456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784" indent="0">
              <a:buNone/>
              <a:defRPr sz="13231"/>
            </a:lvl2pPr>
            <a:lvl3pPr marL="4319569" indent="0">
              <a:buNone/>
              <a:defRPr sz="11335"/>
            </a:lvl3pPr>
            <a:lvl4pPr marL="6479362" indent="0">
              <a:buNone/>
              <a:defRPr sz="9447"/>
            </a:lvl4pPr>
            <a:lvl5pPr marL="8639146" indent="0">
              <a:buNone/>
              <a:defRPr sz="9447"/>
            </a:lvl5pPr>
            <a:lvl6pPr marL="10798931" indent="0">
              <a:buNone/>
              <a:defRPr sz="9447"/>
            </a:lvl6pPr>
            <a:lvl7pPr marL="12958715" indent="0">
              <a:buNone/>
              <a:defRPr sz="9447"/>
            </a:lvl7pPr>
            <a:lvl8pPr marL="15118499" indent="0">
              <a:buNone/>
              <a:defRPr sz="9447"/>
            </a:lvl8pPr>
            <a:lvl9pPr marL="17278284" indent="0">
              <a:buNone/>
              <a:defRPr sz="944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2960188"/>
            <a:ext cx="13933330" cy="24010361"/>
          </a:xfrm>
        </p:spPr>
        <p:txBody>
          <a:bodyPr/>
          <a:lstStyle>
            <a:lvl1pPr marL="0" indent="0">
              <a:buNone/>
              <a:defRPr sz="7559"/>
            </a:lvl1pPr>
            <a:lvl2pPr marL="2159784" indent="0">
              <a:buNone/>
              <a:defRPr sz="6615"/>
            </a:lvl2pPr>
            <a:lvl3pPr marL="4319569" indent="0">
              <a:buNone/>
              <a:defRPr sz="5671"/>
            </a:lvl3pPr>
            <a:lvl4pPr marL="6479362" indent="0">
              <a:buNone/>
              <a:defRPr sz="4727"/>
            </a:lvl4pPr>
            <a:lvl5pPr marL="8639146" indent="0">
              <a:buNone/>
              <a:defRPr sz="4727"/>
            </a:lvl5pPr>
            <a:lvl6pPr marL="10798931" indent="0">
              <a:buNone/>
              <a:defRPr sz="4727"/>
            </a:lvl6pPr>
            <a:lvl7pPr marL="12958715" indent="0">
              <a:buNone/>
              <a:defRPr sz="4727"/>
            </a:lvl7pPr>
            <a:lvl8pPr marL="15118499" indent="0">
              <a:buNone/>
              <a:defRPr sz="4727"/>
            </a:lvl8pPr>
            <a:lvl9pPr marL="17278284" indent="0">
              <a:buNone/>
              <a:defRPr sz="47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090B-3ADF-4090-9EE5-2E9D826556F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2300046"/>
            <a:ext cx="37260550" cy="8350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11500193"/>
            <a:ext cx="37260550" cy="27410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40040603"/>
            <a:ext cx="97201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090B-3ADF-4090-9EE5-2E9D826556F2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9" y="40040603"/>
            <a:ext cx="1458021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40040603"/>
            <a:ext cx="97201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07FF6-9AA6-4BA4-8571-77A617AC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569" rtl="0" eaLnBrk="1" latinLnBrk="0" hangingPunct="1">
        <a:lnSpc>
          <a:spcPct val="90000"/>
        </a:lnSpc>
        <a:spcBef>
          <a:spcPct val="0"/>
        </a:spcBef>
        <a:buNone/>
        <a:defRPr sz="207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896" indent="-1079896" algn="l" defTabSz="4319569" rtl="0" eaLnBrk="1" latinLnBrk="0" hangingPunct="1">
        <a:lnSpc>
          <a:spcPct val="90000"/>
        </a:lnSpc>
        <a:spcBef>
          <a:spcPts val="4727"/>
        </a:spcBef>
        <a:buFont typeface="Arial" panose="020B0604020202020204" pitchFamily="34" charset="0"/>
        <a:buChar char="•"/>
        <a:defRPr sz="13231" kern="1200">
          <a:solidFill>
            <a:schemeClr val="tx1"/>
          </a:solidFill>
          <a:latin typeface="+mn-lt"/>
          <a:ea typeface="+mn-ea"/>
          <a:cs typeface="+mn-cs"/>
        </a:defRPr>
      </a:lvl1pPr>
      <a:lvl2pPr marL="3239680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11335" kern="1200">
          <a:solidFill>
            <a:schemeClr val="tx1"/>
          </a:solidFill>
          <a:latin typeface="+mn-lt"/>
          <a:ea typeface="+mn-ea"/>
          <a:cs typeface="+mn-cs"/>
        </a:defRPr>
      </a:lvl2pPr>
      <a:lvl3pPr marL="5399465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9447" kern="1200">
          <a:solidFill>
            <a:schemeClr val="tx1"/>
          </a:solidFill>
          <a:latin typeface="+mn-lt"/>
          <a:ea typeface="+mn-ea"/>
          <a:cs typeface="+mn-cs"/>
        </a:defRPr>
      </a:lvl3pPr>
      <a:lvl4pPr marL="7559249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4pPr>
      <a:lvl5pPr marL="9719034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5pPr>
      <a:lvl6pPr marL="11878827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6pPr>
      <a:lvl7pPr marL="14038611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7pPr>
      <a:lvl8pPr marL="16198395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8pPr>
      <a:lvl9pPr marL="18358180" indent="-1079896" algn="l" defTabSz="4319569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85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1pPr>
      <a:lvl2pPr marL="2159784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2pPr>
      <a:lvl3pPr marL="4319569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3pPr>
      <a:lvl4pPr marL="6479362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4pPr>
      <a:lvl5pPr marL="8639146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5pPr>
      <a:lvl6pPr marL="10798931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6pPr>
      <a:lvl7pPr marL="12958715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7pPr>
      <a:lvl8pPr marL="15118499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8pPr>
      <a:lvl9pPr marL="17278284" algn="l" defTabSz="4319569" rtl="0" eaLnBrk="1" latinLnBrk="0" hangingPunct="1">
        <a:defRPr sz="85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97AD6D3D-102A-48B1-99C4-A7B61136FF7E}"/>
              </a:ext>
            </a:extLst>
          </p:cNvPr>
          <p:cNvGrpSpPr/>
          <p:nvPr/>
        </p:nvGrpSpPr>
        <p:grpSpPr>
          <a:xfrm>
            <a:off x="8883501" y="8883501"/>
            <a:ext cx="25433652" cy="25433652"/>
            <a:chOff x="3293455" y="5459540"/>
            <a:chExt cx="25200000" cy="2520000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B48864-CE2F-40FA-A559-5BAFCBD3BEF1}"/>
                </a:ext>
              </a:extLst>
            </p:cNvPr>
            <p:cNvGrpSpPr/>
            <p:nvPr/>
          </p:nvGrpSpPr>
          <p:grpSpPr>
            <a:xfrm>
              <a:off x="3293455" y="5459540"/>
              <a:ext cx="25200000" cy="25200000"/>
              <a:chOff x="3293455" y="5459540"/>
              <a:chExt cx="25200000" cy="252000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9C2291-9CE0-4C23-83AC-DF077F5B929D}"/>
                  </a:ext>
                </a:extLst>
              </p:cNvPr>
              <p:cNvSpPr/>
              <p:nvPr/>
            </p:nvSpPr>
            <p:spPr>
              <a:xfrm>
                <a:off x="3293455" y="5459540"/>
                <a:ext cx="25200000" cy="252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B7A98FE-D5C6-41DF-804D-6B313DA6FD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93455" y="5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BE91B5B-A764-4FAC-BB77-0131D1FC3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455" y="5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2813B1E-E19E-4B08-9F90-3321EDF0D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93455" y="23459540"/>
                <a:ext cx="7200000" cy="72000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708E829-BF7A-4EB1-BA78-491FC4095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455" y="23459540"/>
                <a:ext cx="7200000" cy="7200000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EC25728-6AC1-489F-9022-6EAFC8C133FB}"/>
                </a:ext>
              </a:extLst>
            </p:cNvPr>
            <p:cNvGrpSpPr/>
            <p:nvPr/>
          </p:nvGrpSpPr>
          <p:grpSpPr>
            <a:xfrm>
              <a:off x="7613455" y="9779540"/>
              <a:ext cx="16560000" cy="16560000"/>
              <a:chOff x="25613455" y="11579540"/>
              <a:chExt cx="16560000" cy="165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4179F2C-AA28-4D97-9A7C-07AF22C04B2C}"/>
                  </a:ext>
                </a:extLst>
              </p:cNvPr>
              <p:cNvSpPr/>
              <p:nvPr/>
            </p:nvSpPr>
            <p:spPr>
              <a:xfrm>
                <a:off x="25613455" y="11579540"/>
                <a:ext cx="16560000" cy="165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CD90C81-0F67-42CC-B228-87F7A0309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259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9ECD983-1196-45C6-9489-4CB74BC55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3455" y="187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E279F40D-F491-4DFE-A608-10160E957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115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6D417C37-94E1-410A-ACD5-4939C9731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13455" y="18779540"/>
                <a:ext cx="2160000" cy="216000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B418A016-BD9C-447D-95A5-4E5E1E214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3455" y="18779540"/>
                <a:ext cx="2160000" cy="2160000"/>
              </a:xfrm>
              <a:prstGeom prst="rect">
                <a:avLst/>
              </a:prstGeom>
            </p:spPr>
          </p:pic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F8442A-B159-499E-A3B4-4300FD2ADA89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0</a:t>
            </a:r>
          </a:p>
        </p:txBody>
      </p:sp>
    </p:spTree>
    <p:extLst>
      <p:ext uri="{BB962C8B-B14F-4D97-AF65-F5344CB8AC3E}">
        <p14:creationId xmlns:p14="http://schemas.microsoft.com/office/powerpoint/2010/main" val="208752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FC6F8C1-A3BC-435D-BDD8-1BD76BEBD3A2}"/>
              </a:ext>
            </a:extLst>
          </p:cNvPr>
          <p:cNvGrpSpPr/>
          <p:nvPr/>
        </p:nvGrpSpPr>
        <p:grpSpPr>
          <a:xfrm>
            <a:off x="8883501" y="8883501"/>
            <a:ext cx="25433652" cy="25433652"/>
            <a:chOff x="2537606" y="8801881"/>
            <a:chExt cx="25200000" cy="2520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8AEDDE9-377A-4155-A1B0-C8FB8573C3FF}"/>
                </a:ext>
              </a:extLst>
            </p:cNvPr>
            <p:cNvGrpSpPr/>
            <p:nvPr/>
          </p:nvGrpSpPr>
          <p:grpSpPr>
            <a:xfrm>
              <a:off x="2537606" y="8801881"/>
              <a:ext cx="25200000" cy="25200000"/>
              <a:chOff x="3293455" y="5459540"/>
              <a:chExt cx="25200000" cy="252000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64CC519-D9F8-4C7E-B3F9-80B9E259AD2D}"/>
                  </a:ext>
                </a:extLst>
              </p:cNvPr>
              <p:cNvGrpSpPr/>
              <p:nvPr/>
            </p:nvGrpSpPr>
            <p:grpSpPr>
              <a:xfrm>
                <a:off x="3293455" y="5459540"/>
                <a:ext cx="25200000" cy="25200000"/>
                <a:chOff x="3293455" y="5459540"/>
                <a:chExt cx="25200000" cy="25200000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3D4CD237-77E6-4F99-944C-B68FB3509F42}"/>
                    </a:ext>
                  </a:extLst>
                </p:cNvPr>
                <p:cNvSpPr/>
                <p:nvPr/>
              </p:nvSpPr>
              <p:spPr>
                <a:xfrm>
                  <a:off x="3293455" y="5459540"/>
                  <a:ext cx="25200000" cy="252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21" name="그림 20">
                  <a:extLst>
                    <a:ext uri="{FF2B5EF4-FFF2-40B4-BE49-F238E27FC236}">
                      <a16:creationId xmlns:a16="http://schemas.microsoft.com/office/drawing/2014/main" id="{7EEB59A8-FF04-4915-9207-10A1C8FD7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3455" y="5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EBD7A37-8E94-40D0-A92A-1E0D3145A8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3455" y="5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9DA5EAAA-1DB6-4EED-85F5-77577B5263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293455" y="23459540"/>
                  <a:ext cx="7200000" cy="7200000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E0E1BF56-3BFA-4FC1-BD2F-CB012B356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3455" y="23459540"/>
                  <a:ext cx="7200000" cy="7200000"/>
                </a:xfrm>
                <a:prstGeom prst="rect">
                  <a:avLst/>
                </a:prstGeom>
              </p:spPr>
            </p:pic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5A0E7040-1440-4AB2-81A4-E081F88CA21D}"/>
                  </a:ext>
                </a:extLst>
              </p:cNvPr>
              <p:cNvGrpSpPr/>
              <p:nvPr/>
            </p:nvGrpSpPr>
            <p:grpSpPr>
              <a:xfrm>
                <a:off x="7613455" y="9779540"/>
                <a:ext cx="16560000" cy="16560000"/>
                <a:chOff x="25613455" y="11579540"/>
                <a:chExt cx="16560000" cy="16560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B82289C-B3FF-42BF-BCD0-0E85F7901C15}"/>
                    </a:ext>
                  </a:extLst>
                </p:cNvPr>
                <p:cNvSpPr/>
                <p:nvPr/>
              </p:nvSpPr>
              <p:spPr>
                <a:xfrm>
                  <a:off x="25613455" y="11579540"/>
                  <a:ext cx="16560000" cy="1656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A247BB8C-A16A-4B5B-83D4-3C3A5379AB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259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D482BA53-8C23-4813-916B-E58A7CF006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013455" y="187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761F6FFC-19CE-4A8B-83D1-5BB67A9F22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115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3473F21F-463C-4C73-A16D-A91A91F01A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13455" y="18779540"/>
                  <a:ext cx="2160000" cy="2160000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E80767EF-CDF2-475A-AC32-F3A76C8098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3455" y="18779540"/>
                  <a:ext cx="2160000" cy="216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2B89394-25E8-46C5-808A-ED7E739CBF10}"/>
                </a:ext>
              </a:extLst>
            </p:cNvPr>
            <p:cNvGrpSpPr/>
            <p:nvPr/>
          </p:nvGrpSpPr>
          <p:grpSpPr>
            <a:xfrm>
              <a:off x="9892406" y="16156681"/>
              <a:ext cx="10490400" cy="10490400"/>
              <a:chOff x="29980105" y="17920973"/>
              <a:chExt cx="10490400" cy="10490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1ACC49A-A24C-4BA0-9F99-A18CCF8BD4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80105" y="17920973"/>
                <a:ext cx="10490400" cy="10490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56659B6-F86B-43B5-A56E-A667F94EED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80105" y="224461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6411317-EF78-47EB-A837-67C101E25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5305" y="269713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04C2D2D-465D-45F0-8629-0858B48FF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30505" y="22446173"/>
                <a:ext cx="1440000" cy="1440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C833D7C0-3690-4B8B-B2A8-85D7976C1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5305" y="17920973"/>
                <a:ext cx="1440000" cy="1440000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1</a:t>
            </a:r>
          </a:p>
        </p:txBody>
      </p:sp>
    </p:spTree>
    <p:extLst>
      <p:ext uri="{BB962C8B-B14F-4D97-AF65-F5344CB8AC3E}">
        <p14:creationId xmlns:p14="http://schemas.microsoft.com/office/powerpoint/2010/main" val="35421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7900024-C425-48D4-8434-19D57474403D}"/>
              </a:ext>
            </a:extLst>
          </p:cNvPr>
          <p:cNvSpPr txBox="1"/>
          <p:nvPr/>
        </p:nvSpPr>
        <p:spPr>
          <a:xfrm>
            <a:off x="14349694" y="1339481"/>
            <a:ext cx="14488262" cy="1878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7" b="1" dirty="0">
                <a:latin typeface="Arial" panose="020B0604020202020204" pitchFamily="34" charset="0"/>
              </a:rPr>
              <a:t>Integration marker 2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F9C9F2A-9F74-445D-86C8-49E069ABF53D}"/>
              </a:ext>
            </a:extLst>
          </p:cNvPr>
          <p:cNvGrpSpPr>
            <a:grpSpLocks noChangeAspect="1"/>
          </p:cNvGrpSpPr>
          <p:nvPr/>
        </p:nvGrpSpPr>
        <p:grpSpPr>
          <a:xfrm>
            <a:off x="3600319" y="5124319"/>
            <a:ext cx="36000000" cy="36000000"/>
            <a:chOff x="3433432" y="5587153"/>
            <a:chExt cx="36000000" cy="3600000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5ECBC04-5E82-49BE-A1E6-5106DE12D8CE}"/>
                </a:ext>
              </a:extLst>
            </p:cNvPr>
            <p:cNvGrpSpPr/>
            <p:nvPr/>
          </p:nvGrpSpPr>
          <p:grpSpPr>
            <a:xfrm>
              <a:off x="3433432" y="5587153"/>
              <a:ext cx="36000000" cy="36000000"/>
              <a:chOff x="3433423" y="5587152"/>
              <a:chExt cx="36333791" cy="3633379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C6FC87C-902E-4E17-9D5D-F3FA89C47B02}"/>
                  </a:ext>
                </a:extLst>
              </p:cNvPr>
              <p:cNvSpPr/>
              <p:nvPr/>
            </p:nvSpPr>
            <p:spPr>
              <a:xfrm>
                <a:off x="3433423" y="5587152"/>
                <a:ext cx="36333791" cy="363337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52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EEB59A8-FF04-4915-9207-10A1C8FD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7EBD7A37-8E94-40D0-A92A-1E0D3145A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6940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9DA5EAAA-1DB6-4EED-85F5-77577B526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20120669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E0E1BF56-3BFA-4FC1-BD2F-CB012B356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5587153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D4FA6AC-295E-4178-AD52-C9BB972BC0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00456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982EA5FD-40E7-4D14-80DF-6624B5980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66940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8E1D0A1A-9B41-441C-A8F5-E6C91F8D8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34654185"/>
                <a:ext cx="7266758" cy="7266758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56370C09-F8B7-4C9C-832B-E102446AB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3424" y="20120669"/>
                <a:ext cx="7266758" cy="7266758"/>
              </a:xfrm>
              <a:prstGeom prst="rect">
                <a:avLst/>
              </a:prstGeom>
            </p:spPr>
          </p:pic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F956931-B1D4-4031-973D-13A558B013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13432" y="16567153"/>
              <a:ext cx="14040000" cy="14040000"/>
              <a:chOff x="14580318" y="16734047"/>
              <a:chExt cx="14040000" cy="14040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98C839DD-3B29-4D61-AF91-533862BC19B4}"/>
                  </a:ext>
                </a:extLst>
              </p:cNvPr>
              <p:cNvGrpSpPr/>
              <p:nvPr/>
            </p:nvGrpSpPr>
            <p:grpSpPr>
              <a:xfrm>
                <a:off x="14580318" y="16734047"/>
                <a:ext cx="14040000" cy="14040000"/>
                <a:chOff x="14580318" y="16734047"/>
                <a:chExt cx="14040000" cy="14040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EB82289C-B3FF-42BF-BCD0-0E85F7901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580318" y="16734047"/>
                  <a:ext cx="14040000" cy="140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52"/>
                </a:p>
              </p:txBody>
            </p:sp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757220ED-3FB8-499F-A115-753735506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70B05AC8-BD0B-4258-BBDD-CD3E578624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6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788E18D8-CE55-4CB0-A970-AC82AC5822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1673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:a16="http://schemas.microsoft.com/office/drawing/2014/main" id="{2C3946A2-96D5-40E8-B70B-26D28D49FC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2231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E758D147-9DE0-42E6-9AA5-053B952A7C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C59C4C96-FEB0-400B-8854-45E459D0B1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6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49ACD768-EF8D-4286-801D-56CD8C0152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27894047"/>
                  <a:ext cx="2880000" cy="2880000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C9220B98-1DC7-4808-95BA-7FF3D2047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0318" y="22314047"/>
                  <a:ext cx="2880000" cy="2880000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67307BCD-9054-4CC7-AA0D-84D71BE70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80318" y="23034047"/>
                <a:ext cx="1440000" cy="144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7774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9</Words>
  <Application>Microsoft Office PowerPoint</Application>
  <PresentationFormat>사용자 지정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김영수</dc:creator>
  <cp:lastModifiedBy>김영수</cp:lastModifiedBy>
  <cp:revision>5</cp:revision>
  <dcterms:created xsi:type="dcterms:W3CDTF">2021-07-06T04:01:19Z</dcterms:created>
  <dcterms:modified xsi:type="dcterms:W3CDTF">2021-10-07T00:13:48Z</dcterms:modified>
</cp:coreProperties>
</file>