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3" r:id="rId4"/>
    <p:sldId id="279" r:id="rId5"/>
    <p:sldId id="278" r:id="rId6"/>
    <p:sldId id="280" r:id="rId7"/>
    <p:sldId id="281" r:id="rId8"/>
    <p:sldId id="262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영욱 서" initials="영서" lastIdx="1" clrIdx="0">
    <p:extLst>
      <p:ext uri="{19B8F6BF-5375-455C-9EA6-DF929625EA0E}">
        <p15:presenceInfo xmlns:p15="http://schemas.microsoft.com/office/powerpoint/2012/main" userId="70bb319f796d80a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813B88-570C-4D54-BDA2-E171BAC31E24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4815B4-31D1-4D38-9D0E-4BB26E41F91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65773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5A80E-EDD6-DD47-C09B-156410888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796C64-E182-CFCE-AD3F-13E57ADF6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30ABF4-92AA-FFDD-BEBF-C43FF8DFA6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A6EE9-AEF6-D674-9D1F-70C418B74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4262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9D947-E04E-B332-3EA1-836E41174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F2FE58-3E1E-0E71-7B95-635CFB78A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F4AC92-3516-DBF5-5D75-19179833C2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D967F4-2FBC-BE66-1D4F-0284FA3032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898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A103AC-438A-4F7E-6579-5D73BD7CC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3879D7-11F2-2C67-5D32-9806379900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753097-4C40-9715-6E98-0F26555E25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FA8960-2FB2-613F-55E1-7A34EC398C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4815B4-31D1-4D38-9D0E-4BB26E41F91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336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53D538-E0BC-7308-28D2-43514F2F5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DC74A-91F3-28DC-7F97-8EBB3786CB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4E88BF-38F3-353F-82AF-2FBE6945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545A6F7-0644-5EDA-A4EB-59F281D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3A42BA-C21F-43E8-D21B-50756A21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414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1D567D-F862-F277-A832-A7DC065EA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226F215-DAB2-C61E-BDBD-047F4D7F67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56EA279-D659-39B8-2BFB-865CFF649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F77EE5-C132-39E5-C8E1-89644174B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2B4AC9-59BB-AC32-1E7E-91EE516D5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6167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F26FDD4-6CCB-7DD2-24B3-C08329360BF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FEA425-C5C0-6033-9363-A5D575803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AB208B-347E-6199-ADE3-065D1A025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8AAD13-0936-D927-C870-BCAAD71EC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71275F-F4C9-0F07-7E13-05C769FDE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8708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D2336-B39B-7A87-FECA-207E3EFA2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0CABED-FD39-DDF7-0EC4-87341A30F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2D9D23-CB21-A9E4-535D-EF15C8A01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ECE33B-F7D7-23A6-6049-C5836E06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5A46D0-CA1B-4CED-0873-829296A58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8721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631973-E5A6-2BCB-A300-E89AC823A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70CBA4-0AD4-3BD2-9B0D-73ED5E191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A3A908-96D0-50EB-25F6-EAC25CA31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FD381-55D0-AF97-C9C7-64FBA372F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99B419-03FB-5055-B181-C8E155BF1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3344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D07E88-284F-41A3-347B-ABBFB7CFC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AFDF03-D9D3-EB28-1A21-E3F418A92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6BF90D6-10DC-3101-10E3-93FF46AA1D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10B950-880A-FC92-6D92-6F9A15504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B1C4088-58AB-0149-C96B-B363E2DAA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AE4181-57E7-E574-2A38-2FCFFE9F4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351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47E625-87F0-46AC-264C-5B6023883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239932-1932-E27A-4BEF-2CCF39E2E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6E0941-2273-14B8-E068-EAFC24FBE8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CC60496-B1A0-3A85-3A48-2DFB647065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E8B5016-7B28-E46A-7E1F-2ED013AE4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7D97375-0B57-2BD3-3CD6-8C66E4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17E821-6E71-E555-D5B8-1D1B85CB25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9440AD-D382-F732-CF5B-A4F1A85C0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16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622F6-3F11-0AFD-9875-29E70C284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6F4CB5A-A43E-464E-F897-4A3066831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EA7DF48-D9CE-4582-9618-A01FD921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3F84C1-91F9-C548-7AA3-EDF41EB18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23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230393-DA7A-BC7D-A320-919730A8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C27730F-51AC-F02A-62E4-D5DBCADF7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FBE098-DFC2-4D19-D7A0-F65D07C3C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165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757A73-20B9-171D-AE51-78E573564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7271EF-102B-B419-B574-BED8F0543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7FBA2B-3F51-AE95-C83E-86E888528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363FC-3258-CC49-302E-FDA2EBECF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736E45-27B3-22FC-6F47-041361070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56A245-A971-209C-06C2-5D294127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172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05C075-2819-C5D1-6973-447E3C60A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434F13-0F9F-0B39-A6A9-65648A53A3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79FA81E-F20A-3E11-5D75-1766D0542B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D12A1C-B942-90CA-111F-5F48792CD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C8F9D6-B03D-CA64-73AE-AB89C021B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21D58BD-81CC-86B6-8A8D-5F14FA24E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5552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8B7BC00-C3EB-448B-C508-6B9707B06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E1FE2A5-75F0-E003-F86B-808E3CC41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07D81-1382-7A52-7A52-3D9BC5E666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DE7C39-D66B-42AF-B5B6-308CD87EA44C}" type="datetimeFigureOut">
              <a:rPr lang="ko-KR" altLang="en-US" smtClean="0"/>
              <a:t>2025-11-02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AF3A9A7-28E9-1634-E03D-D15B0406C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BBC988-13B8-A7B3-AEB1-E21C218AA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141773-245B-4474-A560-B0D0AB0C7D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803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7AEE9-835B-1C4F-CDAC-9A804C4CA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전산유체해석실습</a:t>
            </a:r>
            <a:r>
              <a:rPr lang="ko-KR" altLang="en-US" sz="4800" dirty="0"/>
              <a:t> </a:t>
            </a:r>
            <a:br>
              <a:rPr lang="en-US" altLang="ko-KR" sz="4800" dirty="0"/>
            </a:br>
            <a:r>
              <a:rPr lang="en-US" altLang="ko-KR" sz="4800" dirty="0"/>
              <a:t>Report#6_1,2</a:t>
            </a:r>
            <a:endParaRPr lang="ko-KR" altLang="en-US" sz="48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942D78A-2357-FC35-B7B2-DFA5E54CE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96083"/>
            <a:ext cx="9144000" cy="826367"/>
          </a:xfrm>
        </p:spPr>
        <p:txBody>
          <a:bodyPr/>
          <a:lstStyle/>
          <a:p>
            <a:r>
              <a:rPr lang="en-US" altLang="ko-KR" dirty="0"/>
              <a:t>2021010524 </a:t>
            </a:r>
            <a:r>
              <a:rPr lang="ko-KR" altLang="en-US" dirty="0"/>
              <a:t>서영욱</a:t>
            </a:r>
          </a:p>
        </p:txBody>
      </p:sp>
    </p:spTree>
    <p:extLst>
      <p:ext uri="{BB962C8B-B14F-4D97-AF65-F5344CB8AC3E}">
        <p14:creationId xmlns:p14="http://schemas.microsoft.com/office/powerpoint/2010/main" val="296081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15B95E-4068-98EF-B9DF-5112B003C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report#6_1(</a:t>
            </a:r>
            <a:r>
              <a:rPr lang="en-US" altLang="ko-KR" sz="3600" dirty="0" err="1"/>
              <a:t>karman</a:t>
            </a:r>
            <a:r>
              <a:rPr lang="en-US" altLang="ko-KR" sz="3600" dirty="0"/>
              <a:t> vortex)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B5673C-27D3-D023-C89F-2D87417538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257"/>
            <a:ext cx="10832184" cy="47326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본 해석에서는 원형 실린더 주위의 비정상</a:t>
            </a:r>
            <a:r>
              <a:rPr lang="en-US" altLang="ko-KR" sz="2000" dirty="0"/>
              <a:t>(incompressible unsteady) </a:t>
            </a:r>
            <a:r>
              <a:rPr lang="ko-KR" altLang="en-US" sz="2000" dirty="0" err="1"/>
              <a:t>층류</a:t>
            </a:r>
            <a:r>
              <a:rPr lang="ko-KR" altLang="en-US" sz="2000" dirty="0"/>
              <a:t> 유동에서 시간에 따라 주기적으로 발생하는 </a:t>
            </a:r>
            <a:r>
              <a:rPr lang="ko-KR" altLang="en-US" sz="2000" dirty="0" err="1"/>
              <a:t>카르만</a:t>
            </a:r>
            <a:r>
              <a:rPr lang="ko-KR" altLang="en-US" sz="2000" dirty="0"/>
              <a:t> </a:t>
            </a:r>
            <a:r>
              <a:rPr lang="ko-KR" altLang="en-US" sz="2000" dirty="0" err="1"/>
              <a:t>볼텍스를</a:t>
            </a:r>
            <a:r>
              <a:rPr lang="ko-KR" altLang="en-US" sz="2000" dirty="0"/>
              <a:t> 관찰할 것이다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ko-KR" altLang="en-US" sz="2000" dirty="0"/>
              <a:t>격자는 교수님이 주신 </a:t>
            </a:r>
            <a:r>
              <a:rPr lang="en-US" altLang="ko-KR" sz="2000" dirty="0"/>
              <a:t>cyl.su2 </a:t>
            </a:r>
            <a:r>
              <a:rPr lang="ko-KR" altLang="en-US" sz="2000" dirty="0"/>
              <a:t>격자를 사용하였으며 </a:t>
            </a:r>
            <a:r>
              <a:rPr lang="en-US" altLang="ko-KR" sz="2000" dirty="0" err="1"/>
              <a:t>cfg</a:t>
            </a:r>
            <a:r>
              <a:rPr lang="ko-KR" altLang="en-US" sz="2000" dirty="0"/>
              <a:t>파일은 </a:t>
            </a:r>
            <a:r>
              <a:rPr lang="en-US" altLang="ko-KR" sz="2000" dirty="0"/>
              <a:t>su2 </a:t>
            </a:r>
            <a:r>
              <a:rPr lang="ko-KR" altLang="en-US" sz="2000" dirty="0" err="1"/>
              <a:t>튜토리얼에</a:t>
            </a:r>
            <a:r>
              <a:rPr lang="ko-KR" altLang="en-US" sz="2000" dirty="0"/>
              <a:t> 있는 </a:t>
            </a:r>
            <a:r>
              <a:rPr lang="en-US" altLang="ko-KR" sz="2000" dirty="0" err="1"/>
              <a:t>unsteady_incomp_cylinder.cfg</a:t>
            </a:r>
            <a:r>
              <a:rPr lang="en-US" altLang="ko-KR" sz="2000" dirty="0"/>
              <a:t> </a:t>
            </a:r>
            <a:r>
              <a:rPr lang="ko-KR" altLang="en-US" sz="2000" dirty="0"/>
              <a:t>파일을 사용하였다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B789E5-EABA-18A7-386F-E8E3460CD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9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F59A9-463A-FBD5-E68E-43A6788E4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578D8A-D7AF-6DB9-05FE-97BE573C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6055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</a:t>
            </a:r>
            <a:r>
              <a:rPr lang="en-US" altLang="ko-KR" sz="3600" dirty="0" err="1"/>
              <a:t>karman</a:t>
            </a:r>
            <a:r>
              <a:rPr lang="ko-KR" altLang="en-US" sz="3600" dirty="0"/>
              <a:t> </a:t>
            </a:r>
            <a:r>
              <a:rPr lang="en-US" altLang="ko-KR" sz="3600" dirty="0"/>
              <a:t>vortex)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AA3D02C-F1DA-DA29-D204-9E55DC776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8818871-B50D-7EA4-4CC0-B4990B613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D6912CE-E76C-FDB9-6453-F4578E46F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344"/>
            <a:ext cx="7833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해석 녹화영상의 용량 초과로 인해 </a:t>
            </a:r>
            <a:r>
              <a:rPr lang="en-US" altLang="ko-KR" dirty="0" err="1"/>
              <a:t>github</a:t>
            </a:r>
            <a:r>
              <a:rPr lang="ko-KR" altLang="en-US" dirty="0"/>
              <a:t>에 제출</a:t>
            </a:r>
          </a:p>
        </p:txBody>
      </p:sp>
    </p:spTree>
    <p:extLst>
      <p:ext uri="{BB962C8B-B14F-4D97-AF65-F5344CB8AC3E}">
        <p14:creationId xmlns:p14="http://schemas.microsoft.com/office/powerpoint/2010/main" val="570329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52A0F-A0A3-84BC-EAB7-ED1196C74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FA649-FFEE-9229-5483-F4CB9C861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en-US" altLang="ko-KR" sz="3600" dirty="0"/>
              <a:t>report#6_2(rae104)</a:t>
            </a:r>
            <a:endParaRPr lang="ko-KR" altLang="en-US" sz="36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2CFD02-44BC-77D4-0129-F490E50BC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2430"/>
            <a:ext cx="10832184" cy="4732690"/>
          </a:xfrm>
        </p:spPr>
        <p:txBody>
          <a:bodyPr>
            <a:normAutofit/>
          </a:bodyPr>
          <a:lstStyle/>
          <a:p>
            <a:r>
              <a:rPr lang="ko-KR" altLang="en-US" sz="2000" dirty="0"/>
              <a:t>본 해석에서는 </a:t>
            </a:r>
            <a:r>
              <a:rPr lang="en-US" altLang="ko-KR" sz="2000" dirty="0"/>
              <a:t>rae104 airfoil</a:t>
            </a:r>
            <a:r>
              <a:rPr lang="ko-KR" altLang="en-US" sz="2000" dirty="0"/>
              <a:t>이 주기적인 피칭 운동을 수행할 때의 비정상 공력특성을 분석하고자 한다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rae104</a:t>
            </a:r>
            <a:r>
              <a:rPr lang="ko-KR" altLang="en-US" sz="2000" dirty="0"/>
              <a:t> </a:t>
            </a:r>
            <a:r>
              <a:rPr lang="en-US" altLang="ko-KR" sz="2000" dirty="0"/>
              <a:t>airfoil</a:t>
            </a:r>
            <a:r>
              <a:rPr lang="ko-KR" altLang="en-US" sz="2000" dirty="0"/>
              <a:t>와 지난 시간 해석했던 </a:t>
            </a:r>
            <a:r>
              <a:rPr lang="en-US" altLang="ko-KR" sz="2000" dirty="0"/>
              <a:t>rae2822</a:t>
            </a:r>
            <a:r>
              <a:rPr lang="ko-KR" altLang="en-US" sz="2000" dirty="0"/>
              <a:t> </a:t>
            </a:r>
            <a:r>
              <a:rPr lang="en-US" altLang="ko-KR" sz="2000" dirty="0"/>
              <a:t>airfoil </a:t>
            </a:r>
            <a:r>
              <a:rPr lang="ko-KR" altLang="en-US" sz="2000" dirty="0"/>
              <a:t>모두 같은 영국의 </a:t>
            </a:r>
            <a:r>
              <a:rPr lang="en-US" altLang="ko-KR" sz="2000" dirty="0"/>
              <a:t>RAE</a:t>
            </a:r>
            <a:r>
              <a:rPr lang="ko-KR" altLang="en-US" sz="2000" dirty="0"/>
              <a:t>에서 개발하였지만  </a:t>
            </a:r>
            <a:r>
              <a:rPr lang="en-US" altLang="ko-KR" sz="2000" dirty="0" err="1"/>
              <a:t>rae</a:t>
            </a:r>
            <a:r>
              <a:rPr lang="en-US" altLang="ko-KR" sz="2000" dirty="0"/>
              <a:t> 104</a:t>
            </a:r>
            <a:r>
              <a:rPr lang="ko-KR" altLang="en-US" sz="2000" dirty="0"/>
              <a:t>의 경우 </a:t>
            </a:r>
            <a:r>
              <a:rPr lang="ko-KR" altLang="en-US" sz="2000" dirty="0" err="1"/>
              <a:t>저속층류</a:t>
            </a:r>
            <a:r>
              <a:rPr lang="en-US" altLang="ko-KR" sz="2000" dirty="0"/>
              <a:t>, </a:t>
            </a:r>
            <a:r>
              <a:rPr lang="ko-KR" altLang="en-US" sz="2000" dirty="0"/>
              <a:t>대칭형 </a:t>
            </a:r>
            <a:r>
              <a:rPr lang="ko-KR" altLang="en-US" sz="2000" dirty="0" err="1"/>
              <a:t>에어포일로</a:t>
            </a:r>
            <a:r>
              <a:rPr lang="ko-KR" altLang="en-US" sz="2000" dirty="0"/>
              <a:t> 실속</a:t>
            </a:r>
            <a:r>
              <a:rPr lang="en-US" altLang="ko-KR" sz="2000" dirty="0"/>
              <a:t>, </a:t>
            </a:r>
            <a:r>
              <a:rPr lang="ko-KR" altLang="en-US" sz="2000" dirty="0"/>
              <a:t>박리</a:t>
            </a:r>
            <a:r>
              <a:rPr lang="en-US" altLang="ko-KR" sz="2000" dirty="0"/>
              <a:t>, </a:t>
            </a:r>
            <a:r>
              <a:rPr lang="ko-KR" altLang="en-US" sz="2000" dirty="0"/>
              <a:t>비정상 거동</a:t>
            </a:r>
            <a:r>
              <a:rPr lang="en-US" altLang="ko-KR" sz="2000" dirty="0"/>
              <a:t>, </a:t>
            </a:r>
            <a:r>
              <a:rPr lang="ko-KR" altLang="en-US" sz="2000" dirty="0"/>
              <a:t>와류 모사에 적합하단 특징이 있다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0F1DF77-8945-6358-31AB-E98FCE98DF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86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0BAD-F16A-C4A7-F34B-B0F97DE4E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02279E-488E-A300-F354-C8BA695D18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과정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0022543-118F-27CA-480E-B310E434A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A94EFD-97CC-EC1E-2621-C4409BFD0EDE}"/>
              </a:ext>
            </a:extLst>
          </p:cNvPr>
          <p:cNvSpPr txBox="1"/>
          <p:nvPr/>
        </p:nvSpPr>
        <p:spPr>
          <a:xfrm>
            <a:off x="933252" y="1430356"/>
            <a:ext cx="1051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Rae104</a:t>
            </a:r>
            <a:r>
              <a:rPr lang="ko-KR" altLang="en-US" dirty="0"/>
              <a:t> </a:t>
            </a:r>
            <a:r>
              <a:rPr lang="en-US" altLang="ko-KR" dirty="0"/>
              <a:t>airfoil</a:t>
            </a:r>
            <a:r>
              <a:rPr lang="ko-KR" altLang="en-US" dirty="0"/>
              <a:t>의 </a:t>
            </a:r>
            <a:r>
              <a:rPr lang="en-US" altLang="ko-KR" dirty="0" err="1"/>
              <a:t>dat</a:t>
            </a:r>
            <a:r>
              <a:rPr lang="ko-KR" altLang="en-US" dirty="0"/>
              <a:t>데이터를 </a:t>
            </a:r>
            <a:r>
              <a:rPr lang="ko-KR" altLang="en-US" dirty="0" err="1"/>
              <a:t>파이썬을</a:t>
            </a:r>
            <a:r>
              <a:rPr lang="ko-KR" altLang="en-US" dirty="0"/>
              <a:t> 사용하여 </a:t>
            </a:r>
            <a:r>
              <a:rPr lang="en-US" altLang="ko-KR" dirty="0"/>
              <a:t>geo</a:t>
            </a:r>
            <a:r>
              <a:rPr lang="ko-KR" altLang="en-US" dirty="0"/>
              <a:t>파일로 </a:t>
            </a:r>
            <a:r>
              <a:rPr lang="ko-KR" altLang="en-US" dirty="0" err="1"/>
              <a:t>만든뒤</a:t>
            </a:r>
            <a:r>
              <a:rPr lang="ko-KR" altLang="en-US" dirty="0"/>
              <a:t> 이를 </a:t>
            </a:r>
            <a:r>
              <a:rPr lang="en-US" altLang="ko-KR" dirty="0" err="1"/>
              <a:t>gmsh</a:t>
            </a:r>
            <a:r>
              <a:rPr lang="ko-KR" altLang="en-US" dirty="0"/>
              <a:t>를 통해 다음과 같이 격자를 생성하였다</a:t>
            </a:r>
            <a:r>
              <a:rPr lang="en-US" altLang="ko-KR" dirty="0"/>
              <a:t>.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A917050-8134-1550-D735-CF771DE03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085841-968A-FB45-2E01-FF87AEB5E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81" y="2592642"/>
            <a:ext cx="6130869" cy="344647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A291618-6E1F-85A6-160E-7C18801E63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0039" y="3724340"/>
            <a:ext cx="5009656" cy="1056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3940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082962-85DB-D655-25F5-73089554C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2E32A1-56D0-0847-02BB-2A30F0A24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(rae104 airfoil)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0289216-C783-9CCB-7A43-1B54B5854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29707F6-C59F-437F-E6F0-2AEFDFC888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8C12D75-674F-A38D-0DDC-A1DC95B7EE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65344"/>
            <a:ext cx="783367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해석 녹화영상의 용량 초과로 인해 </a:t>
            </a:r>
            <a:r>
              <a:rPr lang="en-US" altLang="ko-KR" dirty="0" err="1"/>
              <a:t>github</a:t>
            </a:r>
            <a:r>
              <a:rPr lang="ko-KR" altLang="en-US" dirty="0"/>
              <a:t>에 제출</a:t>
            </a:r>
          </a:p>
        </p:txBody>
      </p:sp>
    </p:spTree>
    <p:extLst>
      <p:ext uri="{BB962C8B-B14F-4D97-AF65-F5344CB8AC3E}">
        <p14:creationId xmlns:p14="http://schemas.microsoft.com/office/powerpoint/2010/main" val="18872748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F6BBF-9F41-99B8-EC2E-C809F5B66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B1F147-6EC6-D6AB-CF71-789BBD678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해석 결과</a:t>
            </a:r>
            <a:r>
              <a:rPr lang="en-US" altLang="ko-KR" sz="3600" dirty="0"/>
              <a:t>(rae104 airfoil)</a:t>
            </a:r>
            <a:endParaRPr lang="ko-KR" altLang="en-US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C5F1EF2-93DE-0BE0-4DC8-878F7ED743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AC83FD-0A4F-C752-A7F6-E881DECBF9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E15AE1-8058-C293-0906-0B6CF1B2293C}"/>
              </a:ext>
            </a:extLst>
          </p:cNvPr>
          <p:cNvSpPr txBox="1"/>
          <p:nvPr/>
        </p:nvSpPr>
        <p:spPr>
          <a:xfrm>
            <a:off x="838200" y="1675453"/>
            <a:ext cx="103608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RAE104 </a:t>
            </a:r>
            <a:r>
              <a:rPr lang="ko-KR" altLang="en-US" dirty="0" err="1"/>
              <a:t>에어포일의</a:t>
            </a:r>
            <a:r>
              <a:rPr lang="ko-KR" altLang="en-US" dirty="0"/>
              <a:t> 주기적 피칭 해석 결과</a:t>
            </a:r>
            <a:r>
              <a:rPr lang="en-US" altLang="ko-KR" dirty="0"/>
              <a:t>, pressure </a:t>
            </a:r>
            <a:r>
              <a:rPr lang="ko-KR" altLang="en-US" dirty="0"/>
              <a:t>및 후류는 피칭 변화에 따라 박리 위치가 전진</a:t>
            </a:r>
            <a:r>
              <a:rPr lang="en-US" altLang="ko-KR" dirty="0"/>
              <a:t> </a:t>
            </a:r>
            <a:r>
              <a:rPr lang="ko-KR" altLang="en-US" dirty="0"/>
              <a:t>및 후퇴하고</a:t>
            </a:r>
            <a:r>
              <a:rPr lang="en-US" altLang="ko-KR" dirty="0"/>
              <a:t>, </a:t>
            </a:r>
            <a:r>
              <a:rPr lang="ko-KR" altLang="en-US" dirty="0"/>
              <a:t>후류 와류가 주기적으로 방출됨을 보여준다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8320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82B117-A861-47BA-BDC0-DE45BD000B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2300CF-7400-A558-04D0-7A28F8B600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6873" y="3078948"/>
            <a:ext cx="2838254" cy="700104"/>
          </a:xfrm>
        </p:spPr>
        <p:txBody>
          <a:bodyPr>
            <a:normAutofit/>
          </a:bodyPr>
          <a:lstStyle/>
          <a:p>
            <a:r>
              <a:rPr lang="ko-KR" altLang="en-US" sz="3600" dirty="0"/>
              <a:t>감사합니다</a:t>
            </a:r>
            <a:r>
              <a:rPr lang="en-US" altLang="ko-KR" sz="3600" dirty="0"/>
              <a:t>.</a:t>
            </a:r>
            <a:endParaRPr lang="ko-KR" alt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372B222-B36F-76C7-DF18-159147CDA4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76AC0E5-EA3B-BEB3-D6CE-3610405DC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B5EAD7F-5405-1F78-70B7-078722AC2D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DF43B34-92DD-8E78-0CD3-7EC187AF00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057" y="106523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33595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1998</TotalTime>
  <Words>199</Words>
  <Application>Microsoft Office PowerPoint</Application>
  <PresentationFormat>와이드스크린</PresentationFormat>
  <Paragraphs>22</Paragraphs>
  <Slides>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전산유체해석실습  Report#6_1,2</vt:lpstr>
      <vt:lpstr>report#6_1(karman vortex)</vt:lpstr>
      <vt:lpstr>해석 결과(karman vortex)</vt:lpstr>
      <vt:lpstr>report#6_2(rae104)</vt:lpstr>
      <vt:lpstr>해석 과정</vt:lpstr>
      <vt:lpstr>해석 결과(rae104 airfoil)</vt:lpstr>
      <vt:lpstr>해석 결과(rae104 airfoil)</vt:lpstr>
      <vt:lpstr>감사합니다.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영욱 서</dc:creator>
  <cp:lastModifiedBy>영욱 서</cp:lastModifiedBy>
  <cp:revision>25</cp:revision>
  <dcterms:created xsi:type="dcterms:W3CDTF">2025-09-12T05:46:35Z</dcterms:created>
  <dcterms:modified xsi:type="dcterms:W3CDTF">2025-11-01T18:27:12Z</dcterms:modified>
</cp:coreProperties>
</file>