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92" r:id="rId4"/>
    <p:sldId id="288" r:id="rId5"/>
    <p:sldId id="290" r:id="rId6"/>
    <p:sldId id="291" r:id="rId7"/>
    <p:sldId id="286" r:id="rId8"/>
    <p:sldId id="289" r:id="rId9"/>
    <p:sldId id="287" r:id="rId10"/>
    <p:sldId id="25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CF5CAB6-716A-4A13-BC9A-A14B37FF978B}">
          <p14:sldIdLst>
            <p14:sldId id="256"/>
            <p14:sldId id="257"/>
            <p14:sldId id="292"/>
            <p14:sldId id="288"/>
            <p14:sldId id="290"/>
            <p14:sldId id="291"/>
            <p14:sldId id="286"/>
            <p14:sldId id="289"/>
            <p14:sldId id="28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BB9087-6E28-41D0-A2D0-7EEC95D742A1}">
  <a:tblStyle styleId="{3BBB9087-6E28-41D0-A2D0-7EEC95D74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A30E8-9269-4D59-81EF-2039BBA83B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6715BF-0377-4F9A-8D2F-6FD9FB6F27DB}">
      <dgm:prSet phldrT="[텍스트]" custT="1"/>
      <dgm:spPr/>
      <dgm:t>
        <a:bodyPr/>
        <a:lstStyle/>
        <a:p>
          <a:pPr latinLnBrk="1"/>
          <a:r>
            <a:rPr lang="en-US" altLang="ko-KR" sz="1800" dirty="0"/>
            <a:t>GUI </a:t>
          </a:r>
          <a:r>
            <a:rPr lang="en-US" altLang="ko-KR" sz="1400" dirty="0"/>
            <a:t>Package</a:t>
          </a:r>
          <a:endParaRPr lang="ko-KR" altLang="en-US" sz="1800" dirty="0"/>
        </a:p>
      </dgm:t>
    </dgm:pt>
    <dgm:pt modelId="{C7929A65-AE91-4BB8-9619-CF48611B5ECD}" type="parTrans" cxnId="{62791DF9-19A4-4257-806C-504B35FF8C2B}">
      <dgm:prSet/>
      <dgm:spPr/>
      <dgm:t>
        <a:bodyPr/>
        <a:lstStyle/>
        <a:p>
          <a:pPr latinLnBrk="1"/>
          <a:endParaRPr lang="ko-KR" altLang="en-US"/>
        </a:p>
      </dgm:t>
    </dgm:pt>
    <dgm:pt modelId="{07C88C81-C3CF-4385-83EB-4750E53E1708}" type="sibTrans" cxnId="{62791DF9-19A4-4257-806C-504B35FF8C2B}">
      <dgm:prSet/>
      <dgm:spPr/>
      <dgm:t>
        <a:bodyPr/>
        <a:lstStyle/>
        <a:p>
          <a:pPr latinLnBrk="1"/>
          <a:endParaRPr lang="ko-KR" altLang="en-US"/>
        </a:p>
      </dgm:t>
    </dgm:pt>
    <dgm:pt modelId="{A92AA715-EE32-44AB-8CB6-D17DECF7329C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DataEngineInterface</a:t>
          </a:r>
          <a:endParaRPr lang="ko-KR" altLang="en-US" dirty="0">
            <a:latin typeface="+mn-ea"/>
            <a:ea typeface="+mn-ea"/>
          </a:endParaRPr>
        </a:p>
      </dgm:t>
    </dgm:pt>
    <dgm:pt modelId="{A9A4AFB0-3F8D-4AEC-BB80-ECFE17EEF07E}" type="parTrans" cxnId="{72FBEC58-BAD7-44EA-A680-FF8A813639E3}">
      <dgm:prSet/>
      <dgm:spPr/>
      <dgm:t>
        <a:bodyPr/>
        <a:lstStyle/>
        <a:p>
          <a:pPr latinLnBrk="1"/>
          <a:endParaRPr lang="ko-KR" altLang="en-US"/>
        </a:p>
      </dgm:t>
    </dgm:pt>
    <dgm:pt modelId="{764BABE6-0D6B-4344-91C8-C554B47567B9}" type="sibTrans" cxnId="{72FBEC58-BAD7-44EA-A680-FF8A813639E3}">
      <dgm:prSet/>
      <dgm:spPr/>
      <dgm:t>
        <a:bodyPr/>
        <a:lstStyle/>
        <a:p>
          <a:pPr latinLnBrk="1"/>
          <a:endParaRPr lang="ko-KR" altLang="en-US"/>
        </a:p>
      </dgm:t>
    </dgm:pt>
    <dgm:pt modelId="{D50A07FD-B5BF-4F7A-80C4-5D8F10B78E98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DetailLecture</a:t>
          </a:r>
          <a:endParaRPr lang="ko-KR" altLang="en-US" dirty="0">
            <a:latin typeface="+mn-ea"/>
            <a:ea typeface="+mn-ea"/>
          </a:endParaRPr>
        </a:p>
      </dgm:t>
    </dgm:pt>
    <dgm:pt modelId="{1427EA4D-126B-42CA-9220-316E123C25D1}" type="parTrans" cxnId="{61511FFE-9BB8-4025-B6F4-00B7BF9BBF5B}">
      <dgm:prSet/>
      <dgm:spPr/>
      <dgm:t>
        <a:bodyPr/>
        <a:lstStyle/>
        <a:p>
          <a:pPr latinLnBrk="1"/>
          <a:endParaRPr lang="ko-KR" altLang="en-US"/>
        </a:p>
      </dgm:t>
    </dgm:pt>
    <dgm:pt modelId="{69CA662E-DD39-428A-A4A6-8E35E9D96784}" type="sibTrans" cxnId="{61511FFE-9BB8-4025-B6F4-00B7BF9BBF5B}">
      <dgm:prSet/>
      <dgm:spPr/>
      <dgm:t>
        <a:bodyPr/>
        <a:lstStyle/>
        <a:p>
          <a:pPr latinLnBrk="1"/>
          <a:endParaRPr lang="ko-KR" altLang="en-US"/>
        </a:p>
      </dgm:t>
    </dgm:pt>
    <dgm:pt modelId="{90F20CC3-2A31-43A8-B76E-E851B110EDDA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startGUI</a:t>
          </a:r>
          <a:endParaRPr lang="ko-KR" altLang="en-US" dirty="0">
            <a:latin typeface="+mn-ea"/>
            <a:ea typeface="+mn-ea"/>
          </a:endParaRPr>
        </a:p>
      </dgm:t>
    </dgm:pt>
    <dgm:pt modelId="{1205BC27-6198-4154-827E-9C77B35E759A}" type="parTrans" cxnId="{DB781287-602A-42B5-9C74-7861D049C00F}">
      <dgm:prSet/>
      <dgm:spPr/>
      <dgm:t>
        <a:bodyPr/>
        <a:lstStyle/>
        <a:p>
          <a:pPr latinLnBrk="1"/>
          <a:endParaRPr lang="ko-KR" altLang="en-US"/>
        </a:p>
      </dgm:t>
    </dgm:pt>
    <dgm:pt modelId="{B24A6153-3AA6-4AD2-A916-3868C698DC3E}" type="sibTrans" cxnId="{DB781287-602A-42B5-9C74-7861D049C00F}">
      <dgm:prSet/>
      <dgm:spPr/>
      <dgm:t>
        <a:bodyPr/>
        <a:lstStyle/>
        <a:p>
          <a:pPr latinLnBrk="1"/>
          <a:endParaRPr lang="ko-KR" altLang="en-US"/>
        </a:p>
      </dgm:t>
    </dgm:pt>
    <dgm:pt modelId="{44C975C4-1736-4E26-8409-7EE0B51BFB58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Login</a:t>
          </a:r>
          <a:endParaRPr lang="ko-KR" altLang="en-US" dirty="0">
            <a:latin typeface="+mn-ea"/>
            <a:ea typeface="+mn-ea"/>
          </a:endParaRPr>
        </a:p>
      </dgm:t>
    </dgm:pt>
    <dgm:pt modelId="{F730CBEF-6EE3-4F6B-8CD5-8216E825DCA4}" type="parTrans" cxnId="{65A28DC3-6F8B-49DC-B1CD-084816B82A3A}">
      <dgm:prSet/>
      <dgm:spPr/>
      <dgm:t>
        <a:bodyPr/>
        <a:lstStyle/>
        <a:p>
          <a:pPr latinLnBrk="1"/>
          <a:endParaRPr lang="ko-KR" altLang="en-US"/>
        </a:p>
      </dgm:t>
    </dgm:pt>
    <dgm:pt modelId="{CF7DF6EC-5894-4395-B99B-1C495B5C4E88}" type="sibTrans" cxnId="{65A28DC3-6F8B-49DC-B1CD-084816B82A3A}">
      <dgm:prSet/>
      <dgm:spPr/>
      <dgm:t>
        <a:bodyPr/>
        <a:lstStyle/>
        <a:p>
          <a:pPr latinLnBrk="1"/>
          <a:endParaRPr lang="ko-KR" altLang="en-US"/>
        </a:p>
      </dgm:t>
    </dgm:pt>
    <dgm:pt modelId="{7309AF9C-4C83-4BE0-A2AC-2A643E4370BF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TableControl</a:t>
          </a:r>
          <a:endParaRPr lang="ko-KR" altLang="en-US" dirty="0">
            <a:latin typeface="+mn-ea"/>
            <a:ea typeface="+mn-ea"/>
          </a:endParaRPr>
        </a:p>
      </dgm:t>
    </dgm:pt>
    <dgm:pt modelId="{30F7CBD3-DE47-4C31-8732-4788AEF0C9BF}" type="parTrans" cxnId="{90CFFFC7-D886-4952-B93D-78590968B4E7}">
      <dgm:prSet/>
      <dgm:spPr/>
      <dgm:t>
        <a:bodyPr/>
        <a:lstStyle/>
        <a:p>
          <a:pPr latinLnBrk="1"/>
          <a:endParaRPr lang="ko-KR" altLang="en-US"/>
        </a:p>
      </dgm:t>
    </dgm:pt>
    <dgm:pt modelId="{38609B7A-ACC1-4381-B5D5-4CD3B3243962}" type="sibTrans" cxnId="{90CFFFC7-D886-4952-B93D-78590968B4E7}">
      <dgm:prSet/>
      <dgm:spPr/>
      <dgm:t>
        <a:bodyPr/>
        <a:lstStyle/>
        <a:p>
          <a:pPr latinLnBrk="1"/>
          <a:endParaRPr lang="ko-KR" altLang="en-US"/>
        </a:p>
      </dgm:t>
    </dgm:pt>
    <dgm:pt modelId="{209B1088-EAD5-4888-9651-6E958A367929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TableSelection</a:t>
          </a:r>
          <a:endParaRPr lang="ko-KR" altLang="en-US" dirty="0">
            <a:latin typeface="+mn-ea"/>
            <a:ea typeface="+mn-ea"/>
          </a:endParaRPr>
        </a:p>
      </dgm:t>
    </dgm:pt>
    <dgm:pt modelId="{08EF1B7D-9D38-435D-92CA-5405624B19FE}" type="parTrans" cxnId="{71A74CB5-DE20-4588-AA7A-14EE4829B687}">
      <dgm:prSet/>
      <dgm:spPr/>
      <dgm:t>
        <a:bodyPr/>
        <a:lstStyle/>
        <a:p>
          <a:pPr latinLnBrk="1"/>
          <a:endParaRPr lang="ko-KR" altLang="en-US"/>
        </a:p>
      </dgm:t>
    </dgm:pt>
    <dgm:pt modelId="{028317F6-668E-4491-9A5A-F5170BE905A2}" type="sibTrans" cxnId="{71A74CB5-DE20-4588-AA7A-14EE4829B687}">
      <dgm:prSet/>
      <dgm:spPr/>
      <dgm:t>
        <a:bodyPr/>
        <a:lstStyle/>
        <a:p>
          <a:pPr latinLnBrk="1"/>
          <a:endParaRPr lang="ko-KR" altLang="en-US"/>
        </a:p>
      </dgm:t>
    </dgm:pt>
    <dgm:pt modelId="{843F1E8E-4C42-4C4F-A1D2-A2869479A07E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UIData</a:t>
          </a:r>
          <a:endParaRPr lang="ko-KR" altLang="en-US" dirty="0">
            <a:latin typeface="+mn-ea"/>
            <a:ea typeface="+mn-ea"/>
          </a:endParaRPr>
        </a:p>
      </dgm:t>
    </dgm:pt>
    <dgm:pt modelId="{BAD560F4-5A7A-46EF-AB30-5AF1F8C6B8C9}" type="parTrans" cxnId="{41155790-07EF-4052-87D3-5AA0FDD41C23}">
      <dgm:prSet/>
      <dgm:spPr/>
      <dgm:t>
        <a:bodyPr/>
        <a:lstStyle/>
        <a:p>
          <a:pPr latinLnBrk="1"/>
          <a:endParaRPr lang="ko-KR" altLang="en-US"/>
        </a:p>
      </dgm:t>
    </dgm:pt>
    <dgm:pt modelId="{046BA7AA-91EB-4729-9661-A1C34072E26A}" type="sibTrans" cxnId="{41155790-07EF-4052-87D3-5AA0FDD41C23}">
      <dgm:prSet/>
      <dgm:spPr/>
      <dgm:t>
        <a:bodyPr/>
        <a:lstStyle/>
        <a:p>
          <a:pPr latinLnBrk="1"/>
          <a:endParaRPr lang="ko-KR" altLang="en-US"/>
        </a:p>
      </dgm:t>
    </dgm:pt>
    <dgm:pt modelId="{10220621-AF2B-4546-9EB6-7C65737DBCB4}" type="pres">
      <dgm:prSet presAssocID="{335A30E8-9269-4D59-81EF-2039BBA83B0D}" presName="vert0" presStyleCnt="0">
        <dgm:presLayoutVars>
          <dgm:dir/>
          <dgm:animOne val="branch"/>
          <dgm:animLvl val="lvl"/>
        </dgm:presLayoutVars>
      </dgm:prSet>
      <dgm:spPr/>
    </dgm:pt>
    <dgm:pt modelId="{E3100D78-6DEF-4C2A-B2E8-66EA78C7756A}" type="pres">
      <dgm:prSet presAssocID="{4A6715BF-0377-4F9A-8D2F-6FD9FB6F27DB}" presName="thickLine" presStyleLbl="alignNode1" presStyleIdx="0" presStyleCnt="1"/>
      <dgm:spPr/>
    </dgm:pt>
    <dgm:pt modelId="{04182382-B39F-4B9A-831D-C309AE0C56A4}" type="pres">
      <dgm:prSet presAssocID="{4A6715BF-0377-4F9A-8D2F-6FD9FB6F27DB}" presName="horz1" presStyleCnt="0"/>
      <dgm:spPr/>
    </dgm:pt>
    <dgm:pt modelId="{805A2528-0EA8-490D-AE56-A39C87A71F7F}" type="pres">
      <dgm:prSet presAssocID="{4A6715BF-0377-4F9A-8D2F-6FD9FB6F27DB}" presName="tx1" presStyleLbl="revTx" presStyleIdx="0" presStyleCnt="8" custScaleX="175248"/>
      <dgm:spPr/>
    </dgm:pt>
    <dgm:pt modelId="{5DEDAD5C-80D7-479B-AE69-4273D8C9BA8E}" type="pres">
      <dgm:prSet presAssocID="{4A6715BF-0377-4F9A-8D2F-6FD9FB6F27DB}" presName="vert1" presStyleCnt="0"/>
      <dgm:spPr/>
    </dgm:pt>
    <dgm:pt modelId="{1C87DAFB-31CF-4E48-B48E-EDA2B6EA9CA5}" type="pres">
      <dgm:prSet presAssocID="{A92AA715-EE32-44AB-8CB6-D17DECF7329C}" presName="vertSpace2a" presStyleCnt="0"/>
      <dgm:spPr/>
    </dgm:pt>
    <dgm:pt modelId="{D02B8928-D9D8-481A-AFEF-A907CB4E7320}" type="pres">
      <dgm:prSet presAssocID="{A92AA715-EE32-44AB-8CB6-D17DECF7329C}" presName="horz2" presStyleCnt="0"/>
      <dgm:spPr/>
    </dgm:pt>
    <dgm:pt modelId="{FD981FAD-4EF6-4CD4-8D97-666D5AF5FB24}" type="pres">
      <dgm:prSet presAssocID="{A92AA715-EE32-44AB-8CB6-D17DECF7329C}" presName="horzSpace2" presStyleCnt="0"/>
      <dgm:spPr/>
    </dgm:pt>
    <dgm:pt modelId="{7F774F0E-97DC-4312-9E1F-AB395A6D40C3}" type="pres">
      <dgm:prSet presAssocID="{A92AA715-EE32-44AB-8CB6-D17DECF7329C}" presName="tx2" presStyleLbl="revTx" presStyleIdx="1" presStyleCnt="8"/>
      <dgm:spPr/>
    </dgm:pt>
    <dgm:pt modelId="{29B2C5BB-F793-4F42-80FD-6BF6427E31E3}" type="pres">
      <dgm:prSet presAssocID="{A92AA715-EE32-44AB-8CB6-D17DECF7329C}" presName="vert2" presStyleCnt="0"/>
      <dgm:spPr/>
    </dgm:pt>
    <dgm:pt modelId="{A2F996AA-522C-430F-AC99-14340C088870}" type="pres">
      <dgm:prSet presAssocID="{A92AA715-EE32-44AB-8CB6-D17DECF7329C}" presName="thinLine2b" presStyleLbl="callout" presStyleIdx="0" presStyleCnt="7"/>
      <dgm:spPr/>
    </dgm:pt>
    <dgm:pt modelId="{466803B8-5B79-4189-A70A-1B1F432DD4ED}" type="pres">
      <dgm:prSet presAssocID="{A92AA715-EE32-44AB-8CB6-D17DECF7329C}" presName="vertSpace2b" presStyleCnt="0"/>
      <dgm:spPr/>
    </dgm:pt>
    <dgm:pt modelId="{221AF6FE-1149-4334-9F6E-210DA5C8E195}" type="pres">
      <dgm:prSet presAssocID="{D50A07FD-B5BF-4F7A-80C4-5D8F10B78E98}" presName="horz2" presStyleCnt="0"/>
      <dgm:spPr/>
    </dgm:pt>
    <dgm:pt modelId="{FEF21ED5-CD42-4FE5-83FD-428853CDCA53}" type="pres">
      <dgm:prSet presAssocID="{D50A07FD-B5BF-4F7A-80C4-5D8F10B78E98}" presName="horzSpace2" presStyleCnt="0"/>
      <dgm:spPr/>
    </dgm:pt>
    <dgm:pt modelId="{0389CDCD-FD99-4E35-A77D-EB66BAE2EA4A}" type="pres">
      <dgm:prSet presAssocID="{D50A07FD-B5BF-4F7A-80C4-5D8F10B78E98}" presName="tx2" presStyleLbl="revTx" presStyleIdx="2" presStyleCnt="8"/>
      <dgm:spPr/>
    </dgm:pt>
    <dgm:pt modelId="{C3D37011-6001-4609-90C3-F4AA991C6493}" type="pres">
      <dgm:prSet presAssocID="{D50A07FD-B5BF-4F7A-80C4-5D8F10B78E98}" presName="vert2" presStyleCnt="0"/>
      <dgm:spPr/>
    </dgm:pt>
    <dgm:pt modelId="{B356C07E-7E7B-436C-AE19-C5CA22EE5144}" type="pres">
      <dgm:prSet presAssocID="{D50A07FD-B5BF-4F7A-80C4-5D8F10B78E98}" presName="thinLine2b" presStyleLbl="callout" presStyleIdx="1" presStyleCnt="7"/>
      <dgm:spPr/>
    </dgm:pt>
    <dgm:pt modelId="{29BE00CC-1352-41C6-891D-E7AE4B98967A}" type="pres">
      <dgm:prSet presAssocID="{D50A07FD-B5BF-4F7A-80C4-5D8F10B78E98}" presName="vertSpace2b" presStyleCnt="0"/>
      <dgm:spPr/>
    </dgm:pt>
    <dgm:pt modelId="{B57AAFBC-756F-44D6-99F8-ABAF2BBBE423}" type="pres">
      <dgm:prSet presAssocID="{90F20CC3-2A31-43A8-B76E-E851B110EDDA}" presName="horz2" presStyleCnt="0"/>
      <dgm:spPr/>
    </dgm:pt>
    <dgm:pt modelId="{88499E6F-9996-4FA1-973A-72684DB335ED}" type="pres">
      <dgm:prSet presAssocID="{90F20CC3-2A31-43A8-B76E-E851B110EDDA}" presName="horzSpace2" presStyleCnt="0"/>
      <dgm:spPr/>
    </dgm:pt>
    <dgm:pt modelId="{2443D8B8-1A13-4CB5-BEE1-073643525E50}" type="pres">
      <dgm:prSet presAssocID="{90F20CC3-2A31-43A8-B76E-E851B110EDDA}" presName="tx2" presStyleLbl="revTx" presStyleIdx="3" presStyleCnt="8"/>
      <dgm:spPr/>
    </dgm:pt>
    <dgm:pt modelId="{CE2D7242-E286-4802-8ABB-83F46FF52471}" type="pres">
      <dgm:prSet presAssocID="{90F20CC3-2A31-43A8-B76E-E851B110EDDA}" presName="vert2" presStyleCnt="0"/>
      <dgm:spPr/>
    </dgm:pt>
    <dgm:pt modelId="{6CE1BDAC-7F50-4507-A7D7-1DF798FCC8C8}" type="pres">
      <dgm:prSet presAssocID="{90F20CC3-2A31-43A8-B76E-E851B110EDDA}" presName="thinLine2b" presStyleLbl="callout" presStyleIdx="2" presStyleCnt="7"/>
      <dgm:spPr/>
    </dgm:pt>
    <dgm:pt modelId="{93F0293E-B98A-4576-A80F-1187829B3F57}" type="pres">
      <dgm:prSet presAssocID="{90F20CC3-2A31-43A8-B76E-E851B110EDDA}" presName="vertSpace2b" presStyleCnt="0"/>
      <dgm:spPr/>
    </dgm:pt>
    <dgm:pt modelId="{DF172845-83E3-4518-98C2-240DBED2F8AA}" type="pres">
      <dgm:prSet presAssocID="{44C975C4-1736-4E26-8409-7EE0B51BFB58}" presName="horz2" presStyleCnt="0"/>
      <dgm:spPr/>
    </dgm:pt>
    <dgm:pt modelId="{0DC305B2-3087-4B7D-A9AB-50E81E854493}" type="pres">
      <dgm:prSet presAssocID="{44C975C4-1736-4E26-8409-7EE0B51BFB58}" presName="horzSpace2" presStyleCnt="0"/>
      <dgm:spPr/>
    </dgm:pt>
    <dgm:pt modelId="{32295C55-2F38-4CDD-9314-6952D1DC640D}" type="pres">
      <dgm:prSet presAssocID="{44C975C4-1736-4E26-8409-7EE0B51BFB58}" presName="tx2" presStyleLbl="revTx" presStyleIdx="4" presStyleCnt="8"/>
      <dgm:spPr/>
    </dgm:pt>
    <dgm:pt modelId="{0002AFAA-540E-4A17-9EF8-3BED5AF60175}" type="pres">
      <dgm:prSet presAssocID="{44C975C4-1736-4E26-8409-7EE0B51BFB58}" presName="vert2" presStyleCnt="0"/>
      <dgm:spPr/>
    </dgm:pt>
    <dgm:pt modelId="{724D58A0-B9EC-407E-ACE8-64B7B16A607D}" type="pres">
      <dgm:prSet presAssocID="{44C975C4-1736-4E26-8409-7EE0B51BFB58}" presName="thinLine2b" presStyleLbl="callout" presStyleIdx="3" presStyleCnt="7"/>
      <dgm:spPr/>
    </dgm:pt>
    <dgm:pt modelId="{2F38A2EE-54EB-40BD-8382-B5A2C1251DCE}" type="pres">
      <dgm:prSet presAssocID="{44C975C4-1736-4E26-8409-7EE0B51BFB58}" presName="vertSpace2b" presStyleCnt="0"/>
      <dgm:spPr/>
    </dgm:pt>
    <dgm:pt modelId="{67C28634-29A9-4094-8AD1-FC8A763F0A8F}" type="pres">
      <dgm:prSet presAssocID="{7309AF9C-4C83-4BE0-A2AC-2A643E4370BF}" presName="horz2" presStyleCnt="0"/>
      <dgm:spPr/>
    </dgm:pt>
    <dgm:pt modelId="{CF985ADE-A03D-4540-BA0F-A173BC6FE899}" type="pres">
      <dgm:prSet presAssocID="{7309AF9C-4C83-4BE0-A2AC-2A643E4370BF}" presName="horzSpace2" presStyleCnt="0"/>
      <dgm:spPr/>
    </dgm:pt>
    <dgm:pt modelId="{D9D79496-4F83-4775-88FC-E6C2B482467A}" type="pres">
      <dgm:prSet presAssocID="{7309AF9C-4C83-4BE0-A2AC-2A643E4370BF}" presName="tx2" presStyleLbl="revTx" presStyleIdx="5" presStyleCnt="8"/>
      <dgm:spPr/>
    </dgm:pt>
    <dgm:pt modelId="{2B1BFE2F-1BD1-4E4F-B8B7-872F7A53A7AE}" type="pres">
      <dgm:prSet presAssocID="{7309AF9C-4C83-4BE0-A2AC-2A643E4370BF}" presName="vert2" presStyleCnt="0"/>
      <dgm:spPr/>
    </dgm:pt>
    <dgm:pt modelId="{9D216443-AABB-4467-B3F7-3B36E869147C}" type="pres">
      <dgm:prSet presAssocID="{7309AF9C-4C83-4BE0-A2AC-2A643E4370BF}" presName="thinLine2b" presStyleLbl="callout" presStyleIdx="4" presStyleCnt="7"/>
      <dgm:spPr/>
    </dgm:pt>
    <dgm:pt modelId="{FE7F9304-67BF-40A7-A54B-81D8074E678B}" type="pres">
      <dgm:prSet presAssocID="{7309AF9C-4C83-4BE0-A2AC-2A643E4370BF}" presName="vertSpace2b" presStyleCnt="0"/>
      <dgm:spPr/>
    </dgm:pt>
    <dgm:pt modelId="{BAE05D9F-711E-4497-8727-6A5AC3989F22}" type="pres">
      <dgm:prSet presAssocID="{209B1088-EAD5-4888-9651-6E958A367929}" presName="horz2" presStyleCnt="0"/>
      <dgm:spPr/>
    </dgm:pt>
    <dgm:pt modelId="{5AC6D06B-47FB-4AA9-9CB8-B8D3FA8B948F}" type="pres">
      <dgm:prSet presAssocID="{209B1088-EAD5-4888-9651-6E958A367929}" presName="horzSpace2" presStyleCnt="0"/>
      <dgm:spPr/>
    </dgm:pt>
    <dgm:pt modelId="{3F5BCF88-2FEB-4367-AE0B-0815DF6FD074}" type="pres">
      <dgm:prSet presAssocID="{209B1088-EAD5-4888-9651-6E958A367929}" presName="tx2" presStyleLbl="revTx" presStyleIdx="6" presStyleCnt="8"/>
      <dgm:spPr/>
    </dgm:pt>
    <dgm:pt modelId="{63D9A64D-6867-409E-BAEE-D9F378B0CFC2}" type="pres">
      <dgm:prSet presAssocID="{209B1088-EAD5-4888-9651-6E958A367929}" presName="vert2" presStyleCnt="0"/>
      <dgm:spPr/>
    </dgm:pt>
    <dgm:pt modelId="{F624CC5E-6381-48DA-B12F-839542E4EF58}" type="pres">
      <dgm:prSet presAssocID="{209B1088-EAD5-4888-9651-6E958A367929}" presName="thinLine2b" presStyleLbl="callout" presStyleIdx="5" presStyleCnt="7"/>
      <dgm:spPr/>
    </dgm:pt>
    <dgm:pt modelId="{4A06D1AB-F9C4-4D89-A5A9-B386CBEADD01}" type="pres">
      <dgm:prSet presAssocID="{209B1088-EAD5-4888-9651-6E958A367929}" presName="vertSpace2b" presStyleCnt="0"/>
      <dgm:spPr/>
    </dgm:pt>
    <dgm:pt modelId="{019C0A4D-332D-41C0-8F68-F059053D6D4D}" type="pres">
      <dgm:prSet presAssocID="{843F1E8E-4C42-4C4F-A1D2-A2869479A07E}" presName="horz2" presStyleCnt="0"/>
      <dgm:spPr/>
    </dgm:pt>
    <dgm:pt modelId="{1DCA71D1-0331-4D0E-B4CB-6A6898E51966}" type="pres">
      <dgm:prSet presAssocID="{843F1E8E-4C42-4C4F-A1D2-A2869479A07E}" presName="horzSpace2" presStyleCnt="0"/>
      <dgm:spPr/>
    </dgm:pt>
    <dgm:pt modelId="{B9E7DEBE-B611-4C06-A35B-5DA5491E1A42}" type="pres">
      <dgm:prSet presAssocID="{843F1E8E-4C42-4C4F-A1D2-A2869479A07E}" presName="tx2" presStyleLbl="revTx" presStyleIdx="7" presStyleCnt="8"/>
      <dgm:spPr/>
    </dgm:pt>
    <dgm:pt modelId="{CA0F78A4-D77D-48D5-8E84-CAAA3416E5EE}" type="pres">
      <dgm:prSet presAssocID="{843F1E8E-4C42-4C4F-A1D2-A2869479A07E}" presName="vert2" presStyleCnt="0"/>
      <dgm:spPr/>
    </dgm:pt>
    <dgm:pt modelId="{E72E7A8C-BE43-4BC6-BD90-5034982AAC17}" type="pres">
      <dgm:prSet presAssocID="{843F1E8E-4C42-4C4F-A1D2-A2869479A07E}" presName="thinLine2b" presStyleLbl="callout" presStyleIdx="6" presStyleCnt="7"/>
      <dgm:spPr/>
    </dgm:pt>
    <dgm:pt modelId="{C23825A2-D13C-4A4F-9DA6-2738102CE616}" type="pres">
      <dgm:prSet presAssocID="{843F1E8E-4C42-4C4F-A1D2-A2869479A07E}" presName="vertSpace2b" presStyleCnt="0"/>
      <dgm:spPr/>
    </dgm:pt>
  </dgm:ptLst>
  <dgm:cxnLst>
    <dgm:cxn modelId="{B8A9115C-5E53-4EDF-8142-E1640966894C}" type="presOf" srcId="{A92AA715-EE32-44AB-8CB6-D17DECF7329C}" destId="{7F774F0E-97DC-4312-9E1F-AB395A6D40C3}" srcOrd="0" destOrd="0" presId="urn:microsoft.com/office/officeart/2008/layout/LinedList"/>
    <dgm:cxn modelId="{778C895F-2427-43C6-95C2-1627D4CC29D6}" type="presOf" srcId="{D50A07FD-B5BF-4F7A-80C4-5D8F10B78E98}" destId="{0389CDCD-FD99-4E35-A77D-EB66BAE2EA4A}" srcOrd="0" destOrd="0" presId="urn:microsoft.com/office/officeart/2008/layout/LinedList"/>
    <dgm:cxn modelId="{94799E64-C531-4943-B3B0-7445F72E535B}" type="presOf" srcId="{7309AF9C-4C83-4BE0-A2AC-2A643E4370BF}" destId="{D9D79496-4F83-4775-88FC-E6C2B482467A}" srcOrd="0" destOrd="0" presId="urn:microsoft.com/office/officeart/2008/layout/LinedList"/>
    <dgm:cxn modelId="{13329A51-9C2F-4695-92B4-44A3C5110EC5}" type="presOf" srcId="{843F1E8E-4C42-4C4F-A1D2-A2869479A07E}" destId="{B9E7DEBE-B611-4C06-A35B-5DA5491E1A42}" srcOrd="0" destOrd="0" presId="urn:microsoft.com/office/officeart/2008/layout/LinedList"/>
    <dgm:cxn modelId="{C0AD6D78-909C-445D-8937-1E0202FA374A}" type="presOf" srcId="{209B1088-EAD5-4888-9651-6E958A367929}" destId="{3F5BCF88-2FEB-4367-AE0B-0815DF6FD074}" srcOrd="0" destOrd="0" presId="urn:microsoft.com/office/officeart/2008/layout/LinedList"/>
    <dgm:cxn modelId="{72FBEC58-BAD7-44EA-A680-FF8A813639E3}" srcId="{4A6715BF-0377-4F9A-8D2F-6FD9FB6F27DB}" destId="{A92AA715-EE32-44AB-8CB6-D17DECF7329C}" srcOrd="0" destOrd="0" parTransId="{A9A4AFB0-3F8D-4AEC-BB80-ECFE17EEF07E}" sibTransId="{764BABE6-0D6B-4344-91C8-C554B47567B9}"/>
    <dgm:cxn modelId="{DB781287-602A-42B5-9C74-7861D049C00F}" srcId="{4A6715BF-0377-4F9A-8D2F-6FD9FB6F27DB}" destId="{90F20CC3-2A31-43A8-B76E-E851B110EDDA}" srcOrd="2" destOrd="0" parTransId="{1205BC27-6198-4154-827E-9C77B35E759A}" sibTransId="{B24A6153-3AA6-4AD2-A916-3868C698DC3E}"/>
    <dgm:cxn modelId="{41155790-07EF-4052-87D3-5AA0FDD41C23}" srcId="{4A6715BF-0377-4F9A-8D2F-6FD9FB6F27DB}" destId="{843F1E8E-4C42-4C4F-A1D2-A2869479A07E}" srcOrd="6" destOrd="0" parTransId="{BAD560F4-5A7A-46EF-AB30-5AF1F8C6B8C9}" sibTransId="{046BA7AA-91EB-4729-9661-A1C34072E26A}"/>
    <dgm:cxn modelId="{EBED0B9F-EEC1-4765-83D7-EFA2C217CACF}" type="presOf" srcId="{90F20CC3-2A31-43A8-B76E-E851B110EDDA}" destId="{2443D8B8-1A13-4CB5-BEE1-073643525E50}" srcOrd="0" destOrd="0" presId="urn:microsoft.com/office/officeart/2008/layout/LinedList"/>
    <dgm:cxn modelId="{71A74CB5-DE20-4588-AA7A-14EE4829B687}" srcId="{4A6715BF-0377-4F9A-8D2F-6FD9FB6F27DB}" destId="{209B1088-EAD5-4888-9651-6E958A367929}" srcOrd="5" destOrd="0" parTransId="{08EF1B7D-9D38-435D-92CA-5405624B19FE}" sibTransId="{028317F6-668E-4491-9A5A-F5170BE905A2}"/>
    <dgm:cxn modelId="{65A28DC3-6F8B-49DC-B1CD-084816B82A3A}" srcId="{4A6715BF-0377-4F9A-8D2F-6FD9FB6F27DB}" destId="{44C975C4-1736-4E26-8409-7EE0B51BFB58}" srcOrd="3" destOrd="0" parTransId="{F730CBEF-6EE3-4F6B-8CD5-8216E825DCA4}" sibTransId="{CF7DF6EC-5894-4395-B99B-1C495B5C4E88}"/>
    <dgm:cxn modelId="{90CFFFC7-D886-4952-B93D-78590968B4E7}" srcId="{4A6715BF-0377-4F9A-8D2F-6FD9FB6F27DB}" destId="{7309AF9C-4C83-4BE0-A2AC-2A643E4370BF}" srcOrd="4" destOrd="0" parTransId="{30F7CBD3-DE47-4C31-8732-4788AEF0C9BF}" sibTransId="{38609B7A-ACC1-4381-B5D5-4CD3B3243962}"/>
    <dgm:cxn modelId="{A947F6C8-1983-4EA5-86B2-B6657CD410E6}" type="presOf" srcId="{4A6715BF-0377-4F9A-8D2F-6FD9FB6F27DB}" destId="{805A2528-0EA8-490D-AE56-A39C87A71F7F}" srcOrd="0" destOrd="0" presId="urn:microsoft.com/office/officeart/2008/layout/LinedList"/>
    <dgm:cxn modelId="{B15A73E4-82DB-4EF2-B3E6-263053F8E5A3}" type="presOf" srcId="{44C975C4-1736-4E26-8409-7EE0B51BFB58}" destId="{32295C55-2F38-4CDD-9314-6952D1DC640D}" srcOrd="0" destOrd="0" presId="urn:microsoft.com/office/officeart/2008/layout/LinedList"/>
    <dgm:cxn modelId="{62791DF9-19A4-4257-806C-504B35FF8C2B}" srcId="{335A30E8-9269-4D59-81EF-2039BBA83B0D}" destId="{4A6715BF-0377-4F9A-8D2F-6FD9FB6F27DB}" srcOrd="0" destOrd="0" parTransId="{C7929A65-AE91-4BB8-9619-CF48611B5ECD}" sibTransId="{07C88C81-C3CF-4385-83EB-4750E53E1708}"/>
    <dgm:cxn modelId="{61511FFE-9BB8-4025-B6F4-00B7BF9BBF5B}" srcId="{4A6715BF-0377-4F9A-8D2F-6FD9FB6F27DB}" destId="{D50A07FD-B5BF-4F7A-80C4-5D8F10B78E98}" srcOrd="1" destOrd="0" parTransId="{1427EA4D-126B-42CA-9220-316E123C25D1}" sibTransId="{69CA662E-DD39-428A-A4A6-8E35E9D96784}"/>
    <dgm:cxn modelId="{CAB424FF-C98C-4CA7-A8A9-0DB2E7F99FD9}" type="presOf" srcId="{335A30E8-9269-4D59-81EF-2039BBA83B0D}" destId="{10220621-AF2B-4546-9EB6-7C65737DBCB4}" srcOrd="0" destOrd="0" presId="urn:microsoft.com/office/officeart/2008/layout/LinedList"/>
    <dgm:cxn modelId="{360F0B39-F1C1-415B-A992-9C304AC45E64}" type="presParOf" srcId="{10220621-AF2B-4546-9EB6-7C65737DBCB4}" destId="{E3100D78-6DEF-4C2A-B2E8-66EA78C7756A}" srcOrd="0" destOrd="0" presId="urn:microsoft.com/office/officeart/2008/layout/LinedList"/>
    <dgm:cxn modelId="{7938C3CD-A1C0-43AA-B798-D7C2225CE186}" type="presParOf" srcId="{10220621-AF2B-4546-9EB6-7C65737DBCB4}" destId="{04182382-B39F-4B9A-831D-C309AE0C56A4}" srcOrd="1" destOrd="0" presId="urn:microsoft.com/office/officeart/2008/layout/LinedList"/>
    <dgm:cxn modelId="{79851F5B-CE13-475D-AB49-F301986D07A1}" type="presParOf" srcId="{04182382-B39F-4B9A-831D-C309AE0C56A4}" destId="{805A2528-0EA8-490D-AE56-A39C87A71F7F}" srcOrd="0" destOrd="0" presId="urn:microsoft.com/office/officeart/2008/layout/LinedList"/>
    <dgm:cxn modelId="{72FBDF6E-0DC0-47F1-B381-765135BDC9AE}" type="presParOf" srcId="{04182382-B39F-4B9A-831D-C309AE0C56A4}" destId="{5DEDAD5C-80D7-479B-AE69-4273D8C9BA8E}" srcOrd="1" destOrd="0" presId="urn:microsoft.com/office/officeart/2008/layout/LinedList"/>
    <dgm:cxn modelId="{631F4C2A-D182-4A5D-ADD0-EA65FB8CC292}" type="presParOf" srcId="{5DEDAD5C-80D7-479B-AE69-4273D8C9BA8E}" destId="{1C87DAFB-31CF-4E48-B48E-EDA2B6EA9CA5}" srcOrd="0" destOrd="0" presId="urn:microsoft.com/office/officeart/2008/layout/LinedList"/>
    <dgm:cxn modelId="{B8108B9F-BFC0-4BFB-8383-B0718AB4E6C4}" type="presParOf" srcId="{5DEDAD5C-80D7-479B-AE69-4273D8C9BA8E}" destId="{D02B8928-D9D8-481A-AFEF-A907CB4E7320}" srcOrd="1" destOrd="0" presId="urn:microsoft.com/office/officeart/2008/layout/LinedList"/>
    <dgm:cxn modelId="{F1278BBC-28ED-4F7B-8527-FEF79F2D845B}" type="presParOf" srcId="{D02B8928-D9D8-481A-AFEF-A907CB4E7320}" destId="{FD981FAD-4EF6-4CD4-8D97-666D5AF5FB24}" srcOrd="0" destOrd="0" presId="urn:microsoft.com/office/officeart/2008/layout/LinedList"/>
    <dgm:cxn modelId="{DAB6AC76-1C33-42E8-9219-EA3B7C570952}" type="presParOf" srcId="{D02B8928-D9D8-481A-AFEF-A907CB4E7320}" destId="{7F774F0E-97DC-4312-9E1F-AB395A6D40C3}" srcOrd="1" destOrd="0" presId="urn:microsoft.com/office/officeart/2008/layout/LinedList"/>
    <dgm:cxn modelId="{392098C2-2440-44F6-A2CA-9DCD2EB6C7D7}" type="presParOf" srcId="{D02B8928-D9D8-481A-AFEF-A907CB4E7320}" destId="{29B2C5BB-F793-4F42-80FD-6BF6427E31E3}" srcOrd="2" destOrd="0" presId="urn:microsoft.com/office/officeart/2008/layout/LinedList"/>
    <dgm:cxn modelId="{E644CF76-C748-4710-A47F-5797EB2B8A7D}" type="presParOf" srcId="{5DEDAD5C-80D7-479B-AE69-4273D8C9BA8E}" destId="{A2F996AA-522C-430F-AC99-14340C088870}" srcOrd="2" destOrd="0" presId="urn:microsoft.com/office/officeart/2008/layout/LinedList"/>
    <dgm:cxn modelId="{D04BE0C2-0972-4DF7-BB2D-141EF9425F13}" type="presParOf" srcId="{5DEDAD5C-80D7-479B-AE69-4273D8C9BA8E}" destId="{466803B8-5B79-4189-A70A-1B1F432DD4ED}" srcOrd="3" destOrd="0" presId="urn:microsoft.com/office/officeart/2008/layout/LinedList"/>
    <dgm:cxn modelId="{9308FEF3-4BD0-4976-8A24-A2702ECAF9AD}" type="presParOf" srcId="{5DEDAD5C-80D7-479B-AE69-4273D8C9BA8E}" destId="{221AF6FE-1149-4334-9F6E-210DA5C8E195}" srcOrd="4" destOrd="0" presId="urn:microsoft.com/office/officeart/2008/layout/LinedList"/>
    <dgm:cxn modelId="{5DB3DDD7-6DB5-4501-9E4B-BB9AD277D04B}" type="presParOf" srcId="{221AF6FE-1149-4334-9F6E-210DA5C8E195}" destId="{FEF21ED5-CD42-4FE5-83FD-428853CDCA53}" srcOrd="0" destOrd="0" presId="urn:microsoft.com/office/officeart/2008/layout/LinedList"/>
    <dgm:cxn modelId="{CCE77676-3F19-4332-99ED-079641042A8B}" type="presParOf" srcId="{221AF6FE-1149-4334-9F6E-210DA5C8E195}" destId="{0389CDCD-FD99-4E35-A77D-EB66BAE2EA4A}" srcOrd="1" destOrd="0" presId="urn:microsoft.com/office/officeart/2008/layout/LinedList"/>
    <dgm:cxn modelId="{6158DCB0-B129-4CC3-ADB4-A386692E64F1}" type="presParOf" srcId="{221AF6FE-1149-4334-9F6E-210DA5C8E195}" destId="{C3D37011-6001-4609-90C3-F4AA991C6493}" srcOrd="2" destOrd="0" presId="urn:microsoft.com/office/officeart/2008/layout/LinedList"/>
    <dgm:cxn modelId="{AD92CB10-C0CF-4A75-BB78-26A7DEC050B2}" type="presParOf" srcId="{5DEDAD5C-80D7-479B-AE69-4273D8C9BA8E}" destId="{B356C07E-7E7B-436C-AE19-C5CA22EE5144}" srcOrd="5" destOrd="0" presId="urn:microsoft.com/office/officeart/2008/layout/LinedList"/>
    <dgm:cxn modelId="{FA10F235-8B65-49F1-BADD-BB8AC438B5C4}" type="presParOf" srcId="{5DEDAD5C-80D7-479B-AE69-4273D8C9BA8E}" destId="{29BE00CC-1352-41C6-891D-E7AE4B98967A}" srcOrd="6" destOrd="0" presId="urn:microsoft.com/office/officeart/2008/layout/LinedList"/>
    <dgm:cxn modelId="{782927CF-283B-4BCE-B208-48886CE63115}" type="presParOf" srcId="{5DEDAD5C-80D7-479B-AE69-4273D8C9BA8E}" destId="{B57AAFBC-756F-44D6-99F8-ABAF2BBBE423}" srcOrd="7" destOrd="0" presId="urn:microsoft.com/office/officeart/2008/layout/LinedList"/>
    <dgm:cxn modelId="{A7E2B454-9C92-4FBE-9A5D-A25D0BF243EF}" type="presParOf" srcId="{B57AAFBC-756F-44D6-99F8-ABAF2BBBE423}" destId="{88499E6F-9996-4FA1-973A-72684DB335ED}" srcOrd="0" destOrd="0" presId="urn:microsoft.com/office/officeart/2008/layout/LinedList"/>
    <dgm:cxn modelId="{A13A643D-B9C4-4F11-9B3E-98A8560DD462}" type="presParOf" srcId="{B57AAFBC-756F-44D6-99F8-ABAF2BBBE423}" destId="{2443D8B8-1A13-4CB5-BEE1-073643525E50}" srcOrd="1" destOrd="0" presId="urn:microsoft.com/office/officeart/2008/layout/LinedList"/>
    <dgm:cxn modelId="{813AA1EE-2202-4F5F-AF26-CB405AE5E96B}" type="presParOf" srcId="{B57AAFBC-756F-44D6-99F8-ABAF2BBBE423}" destId="{CE2D7242-E286-4802-8ABB-83F46FF52471}" srcOrd="2" destOrd="0" presId="urn:microsoft.com/office/officeart/2008/layout/LinedList"/>
    <dgm:cxn modelId="{50885107-83D9-43B5-A96D-75472D625518}" type="presParOf" srcId="{5DEDAD5C-80D7-479B-AE69-4273D8C9BA8E}" destId="{6CE1BDAC-7F50-4507-A7D7-1DF798FCC8C8}" srcOrd="8" destOrd="0" presId="urn:microsoft.com/office/officeart/2008/layout/LinedList"/>
    <dgm:cxn modelId="{A7840445-E904-4556-B080-6F326714C936}" type="presParOf" srcId="{5DEDAD5C-80D7-479B-AE69-4273D8C9BA8E}" destId="{93F0293E-B98A-4576-A80F-1187829B3F57}" srcOrd="9" destOrd="0" presId="urn:microsoft.com/office/officeart/2008/layout/LinedList"/>
    <dgm:cxn modelId="{6C9E6682-A2DA-4164-AFC0-AD09143038B4}" type="presParOf" srcId="{5DEDAD5C-80D7-479B-AE69-4273D8C9BA8E}" destId="{DF172845-83E3-4518-98C2-240DBED2F8AA}" srcOrd="10" destOrd="0" presId="urn:microsoft.com/office/officeart/2008/layout/LinedList"/>
    <dgm:cxn modelId="{F5DBA581-D46E-4105-9D6F-9E00AD88CA07}" type="presParOf" srcId="{DF172845-83E3-4518-98C2-240DBED2F8AA}" destId="{0DC305B2-3087-4B7D-A9AB-50E81E854493}" srcOrd="0" destOrd="0" presId="urn:microsoft.com/office/officeart/2008/layout/LinedList"/>
    <dgm:cxn modelId="{4954B1B4-9E4C-47E8-A336-D251E77468B3}" type="presParOf" srcId="{DF172845-83E3-4518-98C2-240DBED2F8AA}" destId="{32295C55-2F38-4CDD-9314-6952D1DC640D}" srcOrd="1" destOrd="0" presId="urn:microsoft.com/office/officeart/2008/layout/LinedList"/>
    <dgm:cxn modelId="{D339DE63-3AD2-4433-A26E-557F0E4885B5}" type="presParOf" srcId="{DF172845-83E3-4518-98C2-240DBED2F8AA}" destId="{0002AFAA-540E-4A17-9EF8-3BED5AF60175}" srcOrd="2" destOrd="0" presId="urn:microsoft.com/office/officeart/2008/layout/LinedList"/>
    <dgm:cxn modelId="{DACEDEBD-CA27-49DF-8B79-42BC2ACE589C}" type="presParOf" srcId="{5DEDAD5C-80D7-479B-AE69-4273D8C9BA8E}" destId="{724D58A0-B9EC-407E-ACE8-64B7B16A607D}" srcOrd="11" destOrd="0" presId="urn:microsoft.com/office/officeart/2008/layout/LinedList"/>
    <dgm:cxn modelId="{A3BE0679-7CB0-4F3A-A43D-C3D85FC73375}" type="presParOf" srcId="{5DEDAD5C-80D7-479B-AE69-4273D8C9BA8E}" destId="{2F38A2EE-54EB-40BD-8382-B5A2C1251DCE}" srcOrd="12" destOrd="0" presId="urn:microsoft.com/office/officeart/2008/layout/LinedList"/>
    <dgm:cxn modelId="{D5734AB0-43C4-4756-98A0-E6E2C1E5E6BB}" type="presParOf" srcId="{5DEDAD5C-80D7-479B-AE69-4273D8C9BA8E}" destId="{67C28634-29A9-4094-8AD1-FC8A763F0A8F}" srcOrd="13" destOrd="0" presId="urn:microsoft.com/office/officeart/2008/layout/LinedList"/>
    <dgm:cxn modelId="{BE97DB6D-DD11-453E-BAD9-849DC98BCC5B}" type="presParOf" srcId="{67C28634-29A9-4094-8AD1-FC8A763F0A8F}" destId="{CF985ADE-A03D-4540-BA0F-A173BC6FE899}" srcOrd="0" destOrd="0" presId="urn:microsoft.com/office/officeart/2008/layout/LinedList"/>
    <dgm:cxn modelId="{B9F3E5F7-CBB7-4832-849D-71A0608D3061}" type="presParOf" srcId="{67C28634-29A9-4094-8AD1-FC8A763F0A8F}" destId="{D9D79496-4F83-4775-88FC-E6C2B482467A}" srcOrd="1" destOrd="0" presId="urn:microsoft.com/office/officeart/2008/layout/LinedList"/>
    <dgm:cxn modelId="{EB5F18F7-25C1-4E35-B13D-3239232B204F}" type="presParOf" srcId="{67C28634-29A9-4094-8AD1-FC8A763F0A8F}" destId="{2B1BFE2F-1BD1-4E4F-B8B7-872F7A53A7AE}" srcOrd="2" destOrd="0" presId="urn:microsoft.com/office/officeart/2008/layout/LinedList"/>
    <dgm:cxn modelId="{2D3819C2-7C0B-4569-943E-761BE83F4AD6}" type="presParOf" srcId="{5DEDAD5C-80D7-479B-AE69-4273D8C9BA8E}" destId="{9D216443-AABB-4467-B3F7-3B36E869147C}" srcOrd="14" destOrd="0" presId="urn:microsoft.com/office/officeart/2008/layout/LinedList"/>
    <dgm:cxn modelId="{5B6F6B88-FFF5-45B1-991F-AD86328A1AFD}" type="presParOf" srcId="{5DEDAD5C-80D7-479B-AE69-4273D8C9BA8E}" destId="{FE7F9304-67BF-40A7-A54B-81D8074E678B}" srcOrd="15" destOrd="0" presId="urn:microsoft.com/office/officeart/2008/layout/LinedList"/>
    <dgm:cxn modelId="{9FE1598E-E380-44B7-8664-967B9BBA67DC}" type="presParOf" srcId="{5DEDAD5C-80D7-479B-AE69-4273D8C9BA8E}" destId="{BAE05D9F-711E-4497-8727-6A5AC3989F22}" srcOrd="16" destOrd="0" presId="urn:microsoft.com/office/officeart/2008/layout/LinedList"/>
    <dgm:cxn modelId="{B6570A6F-8D45-4605-A92E-D84C29CA794C}" type="presParOf" srcId="{BAE05D9F-711E-4497-8727-6A5AC3989F22}" destId="{5AC6D06B-47FB-4AA9-9CB8-B8D3FA8B948F}" srcOrd="0" destOrd="0" presId="urn:microsoft.com/office/officeart/2008/layout/LinedList"/>
    <dgm:cxn modelId="{EF00C75C-25E3-459C-B115-80743C4F9C70}" type="presParOf" srcId="{BAE05D9F-711E-4497-8727-6A5AC3989F22}" destId="{3F5BCF88-2FEB-4367-AE0B-0815DF6FD074}" srcOrd="1" destOrd="0" presId="urn:microsoft.com/office/officeart/2008/layout/LinedList"/>
    <dgm:cxn modelId="{C61BB2F1-7280-4B3D-BB96-7163D3E3F57B}" type="presParOf" srcId="{BAE05D9F-711E-4497-8727-6A5AC3989F22}" destId="{63D9A64D-6867-409E-BAEE-D9F378B0CFC2}" srcOrd="2" destOrd="0" presId="urn:microsoft.com/office/officeart/2008/layout/LinedList"/>
    <dgm:cxn modelId="{F3AC6803-EDF1-455D-AC54-731569F8A174}" type="presParOf" srcId="{5DEDAD5C-80D7-479B-AE69-4273D8C9BA8E}" destId="{F624CC5E-6381-48DA-B12F-839542E4EF58}" srcOrd="17" destOrd="0" presId="urn:microsoft.com/office/officeart/2008/layout/LinedList"/>
    <dgm:cxn modelId="{81E2C877-9943-49CE-8679-61320AA528B1}" type="presParOf" srcId="{5DEDAD5C-80D7-479B-AE69-4273D8C9BA8E}" destId="{4A06D1AB-F9C4-4D89-A5A9-B386CBEADD01}" srcOrd="18" destOrd="0" presId="urn:microsoft.com/office/officeart/2008/layout/LinedList"/>
    <dgm:cxn modelId="{C8399EE9-835D-4171-92C8-C402ADD7C970}" type="presParOf" srcId="{5DEDAD5C-80D7-479B-AE69-4273D8C9BA8E}" destId="{019C0A4D-332D-41C0-8F68-F059053D6D4D}" srcOrd="19" destOrd="0" presId="urn:microsoft.com/office/officeart/2008/layout/LinedList"/>
    <dgm:cxn modelId="{7856EAE8-B01F-4A07-9687-1E5F56145149}" type="presParOf" srcId="{019C0A4D-332D-41C0-8F68-F059053D6D4D}" destId="{1DCA71D1-0331-4D0E-B4CB-6A6898E51966}" srcOrd="0" destOrd="0" presId="urn:microsoft.com/office/officeart/2008/layout/LinedList"/>
    <dgm:cxn modelId="{CCE7BFC7-CDF2-489E-83DC-34D1E31EC5CF}" type="presParOf" srcId="{019C0A4D-332D-41C0-8F68-F059053D6D4D}" destId="{B9E7DEBE-B611-4C06-A35B-5DA5491E1A42}" srcOrd="1" destOrd="0" presId="urn:microsoft.com/office/officeart/2008/layout/LinedList"/>
    <dgm:cxn modelId="{166D3136-9048-4036-B085-CD4F7A226A85}" type="presParOf" srcId="{019C0A4D-332D-41C0-8F68-F059053D6D4D}" destId="{CA0F78A4-D77D-48D5-8E84-CAAA3416E5EE}" srcOrd="2" destOrd="0" presId="urn:microsoft.com/office/officeart/2008/layout/LinedList"/>
    <dgm:cxn modelId="{B879DE03-7835-454F-852D-BECAA5FE0E4C}" type="presParOf" srcId="{5DEDAD5C-80D7-479B-AE69-4273D8C9BA8E}" destId="{E72E7A8C-BE43-4BC6-BD90-5034982AAC17}" srcOrd="20" destOrd="0" presId="urn:microsoft.com/office/officeart/2008/layout/LinedList"/>
    <dgm:cxn modelId="{7B484BE2-13E5-4F10-8BBF-C4DC8BA160AC}" type="presParOf" srcId="{5DEDAD5C-80D7-479B-AE69-4273D8C9BA8E}" destId="{C23825A2-D13C-4A4F-9DA6-2738102CE616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3132B-190D-4496-996B-3FBCB9CE7BF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18BF070-A4A3-4E38-A36F-23D2F203A24B}">
      <dgm:prSet phldrT="[텍스트]" custT="1"/>
      <dgm:spPr/>
      <dgm:t>
        <a:bodyPr/>
        <a:lstStyle/>
        <a:p>
          <a:pPr latinLnBrk="1"/>
          <a:r>
            <a:rPr lang="en-US" altLang="ko-KR" sz="3600" dirty="0"/>
            <a:t>GUI</a:t>
          </a:r>
          <a:endParaRPr lang="ko-KR" altLang="en-US" sz="3600" dirty="0"/>
        </a:p>
      </dgm:t>
    </dgm:pt>
    <dgm:pt modelId="{009110A5-6296-4A3A-9F86-81DF06818542}" type="parTrans" cxnId="{1396BEA2-4812-4986-9C45-AFC3E8116461}">
      <dgm:prSet/>
      <dgm:spPr/>
      <dgm:t>
        <a:bodyPr/>
        <a:lstStyle/>
        <a:p>
          <a:pPr latinLnBrk="1"/>
          <a:endParaRPr lang="ko-KR" altLang="en-US"/>
        </a:p>
      </dgm:t>
    </dgm:pt>
    <dgm:pt modelId="{7DF5857F-D41A-4DA3-A69A-FB3B480524E7}" type="sibTrans" cxnId="{1396BEA2-4812-4986-9C45-AFC3E8116461}">
      <dgm:prSet/>
      <dgm:spPr/>
      <dgm:t>
        <a:bodyPr/>
        <a:lstStyle/>
        <a:p>
          <a:pPr latinLnBrk="1"/>
          <a:endParaRPr lang="ko-KR" altLang="en-US"/>
        </a:p>
      </dgm:t>
    </dgm:pt>
    <dgm:pt modelId="{1CB2FD10-2CFB-4A09-82D8-FFD8677B899A}">
      <dgm:prSet phldrT="[텍스트]"/>
      <dgm:spPr/>
      <dgm:t>
        <a:bodyPr/>
        <a:lstStyle/>
        <a:p>
          <a:pPr latinLnBrk="1"/>
          <a:r>
            <a:rPr lang="en-US" altLang="ko-KR" dirty="0"/>
            <a:t>No-interface</a:t>
          </a:r>
          <a:endParaRPr lang="ko-KR" altLang="en-US" dirty="0"/>
        </a:p>
      </dgm:t>
    </dgm:pt>
    <dgm:pt modelId="{2CFE65D2-B93C-4BBF-9640-7779A7998716}" type="parTrans" cxnId="{76E90340-EEA9-4018-BE54-A41CEF8D5AD3}">
      <dgm:prSet/>
      <dgm:spPr/>
      <dgm:t>
        <a:bodyPr/>
        <a:lstStyle/>
        <a:p>
          <a:pPr latinLnBrk="1"/>
          <a:endParaRPr lang="ko-KR" altLang="en-US"/>
        </a:p>
      </dgm:t>
    </dgm:pt>
    <dgm:pt modelId="{5C29EA6B-390A-4D93-998B-4CABE0F86AA7}" type="sibTrans" cxnId="{76E90340-EEA9-4018-BE54-A41CEF8D5AD3}">
      <dgm:prSet/>
      <dgm:spPr/>
      <dgm:t>
        <a:bodyPr/>
        <a:lstStyle/>
        <a:p>
          <a:pPr latinLnBrk="1"/>
          <a:endParaRPr lang="ko-KR" altLang="en-US"/>
        </a:p>
      </dgm:t>
    </dgm:pt>
    <dgm:pt modelId="{799A6D65-657F-4095-B9F5-6F638AD5CA7D}">
      <dgm:prSet phldrT="[텍스트]"/>
      <dgm:spPr/>
      <dgm:t>
        <a:bodyPr/>
        <a:lstStyle/>
        <a:p>
          <a:pPr latinLnBrk="1"/>
          <a:r>
            <a:rPr lang="en-US" altLang="ko-KR" dirty="0"/>
            <a:t>Login</a:t>
          </a:r>
          <a:endParaRPr lang="ko-KR" altLang="en-US" dirty="0"/>
        </a:p>
      </dgm:t>
    </dgm:pt>
    <dgm:pt modelId="{2B6B35E1-6C2B-43D3-A48A-33FB5A107C61}" type="parTrans" cxnId="{B4269EBD-1959-484A-AA26-EF31BB7B429E}">
      <dgm:prSet/>
      <dgm:spPr/>
      <dgm:t>
        <a:bodyPr/>
        <a:lstStyle/>
        <a:p>
          <a:pPr latinLnBrk="1"/>
          <a:endParaRPr lang="ko-KR" altLang="en-US"/>
        </a:p>
      </dgm:t>
    </dgm:pt>
    <dgm:pt modelId="{AE69AB5D-7379-4111-8074-BAAD93952D7D}" type="sibTrans" cxnId="{B4269EBD-1959-484A-AA26-EF31BB7B429E}">
      <dgm:prSet/>
      <dgm:spPr/>
      <dgm:t>
        <a:bodyPr/>
        <a:lstStyle/>
        <a:p>
          <a:pPr latinLnBrk="1"/>
          <a:endParaRPr lang="ko-KR" altLang="en-US"/>
        </a:p>
      </dgm:t>
    </dgm:pt>
    <dgm:pt modelId="{9E417DFE-0BCD-43E7-A7AC-C33F7E85B6D8}">
      <dgm:prSet phldrT="[텍스트]"/>
      <dgm:spPr/>
      <dgm:t>
        <a:bodyPr/>
        <a:lstStyle/>
        <a:p>
          <a:pPr latinLnBrk="1"/>
          <a:r>
            <a:rPr lang="en-US" altLang="ko-KR" dirty="0" err="1"/>
            <a:t>LectureList</a:t>
          </a:r>
          <a:endParaRPr lang="ko-KR" altLang="en-US" dirty="0"/>
        </a:p>
      </dgm:t>
    </dgm:pt>
    <dgm:pt modelId="{C5988F63-839E-46A7-8916-1EA132D3AD17}" type="parTrans" cxnId="{7254750D-B06E-43E3-87F3-CE842AC4E99B}">
      <dgm:prSet/>
      <dgm:spPr/>
      <dgm:t>
        <a:bodyPr/>
        <a:lstStyle/>
        <a:p>
          <a:pPr latinLnBrk="1"/>
          <a:endParaRPr lang="ko-KR" altLang="en-US"/>
        </a:p>
      </dgm:t>
    </dgm:pt>
    <dgm:pt modelId="{7AF16ED2-B63D-41B3-8008-1257456DDBC0}" type="sibTrans" cxnId="{7254750D-B06E-43E3-87F3-CE842AC4E99B}">
      <dgm:prSet/>
      <dgm:spPr/>
      <dgm:t>
        <a:bodyPr/>
        <a:lstStyle/>
        <a:p>
          <a:pPr latinLnBrk="1"/>
          <a:endParaRPr lang="ko-KR" altLang="en-US"/>
        </a:p>
      </dgm:t>
    </dgm:pt>
    <dgm:pt modelId="{48B3956D-B49C-4A13-A4CF-399CDFB16FC0}">
      <dgm:prSet phldrT="[텍스트]"/>
      <dgm:spPr/>
      <dgm:t>
        <a:bodyPr/>
        <a:lstStyle/>
        <a:p>
          <a:pPr latinLnBrk="1"/>
          <a:r>
            <a:rPr lang="en-US" altLang="ko-KR" dirty="0"/>
            <a:t>Interface</a:t>
          </a:r>
          <a:endParaRPr lang="ko-KR" altLang="en-US" dirty="0"/>
        </a:p>
      </dgm:t>
    </dgm:pt>
    <dgm:pt modelId="{5B49159D-FF34-4A3C-BDD4-0BABAD0D6F81}" type="parTrans" cxnId="{23E617E9-9A7F-4D05-A9E2-5A7F173929CC}">
      <dgm:prSet/>
      <dgm:spPr/>
      <dgm:t>
        <a:bodyPr/>
        <a:lstStyle/>
        <a:p>
          <a:pPr latinLnBrk="1"/>
          <a:endParaRPr lang="ko-KR" altLang="en-US"/>
        </a:p>
      </dgm:t>
    </dgm:pt>
    <dgm:pt modelId="{9DFA605B-62A8-421B-94F8-927BE2ADD735}" type="sibTrans" cxnId="{23E617E9-9A7F-4D05-A9E2-5A7F173929CC}">
      <dgm:prSet/>
      <dgm:spPr/>
      <dgm:t>
        <a:bodyPr/>
        <a:lstStyle/>
        <a:p>
          <a:pPr latinLnBrk="1"/>
          <a:endParaRPr lang="ko-KR" altLang="en-US"/>
        </a:p>
      </dgm:t>
    </dgm:pt>
    <dgm:pt modelId="{BA4F6D8E-1BA1-4981-825A-5EAD46B17F76}">
      <dgm:prSet phldrT="[텍스트]"/>
      <dgm:spPr/>
      <dgm:t>
        <a:bodyPr/>
        <a:lstStyle/>
        <a:p>
          <a:pPr latinLnBrk="1"/>
          <a:r>
            <a:rPr lang="en-US" altLang="ko-KR" dirty="0" err="1"/>
            <a:t>Mypage</a:t>
          </a:r>
          <a:endParaRPr lang="ko-KR" altLang="en-US" dirty="0"/>
        </a:p>
      </dgm:t>
    </dgm:pt>
    <dgm:pt modelId="{EF23873C-0010-4F3E-9679-A9364ABDB780}" type="parTrans" cxnId="{C760BAE1-162C-4932-A342-D5C488E11F96}">
      <dgm:prSet/>
      <dgm:spPr/>
      <dgm:t>
        <a:bodyPr/>
        <a:lstStyle/>
        <a:p>
          <a:pPr latinLnBrk="1"/>
          <a:endParaRPr lang="ko-KR" altLang="en-US"/>
        </a:p>
      </dgm:t>
    </dgm:pt>
    <dgm:pt modelId="{97E529E8-D12D-4FA0-96AD-45EBCE2D52AB}" type="sibTrans" cxnId="{C760BAE1-162C-4932-A342-D5C488E11F96}">
      <dgm:prSet/>
      <dgm:spPr/>
      <dgm:t>
        <a:bodyPr/>
        <a:lstStyle/>
        <a:p>
          <a:pPr latinLnBrk="1"/>
          <a:endParaRPr lang="ko-KR" altLang="en-US"/>
        </a:p>
      </dgm:t>
    </dgm:pt>
    <dgm:pt modelId="{AE81A6D8-5A62-4C8F-8F64-2620DD74A5D2}">
      <dgm:prSet phldrT="[텍스트]"/>
      <dgm:spPr/>
      <dgm:t>
        <a:bodyPr/>
        <a:lstStyle/>
        <a:p>
          <a:pPr latinLnBrk="1"/>
          <a:r>
            <a:rPr lang="en-US" altLang="ko-KR" dirty="0"/>
            <a:t>View</a:t>
          </a:r>
          <a:endParaRPr lang="ko-KR" altLang="en-US" dirty="0"/>
        </a:p>
      </dgm:t>
    </dgm:pt>
    <dgm:pt modelId="{DE80B849-C838-4FDA-98D9-F1012479C019}" type="parTrans" cxnId="{7813204C-2A88-4F3F-9CDD-E5A592FF8268}">
      <dgm:prSet/>
      <dgm:spPr/>
      <dgm:t>
        <a:bodyPr/>
        <a:lstStyle/>
        <a:p>
          <a:pPr latinLnBrk="1"/>
          <a:endParaRPr lang="ko-KR" altLang="en-US"/>
        </a:p>
      </dgm:t>
    </dgm:pt>
    <dgm:pt modelId="{13EF8D1B-6528-49EB-AB76-45896CA4DD29}" type="sibTrans" cxnId="{7813204C-2A88-4F3F-9CDD-E5A592FF8268}">
      <dgm:prSet/>
      <dgm:spPr/>
      <dgm:t>
        <a:bodyPr/>
        <a:lstStyle/>
        <a:p>
          <a:pPr latinLnBrk="1"/>
          <a:endParaRPr lang="ko-KR" altLang="en-US"/>
        </a:p>
      </dgm:t>
    </dgm:pt>
    <dgm:pt modelId="{82C7F6A3-EC47-496B-A2D4-D280E1141DF1}">
      <dgm:prSet phldrT="[텍스트]"/>
      <dgm:spPr/>
      <dgm:t>
        <a:bodyPr/>
        <a:lstStyle/>
        <a:p>
          <a:pPr latinLnBrk="1"/>
          <a:r>
            <a:rPr lang="en-US" altLang="ko-KR" dirty="0"/>
            <a:t>Event</a:t>
          </a:r>
          <a:endParaRPr lang="ko-KR" altLang="en-US" dirty="0"/>
        </a:p>
      </dgm:t>
    </dgm:pt>
    <dgm:pt modelId="{D686944D-5AA8-4D00-92E6-DA4189F35A4C}" type="parTrans" cxnId="{D8BE8870-9DB9-494B-9DD4-6D62C54ABBAE}">
      <dgm:prSet/>
      <dgm:spPr/>
      <dgm:t>
        <a:bodyPr/>
        <a:lstStyle/>
        <a:p>
          <a:pPr latinLnBrk="1"/>
          <a:endParaRPr lang="ko-KR" altLang="en-US"/>
        </a:p>
      </dgm:t>
    </dgm:pt>
    <dgm:pt modelId="{4DB7C99D-5884-410A-8E0D-D0F752027A06}" type="sibTrans" cxnId="{D8BE8870-9DB9-494B-9DD4-6D62C54ABBAE}">
      <dgm:prSet/>
      <dgm:spPr/>
      <dgm:t>
        <a:bodyPr/>
        <a:lstStyle/>
        <a:p>
          <a:pPr latinLnBrk="1"/>
          <a:endParaRPr lang="ko-KR" altLang="en-US"/>
        </a:p>
      </dgm:t>
    </dgm:pt>
    <dgm:pt modelId="{931933D7-7A7F-4D34-93E0-E1CED8F54B90}">
      <dgm:prSet phldrT="[텍스트]"/>
      <dgm:spPr/>
      <dgm:t>
        <a:bodyPr/>
        <a:lstStyle/>
        <a:p>
          <a:pPr latinLnBrk="1"/>
          <a:r>
            <a:rPr lang="en-US" altLang="ko-KR" dirty="0"/>
            <a:t>Panel</a:t>
          </a:r>
          <a:endParaRPr lang="ko-KR" altLang="en-US" dirty="0"/>
        </a:p>
      </dgm:t>
    </dgm:pt>
    <dgm:pt modelId="{E7E07167-1359-42BB-BC76-6F3301FAEF95}" type="parTrans" cxnId="{F6456191-2500-47B0-968D-66627427527A}">
      <dgm:prSet/>
      <dgm:spPr/>
      <dgm:t>
        <a:bodyPr/>
        <a:lstStyle/>
        <a:p>
          <a:pPr latinLnBrk="1"/>
          <a:endParaRPr lang="ko-KR" altLang="en-US"/>
        </a:p>
      </dgm:t>
    </dgm:pt>
    <dgm:pt modelId="{A876F450-F64C-429F-BDD5-8F34369D6314}" type="sibTrans" cxnId="{F6456191-2500-47B0-968D-66627427527A}">
      <dgm:prSet/>
      <dgm:spPr/>
      <dgm:t>
        <a:bodyPr/>
        <a:lstStyle/>
        <a:p>
          <a:pPr latinLnBrk="1"/>
          <a:endParaRPr lang="ko-KR" altLang="en-US"/>
        </a:p>
      </dgm:t>
    </dgm:pt>
    <dgm:pt modelId="{1A648FA9-5F75-4E6D-B9B2-23D4A10096D7}">
      <dgm:prSet phldrT="[텍스트]"/>
      <dgm:spPr/>
      <dgm:t>
        <a:bodyPr/>
        <a:lstStyle/>
        <a:p>
          <a:pPr latinLnBrk="1"/>
          <a:r>
            <a:rPr lang="en-US" altLang="ko-KR" dirty="0"/>
            <a:t>Admin</a:t>
          </a:r>
          <a:endParaRPr lang="ko-KR" altLang="en-US" dirty="0"/>
        </a:p>
      </dgm:t>
    </dgm:pt>
    <dgm:pt modelId="{EBECDCC2-3EC5-4CCF-A35C-3FA4C5B5093E}" type="parTrans" cxnId="{C664AE3B-1D85-425C-99FC-92EC22D15CF0}">
      <dgm:prSet/>
      <dgm:spPr/>
      <dgm:t>
        <a:bodyPr/>
        <a:lstStyle/>
        <a:p>
          <a:pPr latinLnBrk="1"/>
          <a:endParaRPr lang="ko-KR" altLang="en-US"/>
        </a:p>
      </dgm:t>
    </dgm:pt>
    <dgm:pt modelId="{C61C5B2F-27DD-4C9A-A4ED-159AC03030CA}" type="sibTrans" cxnId="{C664AE3B-1D85-425C-99FC-92EC22D15CF0}">
      <dgm:prSet/>
      <dgm:spPr/>
      <dgm:t>
        <a:bodyPr/>
        <a:lstStyle/>
        <a:p>
          <a:pPr latinLnBrk="1"/>
          <a:endParaRPr lang="ko-KR" altLang="en-US"/>
        </a:p>
      </dgm:t>
    </dgm:pt>
    <dgm:pt modelId="{8F5178C2-1487-43D7-A31E-72BCB2D933E3}" type="pres">
      <dgm:prSet presAssocID="{4CC3132B-190D-4496-996B-3FBCB9CE7BF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AD9988-FF84-4E27-9B13-A1DEBF868353}" type="pres">
      <dgm:prSet presAssocID="{718BF070-A4A3-4E38-A36F-23D2F203A24B}" presName="vertOne" presStyleCnt="0"/>
      <dgm:spPr/>
    </dgm:pt>
    <dgm:pt modelId="{0692DBFD-D9EA-47F6-8770-47206192F80C}" type="pres">
      <dgm:prSet presAssocID="{718BF070-A4A3-4E38-A36F-23D2F203A24B}" presName="txOne" presStyleLbl="node0" presStyleIdx="0" presStyleCnt="1">
        <dgm:presLayoutVars>
          <dgm:chPref val="3"/>
        </dgm:presLayoutVars>
      </dgm:prSet>
      <dgm:spPr/>
    </dgm:pt>
    <dgm:pt modelId="{C969A7CD-DACA-4169-9615-3B36759068B6}" type="pres">
      <dgm:prSet presAssocID="{718BF070-A4A3-4E38-A36F-23D2F203A24B}" presName="parTransOne" presStyleCnt="0"/>
      <dgm:spPr/>
    </dgm:pt>
    <dgm:pt modelId="{64993D27-71E3-47E5-A504-FEB4392F15B4}" type="pres">
      <dgm:prSet presAssocID="{718BF070-A4A3-4E38-A36F-23D2F203A24B}" presName="horzOne" presStyleCnt="0"/>
      <dgm:spPr/>
    </dgm:pt>
    <dgm:pt modelId="{818A6CE1-6F5A-423F-A8FE-A0604B1D101D}" type="pres">
      <dgm:prSet presAssocID="{1CB2FD10-2CFB-4A09-82D8-FFD8677B899A}" presName="vertTwo" presStyleCnt="0"/>
      <dgm:spPr/>
    </dgm:pt>
    <dgm:pt modelId="{4C019054-7264-4492-B0D6-67A8E2B3B0E3}" type="pres">
      <dgm:prSet presAssocID="{1CB2FD10-2CFB-4A09-82D8-FFD8677B899A}" presName="txTwo" presStyleLbl="node2" presStyleIdx="0" presStyleCnt="2">
        <dgm:presLayoutVars>
          <dgm:chPref val="3"/>
        </dgm:presLayoutVars>
      </dgm:prSet>
      <dgm:spPr/>
    </dgm:pt>
    <dgm:pt modelId="{7C94BAAC-4F39-4544-9ED9-267BFDAA8457}" type="pres">
      <dgm:prSet presAssocID="{1CB2FD10-2CFB-4A09-82D8-FFD8677B899A}" presName="parTransTwo" presStyleCnt="0"/>
      <dgm:spPr/>
    </dgm:pt>
    <dgm:pt modelId="{B7A13A27-E1C4-4F81-BD31-5D1E6BAA6D5B}" type="pres">
      <dgm:prSet presAssocID="{1CB2FD10-2CFB-4A09-82D8-FFD8677B899A}" presName="horzTwo" presStyleCnt="0"/>
      <dgm:spPr/>
    </dgm:pt>
    <dgm:pt modelId="{7CACD9DA-3B62-4F95-9D3E-414565EF9989}" type="pres">
      <dgm:prSet presAssocID="{AE81A6D8-5A62-4C8F-8F64-2620DD74A5D2}" presName="vertThree" presStyleCnt="0"/>
      <dgm:spPr/>
    </dgm:pt>
    <dgm:pt modelId="{BE6CF7E8-EDB4-4018-A0B0-7FF23841C0D2}" type="pres">
      <dgm:prSet presAssocID="{AE81A6D8-5A62-4C8F-8F64-2620DD74A5D2}" presName="txThree" presStyleLbl="node3" presStyleIdx="0" presStyleCnt="3">
        <dgm:presLayoutVars>
          <dgm:chPref val="3"/>
        </dgm:presLayoutVars>
      </dgm:prSet>
      <dgm:spPr/>
    </dgm:pt>
    <dgm:pt modelId="{1A6E16F3-5309-4A0C-86A6-6EADD501CF72}" type="pres">
      <dgm:prSet presAssocID="{AE81A6D8-5A62-4C8F-8F64-2620DD74A5D2}" presName="parTransThree" presStyleCnt="0"/>
      <dgm:spPr/>
    </dgm:pt>
    <dgm:pt modelId="{D6ED7487-D382-4340-8A3D-B9C7F9E2FA37}" type="pres">
      <dgm:prSet presAssocID="{AE81A6D8-5A62-4C8F-8F64-2620DD74A5D2}" presName="horzThree" presStyleCnt="0"/>
      <dgm:spPr/>
    </dgm:pt>
    <dgm:pt modelId="{662C0F3A-7834-4D3B-A2C7-D2CB298FC041}" type="pres">
      <dgm:prSet presAssocID="{1A648FA9-5F75-4E6D-B9B2-23D4A10096D7}" presName="vertFour" presStyleCnt="0">
        <dgm:presLayoutVars>
          <dgm:chPref val="3"/>
        </dgm:presLayoutVars>
      </dgm:prSet>
      <dgm:spPr/>
    </dgm:pt>
    <dgm:pt modelId="{58E3ECB1-F901-4279-9B37-5E5E84BEE08F}" type="pres">
      <dgm:prSet presAssocID="{1A648FA9-5F75-4E6D-B9B2-23D4A10096D7}" presName="txFour" presStyleLbl="node4" presStyleIdx="0" presStyleCnt="4">
        <dgm:presLayoutVars>
          <dgm:chPref val="3"/>
        </dgm:presLayoutVars>
      </dgm:prSet>
      <dgm:spPr/>
    </dgm:pt>
    <dgm:pt modelId="{D9422B46-075E-47FC-8B43-9E0BE85ADF18}" type="pres">
      <dgm:prSet presAssocID="{1A648FA9-5F75-4E6D-B9B2-23D4A10096D7}" presName="horzFour" presStyleCnt="0"/>
      <dgm:spPr/>
    </dgm:pt>
    <dgm:pt modelId="{3B64213E-01BA-4F0A-B2EB-5E09258322A2}" type="pres">
      <dgm:prSet presAssocID="{13EF8D1B-6528-49EB-AB76-45896CA4DD29}" presName="sibSpaceThree" presStyleCnt="0"/>
      <dgm:spPr/>
    </dgm:pt>
    <dgm:pt modelId="{40FE72B6-4D3E-44F4-9DE7-FCD09CEE4B6B}" type="pres">
      <dgm:prSet presAssocID="{82C7F6A3-EC47-496B-A2D4-D280E1141DF1}" presName="vertThree" presStyleCnt="0"/>
      <dgm:spPr/>
    </dgm:pt>
    <dgm:pt modelId="{6F9EAF61-127F-4AD3-B174-9738A8AD963C}" type="pres">
      <dgm:prSet presAssocID="{82C7F6A3-EC47-496B-A2D4-D280E1141DF1}" presName="txThree" presStyleLbl="node3" presStyleIdx="1" presStyleCnt="3">
        <dgm:presLayoutVars>
          <dgm:chPref val="3"/>
        </dgm:presLayoutVars>
      </dgm:prSet>
      <dgm:spPr/>
    </dgm:pt>
    <dgm:pt modelId="{A6CED5CD-224F-455C-B51F-D7DA737230F9}" type="pres">
      <dgm:prSet presAssocID="{82C7F6A3-EC47-496B-A2D4-D280E1141DF1}" presName="parTransThree" presStyleCnt="0"/>
      <dgm:spPr/>
    </dgm:pt>
    <dgm:pt modelId="{1E57CE22-FB9A-4887-983A-BD71890B53BF}" type="pres">
      <dgm:prSet presAssocID="{82C7F6A3-EC47-496B-A2D4-D280E1141DF1}" presName="horzThree" presStyleCnt="0"/>
      <dgm:spPr/>
    </dgm:pt>
    <dgm:pt modelId="{DE45CE53-F1B5-4CB4-B0B3-6FD42D94B19B}" type="pres">
      <dgm:prSet presAssocID="{799A6D65-657F-4095-B9F5-6F638AD5CA7D}" presName="vertFour" presStyleCnt="0">
        <dgm:presLayoutVars>
          <dgm:chPref val="3"/>
        </dgm:presLayoutVars>
      </dgm:prSet>
      <dgm:spPr/>
    </dgm:pt>
    <dgm:pt modelId="{814A313C-E838-4561-BD43-8B95310AB6D2}" type="pres">
      <dgm:prSet presAssocID="{799A6D65-657F-4095-B9F5-6F638AD5CA7D}" presName="txFour" presStyleLbl="node4" presStyleIdx="1" presStyleCnt="4">
        <dgm:presLayoutVars>
          <dgm:chPref val="3"/>
        </dgm:presLayoutVars>
      </dgm:prSet>
      <dgm:spPr/>
    </dgm:pt>
    <dgm:pt modelId="{371E3C89-4E85-4E8C-9BAF-094F995D6223}" type="pres">
      <dgm:prSet presAssocID="{799A6D65-657F-4095-B9F5-6F638AD5CA7D}" presName="horzFour" presStyleCnt="0"/>
      <dgm:spPr/>
    </dgm:pt>
    <dgm:pt modelId="{15EB7887-2A81-4765-B4CE-44CF31B20281}" type="pres">
      <dgm:prSet presAssocID="{AE69AB5D-7379-4111-8074-BAAD93952D7D}" presName="sibSpaceFour" presStyleCnt="0"/>
      <dgm:spPr/>
    </dgm:pt>
    <dgm:pt modelId="{1CD11D95-0CA6-45C9-B5DA-4F0FE0D99B74}" type="pres">
      <dgm:prSet presAssocID="{9E417DFE-0BCD-43E7-A7AC-C33F7E85B6D8}" presName="vertFour" presStyleCnt="0">
        <dgm:presLayoutVars>
          <dgm:chPref val="3"/>
        </dgm:presLayoutVars>
      </dgm:prSet>
      <dgm:spPr/>
    </dgm:pt>
    <dgm:pt modelId="{3AB9B6F6-25DB-4214-A60B-379B2DE152B8}" type="pres">
      <dgm:prSet presAssocID="{9E417DFE-0BCD-43E7-A7AC-C33F7E85B6D8}" presName="txFour" presStyleLbl="node4" presStyleIdx="2" presStyleCnt="4">
        <dgm:presLayoutVars>
          <dgm:chPref val="3"/>
        </dgm:presLayoutVars>
      </dgm:prSet>
      <dgm:spPr/>
    </dgm:pt>
    <dgm:pt modelId="{D8664B3E-5B76-4248-B73D-91434C2FC344}" type="pres">
      <dgm:prSet presAssocID="{9E417DFE-0BCD-43E7-A7AC-C33F7E85B6D8}" presName="horzFour" presStyleCnt="0"/>
      <dgm:spPr/>
    </dgm:pt>
    <dgm:pt modelId="{A573AB83-28C2-4859-92E9-DB14C80F96C7}" type="pres">
      <dgm:prSet presAssocID="{5C29EA6B-390A-4D93-998B-4CABE0F86AA7}" presName="sibSpaceTwo" presStyleCnt="0"/>
      <dgm:spPr/>
    </dgm:pt>
    <dgm:pt modelId="{ACFB81A9-0954-4CC1-B2BB-3FBA1D5F53EB}" type="pres">
      <dgm:prSet presAssocID="{48B3956D-B49C-4A13-A4CF-399CDFB16FC0}" presName="vertTwo" presStyleCnt="0"/>
      <dgm:spPr/>
    </dgm:pt>
    <dgm:pt modelId="{8D95DD47-7A34-4846-A6F2-DD71491939FE}" type="pres">
      <dgm:prSet presAssocID="{48B3956D-B49C-4A13-A4CF-399CDFB16FC0}" presName="txTwo" presStyleLbl="node2" presStyleIdx="1" presStyleCnt="2">
        <dgm:presLayoutVars>
          <dgm:chPref val="3"/>
        </dgm:presLayoutVars>
      </dgm:prSet>
      <dgm:spPr/>
    </dgm:pt>
    <dgm:pt modelId="{1E30A347-6E0C-41E4-B4BB-45A5D9660400}" type="pres">
      <dgm:prSet presAssocID="{48B3956D-B49C-4A13-A4CF-399CDFB16FC0}" presName="parTransTwo" presStyleCnt="0"/>
      <dgm:spPr/>
    </dgm:pt>
    <dgm:pt modelId="{D00BC17B-AF0B-4A90-ACA9-F01518DA30DF}" type="pres">
      <dgm:prSet presAssocID="{48B3956D-B49C-4A13-A4CF-399CDFB16FC0}" presName="horzTwo" presStyleCnt="0"/>
      <dgm:spPr/>
    </dgm:pt>
    <dgm:pt modelId="{2FDAAF3F-342C-4F62-BDC3-96BAC82344E1}" type="pres">
      <dgm:prSet presAssocID="{931933D7-7A7F-4D34-93E0-E1CED8F54B90}" presName="vertThree" presStyleCnt="0"/>
      <dgm:spPr/>
    </dgm:pt>
    <dgm:pt modelId="{10E5FB55-D546-412E-BFE3-FEE0F8BFA20D}" type="pres">
      <dgm:prSet presAssocID="{931933D7-7A7F-4D34-93E0-E1CED8F54B90}" presName="txThree" presStyleLbl="node3" presStyleIdx="2" presStyleCnt="3">
        <dgm:presLayoutVars>
          <dgm:chPref val="3"/>
        </dgm:presLayoutVars>
      </dgm:prSet>
      <dgm:spPr/>
    </dgm:pt>
    <dgm:pt modelId="{CF6C0AF8-1AFB-499E-A0B4-16145ECBD5A2}" type="pres">
      <dgm:prSet presAssocID="{931933D7-7A7F-4D34-93E0-E1CED8F54B90}" presName="parTransThree" presStyleCnt="0"/>
      <dgm:spPr/>
    </dgm:pt>
    <dgm:pt modelId="{6008E20E-A4EE-4A47-AE46-35231FC3A61F}" type="pres">
      <dgm:prSet presAssocID="{931933D7-7A7F-4D34-93E0-E1CED8F54B90}" presName="horzThree" presStyleCnt="0"/>
      <dgm:spPr/>
    </dgm:pt>
    <dgm:pt modelId="{830C1BF6-EB13-4C43-9BD2-05A92E4D2991}" type="pres">
      <dgm:prSet presAssocID="{BA4F6D8E-1BA1-4981-825A-5EAD46B17F76}" presName="vertFour" presStyleCnt="0">
        <dgm:presLayoutVars>
          <dgm:chPref val="3"/>
        </dgm:presLayoutVars>
      </dgm:prSet>
      <dgm:spPr/>
    </dgm:pt>
    <dgm:pt modelId="{718E8761-8092-49BF-B390-A02D7A233E20}" type="pres">
      <dgm:prSet presAssocID="{BA4F6D8E-1BA1-4981-825A-5EAD46B17F76}" presName="txFour" presStyleLbl="node4" presStyleIdx="3" presStyleCnt="4">
        <dgm:presLayoutVars>
          <dgm:chPref val="3"/>
        </dgm:presLayoutVars>
      </dgm:prSet>
      <dgm:spPr/>
    </dgm:pt>
    <dgm:pt modelId="{D1B8EF7F-A0E0-4467-9155-DF9185B84609}" type="pres">
      <dgm:prSet presAssocID="{BA4F6D8E-1BA1-4981-825A-5EAD46B17F76}" presName="horzFour" presStyleCnt="0"/>
      <dgm:spPr/>
    </dgm:pt>
  </dgm:ptLst>
  <dgm:cxnLst>
    <dgm:cxn modelId="{AA4E2804-4D48-41C1-AD4F-D2E7220F0C73}" type="presOf" srcId="{1CB2FD10-2CFB-4A09-82D8-FFD8677B899A}" destId="{4C019054-7264-4492-B0D6-67A8E2B3B0E3}" srcOrd="0" destOrd="0" presId="urn:microsoft.com/office/officeart/2005/8/layout/hierarchy4"/>
    <dgm:cxn modelId="{7254750D-B06E-43E3-87F3-CE842AC4E99B}" srcId="{82C7F6A3-EC47-496B-A2D4-D280E1141DF1}" destId="{9E417DFE-0BCD-43E7-A7AC-C33F7E85B6D8}" srcOrd="1" destOrd="0" parTransId="{C5988F63-839E-46A7-8916-1EA132D3AD17}" sibTransId="{7AF16ED2-B63D-41B3-8008-1257456DDBC0}"/>
    <dgm:cxn modelId="{94F9A90D-371D-401A-903F-4F79B221A6EB}" type="presOf" srcId="{799A6D65-657F-4095-B9F5-6F638AD5CA7D}" destId="{814A313C-E838-4561-BD43-8B95310AB6D2}" srcOrd="0" destOrd="0" presId="urn:microsoft.com/office/officeart/2005/8/layout/hierarchy4"/>
    <dgm:cxn modelId="{0AB4DA26-B09E-4FF4-92B0-9255EECC844A}" type="presOf" srcId="{9E417DFE-0BCD-43E7-A7AC-C33F7E85B6D8}" destId="{3AB9B6F6-25DB-4214-A60B-379B2DE152B8}" srcOrd="0" destOrd="0" presId="urn:microsoft.com/office/officeart/2005/8/layout/hierarchy4"/>
    <dgm:cxn modelId="{C664AE3B-1D85-425C-99FC-92EC22D15CF0}" srcId="{AE81A6D8-5A62-4C8F-8F64-2620DD74A5D2}" destId="{1A648FA9-5F75-4E6D-B9B2-23D4A10096D7}" srcOrd="0" destOrd="0" parTransId="{EBECDCC2-3EC5-4CCF-A35C-3FA4C5B5093E}" sibTransId="{C61C5B2F-27DD-4C9A-A4ED-159AC03030CA}"/>
    <dgm:cxn modelId="{76E90340-EEA9-4018-BE54-A41CEF8D5AD3}" srcId="{718BF070-A4A3-4E38-A36F-23D2F203A24B}" destId="{1CB2FD10-2CFB-4A09-82D8-FFD8677B899A}" srcOrd="0" destOrd="0" parTransId="{2CFE65D2-B93C-4BBF-9640-7779A7998716}" sibTransId="{5C29EA6B-390A-4D93-998B-4CABE0F86AA7}"/>
    <dgm:cxn modelId="{55321F5C-4C0D-47E9-8086-7EE316F45F98}" type="presOf" srcId="{AE81A6D8-5A62-4C8F-8F64-2620DD74A5D2}" destId="{BE6CF7E8-EDB4-4018-A0B0-7FF23841C0D2}" srcOrd="0" destOrd="0" presId="urn:microsoft.com/office/officeart/2005/8/layout/hierarchy4"/>
    <dgm:cxn modelId="{7813204C-2A88-4F3F-9CDD-E5A592FF8268}" srcId="{1CB2FD10-2CFB-4A09-82D8-FFD8677B899A}" destId="{AE81A6D8-5A62-4C8F-8F64-2620DD74A5D2}" srcOrd="0" destOrd="0" parTransId="{DE80B849-C838-4FDA-98D9-F1012479C019}" sibTransId="{13EF8D1B-6528-49EB-AB76-45896CA4DD29}"/>
    <dgm:cxn modelId="{D8BE8870-9DB9-494B-9DD4-6D62C54ABBAE}" srcId="{1CB2FD10-2CFB-4A09-82D8-FFD8677B899A}" destId="{82C7F6A3-EC47-496B-A2D4-D280E1141DF1}" srcOrd="1" destOrd="0" parTransId="{D686944D-5AA8-4D00-92E6-DA4189F35A4C}" sibTransId="{4DB7C99D-5884-410A-8E0D-D0F752027A06}"/>
    <dgm:cxn modelId="{B983A056-E851-414B-A9D7-2FC78CA94D9E}" type="presOf" srcId="{82C7F6A3-EC47-496B-A2D4-D280E1141DF1}" destId="{6F9EAF61-127F-4AD3-B174-9738A8AD963C}" srcOrd="0" destOrd="0" presId="urn:microsoft.com/office/officeart/2005/8/layout/hierarchy4"/>
    <dgm:cxn modelId="{F6456191-2500-47B0-968D-66627427527A}" srcId="{48B3956D-B49C-4A13-A4CF-399CDFB16FC0}" destId="{931933D7-7A7F-4D34-93E0-E1CED8F54B90}" srcOrd="0" destOrd="0" parTransId="{E7E07167-1359-42BB-BC76-6F3301FAEF95}" sibTransId="{A876F450-F64C-429F-BDD5-8F34369D6314}"/>
    <dgm:cxn modelId="{1396BEA2-4812-4986-9C45-AFC3E8116461}" srcId="{4CC3132B-190D-4496-996B-3FBCB9CE7BFB}" destId="{718BF070-A4A3-4E38-A36F-23D2F203A24B}" srcOrd="0" destOrd="0" parTransId="{009110A5-6296-4A3A-9F86-81DF06818542}" sibTransId="{7DF5857F-D41A-4DA3-A69A-FB3B480524E7}"/>
    <dgm:cxn modelId="{B4269EBD-1959-484A-AA26-EF31BB7B429E}" srcId="{82C7F6A3-EC47-496B-A2D4-D280E1141DF1}" destId="{799A6D65-657F-4095-B9F5-6F638AD5CA7D}" srcOrd="0" destOrd="0" parTransId="{2B6B35E1-6C2B-43D3-A48A-33FB5A107C61}" sibTransId="{AE69AB5D-7379-4111-8074-BAAD93952D7D}"/>
    <dgm:cxn modelId="{C7C15CC0-24E9-4F4A-B254-F156AFE57F0B}" type="presOf" srcId="{931933D7-7A7F-4D34-93E0-E1CED8F54B90}" destId="{10E5FB55-D546-412E-BFE3-FEE0F8BFA20D}" srcOrd="0" destOrd="0" presId="urn:microsoft.com/office/officeart/2005/8/layout/hierarchy4"/>
    <dgm:cxn modelId="{B90BA1C0-AF29-4527-B61C-16BCE829A104}" type="presOf" srcId="{BA4F6D8E-1BA1-4981-825A-5EAD46B17F76}" destId="{718E8761-8092-49BF-B390-A02D7A233E20}" srcOrd="0" destOrd="0" presId="urn:microsoft.com/office/officeart/2005/8/layout/hierarchy4"/>
    <dgm:cxn modelId="{D43BC0DC-434E-4AF3-9155-E0D73C264382}" type="presOf" srcId="{4CC3132B-190D-4496-996B-3FBCB9CE7BFB}" destId="{8F5178C2-1487-43D7-A31E-72BCB2D933E3}" srcOrd="0" destOrd="0" presId="urn:microsoft.com/office/officeart/2005/8/layout/hierarchy4"/>
    <dgm:cxn modelId="{C760BAE1-162C-4932-A342-D5C488E11F96}" srcId="{931933D7-7A7F-4D34-93E0-E1CED8F54B90}" destId="{BA4F6D8E-1BA1-4981-825A-5EAD46B17F76}" srcOrd="0" destOrd="0" parTransId="{EF23873C-0010-4F3E-9679-A9364ABDB780}" sibTransId="{97E529E8-D12D-4FA0-96AD-45EBCE2D52AB}"/>
    <dgm:cxn modelId="{23E617E9-9A7F-4D05-A9E2-5A7F173929CC}" srcId="{718BF070-A4A3-4E38-A36F-23D2F203A24B}" destId="{48B3956D-B49C-4A13-A4CF-399CDFB16FC0}" srcOrd="1" destOrd="0" parTransId="{5B49159D-FF34-4A3C-BDD4-0BABAD0D6F81}" sibTransId="{9DFA605B-62A8-421B-94F8-927BE2ADD735}"/>
    <dgm:cxn modelId="{33D83FE9-C5C5-4362-AEC5-05DFD32CA17E}" type="presOf" srcId="{48B3956D-B49C-4A13-A4CF-399CDFB16FC0}" destId="{8D95DD47-7A34-4846-A6F2-DD71491939FE}" srcOrd="0" destOrd="0" presId="urn:microsoft.com/office/officeart/2005/8/layout/hierarchy4"/>
    <dgm:cxn modelId="{125E2FEA-510D-4D44-BAC6-F0AEE3DBE00F}" type="presOf" srcId="{718BF070-A4A3-4E38-A36F-23D2F203A24B}" destId="{0692DBFD-D9EA-47F6-8770-47206192F80C}" srcOrd="0" destOrd="0" presId="urn:microsoft.com/office/officeart/2005/8/layout/hierarchy4"/>
    <dgm:cxn modelId="{719021FE-1E84-4791-AB65-D170D7C68755}" type="presOf" srcId="{1A648FA9-5F75-4E6D-B9B2-23D4A10096D7}" destId="{58E3ECB1-F901-4279-9B37-5E5E84BEE08F}" srcOrd="0" destOrd="0" presId="urn:microsoft.com/office/officeart/2005/8/layout/hierarchy4"/>
    <dgm:cxn modelId="{07CA604B-5664-49CB-938F-20B580107855}" type="presParOf" srcId="{8F5178C2-1487-43D7-A31E-72BCB2D933E3}" destId="{BFAD9988-FF84-4E27-9B13-A1DEBF868353}" srcOrd="0" destOrd="0" presId="urn:microsoft.com/office/officeart/2005/8/layout/hierarchy4"/>
    <dgm:cxn modelId="{35C3CDFB-EE5B-4DA9-912E-AE0CE32407ED}" type="presParOf" srcId="{BFAD9988-FF84-4E27-9B13-A1DEBF868353}" destId="{0692DBFD-D9EA-47F6-8770-47206192F80C}" srcOrd="0" destOrd="0" presId="urn:microsoft.com/office/officeart/2005/8/layout/hierarchy4"/>
    <dgm:cxn modelId="{AE28E98D-3FA6-48D9-8446-03289481E55A}" type="presParOf" srcId="{BFAD9988-FF84-4E27-9B13-A1DEBF868353}" destId="{C969A7CD-DACA-4169-9615-3B36759068B6}" srcOrd="1" destOrd="0" presId="urn:microsoft.com/office/officeart/2005/8/layout/hierarchy4"/>
    <dgm:cxn modelId="{5DE3117F-C392-4761-BD9C-1C7436F4CDE6}" type="presParOf" srcId="{BFAD9988-FF84-4E27-9B13-A1DEBF868353}" destId="{64993D27-71E3-47E5-A504-FEB4392F15B4}" srcOrd="2" destOrd="0" presId="urn:microsoft.com/office/officeart/2005/8/layout/hierarchy4"/>
    <dgm:cxn modelId="{1526C4FB-37CE-40FC-8754-3F589460700C}" type="presParOf" srcId="{64993D27-71E3-47E5-A504-FEB4392F15B4}" destId="{818A6CE1-6F5A-423F-A8FE-A0604B1D101D}" srcOrd="0" destOrd="0" presId="urn:microsoft.com/office/officeart/2005/8/layout/hierarchy4"/>
    <dgm:cxn modelId="{E45F35E4-C7EC-4B7E-B449-5FF5A8011FED}" type="presParOf" srcId="{818A6CE1-6F5A-423F-A8FE-A0604B1D101D}" destId="{4C019054-7264-4492-B0D6-67A8E2B3B0E3}" srcOrd="0" destOrd="0" presId="urn:microsoft.com/office/officeart/2005/8/layout/hierarchy4"/>
    <dgm:cxn modelId="{94E7E3BA-5A0B-4081-A3DD-F9A60D22506D}" type="presParOf" srcId="{818A6CE1-6F5A-423F-A8FE-A0604B1D101D}" destId="{7C94BAAC-4F39-4544-9ED9-267BFDAA8457}" srcOrd="1" destOrd="0" presId="urn:microsoft.com/office/officeart/2005/8/layout/hierarchy4"/>
    <dgm:cxn modelId="{25C952F2-ED2A-45AD-A852-A3FCC4E58A21}" type="presParOf" srcId="{818A6CE1-6F5A-423F-A8FE-A0604B1D101D}" destId="{B7A13A27-E1C4-4F81-BD31-5D1E6BAA6D5B}" srcOrd="2" destOrd="0" presId="urn:microsoft.com/office/officeart/2005/8/layout/hierarchy4"/>
    <dgm:cxn modelId="{9D09A7FA-010B-4BD3-8B7B-5FC76D7D3E3F}" type="presParOf" srcId="{B7A13A27-E1C4-4F81-BD31-5D1E6BAA6D5B}" destId="{7CACD9DA-3B62-4F95-9D3E-414565EF9989}" srcOrd="0" destOrd="0" presId="urn:microsoft.com/office/officeart/2005/8/layout/hierarchy4"/>
    <dgm:cxn modelId="{4E3E5523-3573-47AE-8E85-3B8A3B508D8E}" type="presParOf" srcId="{7CACD9DA-3B62-4F95-9D3E-414565EF9989}" destId="{BE6CF7E8-EDB4-4018-A0B0-7FF23841C0D2}" srcOrd="0" destOrd="0" presId="urn:microsoft.com/office/officeart/2005/8/layout/hierarchy4"/>
    <dgm:cxn modelId="{A99FC0C1-A1EA-4C25-862D-D09AC2D6E483}" type="presParOf" srcId="{7CACD9DA-3B62-4F95-9D3E-414565EF9989}" destId="{1A6E16F3-5309-4A0C-86A6-6EADD501CF72}" srcOrd="1" destOrd="0" presId="urn:microsoft.com/office/officeart/2005/8/layout/hierarchy4"/>
    <dgm:cxn modelId="{45EC4D13-1207-4F1C-ABE8-15D4EEC6EB69}" type="presParOf" srcId="{7CACD9DA-3B62-4F95-9D3E-414565EF9989}" destId="{D6ED7487-D382-4340-8A3D-B9C7F9E2FA37}" srcOrd="2" destOrd="0" presId="urn:microsoft.com/office/officeart/2005/8/layout/hierarchy4"/>
    <dgm:cxn modelId="{F19D241A-7254-48EB-B7FE-677E052D4F8F}" type="presParOf" srcId="{D6ED7487-D382-4340-8A3D-B9C7F9E2FA37}" destId="{662C0F3A-7834-4D3B-A2C7-D2CB298FC041}" srcOrd="0" destOrd="0" presId="urn:microsoft.com/office/officeart/2005/8/layout/hierarchy4"/>
    <dgm:cxn modelId="{5D4BB516-78C3-4393-8993-A92942A8D8DF}" type="presParOf" srcId="{662C0F3A-7834-4D3B-A2C7-D2CB298FC041}" destId="{58E3ECB1-F901-4279-9B37-5E5E84BEE08F}" srcOrd="0" destOrd="0" presId="urn:microsoft.com/office/officeart/2005/8/layout/hierarchy4"/>
    <dgm:cxn modelId="{7E4F4A1E-1C8D-4D4E-AE2E-FDE785EEE208}" type="presParOf" srcId="{662C0F3A-7834-4D3B-A2C7-D2CB298FC041}" destId="{D9422B46-075E-47FC-8B43-9E0BE85ADF18}" srcOrd="1" destOrd="0" presId="urn:microsoft.com/office/officeart/2005/8/layout/hierarchy4"/>
    <dgm:cxn modelId="{9E7125EC-02A9-41C9-8C1E-DAA87D21CC0C}" type="presParOf" srcId="{B7A13A27-E1C4-4F81-BD31-5D1E6BAA6D5B}" destId="{3B64213E-01BA-4F0A-B2EB-5E09258322A2}" srcOrd="1" destOrd="0" presId="urn:microsoft.com/office/officeart/2005/8/layout/hierarchy4"/>
    <dgm:cxn modelId="{5A7A34A9-0549-4A40-90FE-D4155EBBB2E6}" type="presParOf" srcId="{B7A13A27-E1C4-4F81-BD31-5D1E6BAA6D5B}" destId="{40FE72B6-4D3E-44F4-9DE7-FCD09CEE4B6B}" srcOrd="2" destOrd="0" presId="urn:microsoft.com/office/officeart/2005/8/layout/hierarchy4"/>
    <dgm:cxn modelId="{1445E0B5-1DFB-406B-927D-F65E3B065239}" type="presParOf" srcId="{40FE72B6-4D3E-44F4-9DE7-FCD09CEE4B6B}" destId="{6F9EAF61-127F-4AD3-B174-9738A8AD963C}" srcOrd="0" destOrd="0" presId="urn:microsoft.com/office/officeart/2005/8/layout/hierarchy4"/>
    <dgm:cxn modelId="{13EFC435-24B3-4AD6-BDA1-AA9C5536945D}" type="presParOf" srcId="{40FE72B6-4D3E-44F4-9DE7-FCD09CEE4B6B}" destId="{A6CED5CD-224F-455C-B51F-D7DA737230F9}" srcOrd="1" destOrd="0" presId="urn:microsoft.com/office/officeart/2005/8/layout/hierarchy4"/>
    <dgm:cxn modelId="{A54EE688-A8A3-4E54-B92A-3BF8623BB677}" type="presParOf" srcId="{40FE72B6-4D3E-44F4-9DE7-FCD09CEE4B6B}" destId="{1E57CE22-FB9A-4887-983A-BD71890B53BF}" srcOrd="2" destOrd="0" presId="urn:microsoft.com/office/officeart/2005/8/layout/hierarchy4"/>
    <dgm:cxn modelId="{1E776B90-3532-4318-BBE1-AF108FDCD3BB}" type="presParOf" srcId="{1E57CE22-FB9A-4887-983A-BD71890B53BF}" destId="{DE45CE53-F1B5-4CB4-B0B3-6FD42D94B19B}" srcOrd="0" destOrd="0" presId="urn:microsoft.com/office/officeart/2005/8/layout/hierarchy4"/>
    <dgm:cxn modelId="{43C80E32-B29C-4D93-A6D9-08B74314ABC2}" type="presParOf" srcId="{DE45CE53-F1B5-4CB4-B0B3-6FD42D94B19B}" destId="{814A313C-E838-4561-BD43-8B95310AB6D2}" srcOrd="0" destOrd="0" presId="urn:microsoft.com/office/officeart/2005/8/layout/hierarchy4"/>
    <dgm:cxn modelId="{3F6FD391-D17E-4B57-A668-B0CD6B03FE22}" type="presParOf" srcId="{DE45CE53-F1B5-4CB4-B0B3-6FD42D94B19B}" destId="{371E3C89-4E85-4E8C-9BAF-094F995D6223}" srcOrd="1" destOrd="0" presId="urn:microsoft.com/office/officeart/2005/8/layout/hierarchy4"/>
    <dgm:cxn modelId="{0C55AFAF-EC20-4E23-85A2-DAF7ED95FB6A}" type="presParOf" srcId="{1E57CE22-FB9A-4887-983A-BD71890B53BF}" destId="{15EB7887-2A81-4765-B4CE-44CF31B20281}" srcOrd="1" destOrd="0" presId="urn:microsoft.com/office/officeart/2005/8/layout/hierarchy4"/>
    <dgm:cxn modelId="{DABCD490-089E-4296-9B10-EDB9292269DA}" type="presParOf" srcId="{1E57CE22-FB9A-4887-983A-BD71890B53BF}" destId="{1CD11D95-0CA6-45C9-B5DA-4F0FE0D99B74}" srcOrd="2" destOrd="0" presId="urn:microsoft.com/office/officeart/2005/8/layout/hierarchy4"/>
    <dgm:cxn modelId="{B8634E61-5C83-4D1B-BCAE-E19C761C7F30}" type="presParOf" srcId="{1CD11D95-0CA6-45C9-B5DA-4F0FE0D99B74}" destId="{3AB9B6F6-25DB-4214-A60B-379B2DE152B8}" srcOrd="0" destOrd="0" presId="urn:microsoft.com/office/officeart/2005/8/layout/hierarchy4"/>
    <dgm:cxn modelId="{EEEA699D-E64E-45C3-8CE2-0FE608CEE17E}" type="presParOf" srcId="{1CD11D95-0CA6-45C9-B5DA-4F0FE0D99B74}" destId="{D8664B3E-5B76-4248-B73D-91434C2FC344}" srcOrd="1" destOrd="0" presId="urn:microsoft.com/office/officeart/2005/8/layout/hierarchy4"/>
    <dgm:cxn modelId="{6C53BA63-22F7-4B63-B935-7B899F83A985}" type="presParOf" srcId="{64993D27-71E3-47E5-A504-FEB4392F15B4}" destId="{A573AB83-28C2-4859-92E9-DB14C80F96C7}" srcOrd="1" destOrd="0" presId="urn:microsoft.com/office/officeart/2005/8/layout/hierarchy4"/>
    <dgm:cxn modelId="{C685AD44-4714-4F21-9456-575A4B9CBA4D}" type="presParOf" srcId="{64993D27-71E3-47E5-A504-FEB4392F15B4}" destId="{ACFB81A9-0954-4CC1-B2BB-3FBA1D5F53EB}" srcOrd="2" destOrd="0" presId="urn:microsoft.com/office/officeart/2005/8/layout/hierarchy4"/>
    <dgm:cxn modelId="{A221E1B1-C04B-4190-95B7-E7BD37269104}" type="presParOf" srcId="{ACFB81A9-0954-4CC1-B2BB-3FBA1D5F53EB}" destId="{8D95DD47-7A34-4846-A6F2-DD71491939FE}" srcOrd="0" destOrd="0" presId="urn:microsoft.com/office/officeart/2005/8/layout/hierarchy4"/>
    <dgm:cxn modelId="{7F12050E-2468-4479-B7DE-655F3332353F}" type="presParOf" srcId="{ACFB81A9-0954-4CC1-B2BB-3FBA1D5F53EB}" destId="{1E30A347-6E0C-41E4-B4BB-45A5D9660400}" srcOrd="1" destOrd="0" presId="urn:microsoft.com/office/officeart/2005/8/layout/hierarchy4"/>
    <dgm:cxn modelId="{5171C4FB-652A-4B5E-9519-4E54020C7BB3}" type="presParOf" srcId="{ACFB81A9-0954-4CC1-B2BB-3FBA1D5F53EB}" destId="{D00BC17B-AF0B-4A90-ACA9-F01518DA30DF}" srcOrd="2" destOrd="0" presId="urn:microsoft.com/office/officeart/2005/8/layout/hierarchy4"/>
    <dgm:cxn modelId="{90BD4A4E-D9A5-4ED0-ACED-B502632513EE}" type="presParOf" srcId="{D00BC17B-AF0B-4A90-ACA9-F01518DA30DF}" destId="{2FDAAF3F-342C-4F62-BDC3-96BAC82344E1}" srcOrd="0" destOrd="0" presId="urn:microsoft.com/office/officeart/2005/8/layout/hierarchy4"/>
    <dgm:cxn modelId="{71972436-2B19-41A2-BC26-38F32C3BCE1F}" type="presParOf" srcId="{2FDAAF3F-342C-4F62-BDC3-96BAC82344E1}" destId="{10E5FB55-D546-412E-BFE3-FEE0F8BFA20D}" srcOrd="0" destOrd="0" presId="urn:microsoft.com/office/officeart/2005/8/layout/hierarchy4"/>
    <dgm:cxn modelId="{87095D8A-15A6-4C6F-A105-8FCFC18486F9}" type="presParOf" srcId="{2FDAAF3F-342C-4F62-BDC3-96BAC82344E1}" destId="{CF6C0AF8-1AFB-499E-A0B4-16145ECBD5A2}" srcOrd="1" destOrd="0" presId="urn:microsoft.com/office/officeart/2005/8/layout/hierarchy4"/>
    <dgm:cxn modelId="{21487465-7134-4B64-BFD6-F15C2C05B55E}" type="presParOf" srcId="{2FDAAF3F-342C-4F62-BDC3-96BAC82344E1}" destId="{6008E20E-A4EE-4A47-AE46-35231FC3A61F}" srcOrd="2" destOrd="0" presId="urn:microsoft.com/office/officeart/2005/8/layout/hierarchy4"/>
    <dgm:cxn modelId="{C7358DB5-8BC3-45C2-96F5-D01F9AFB9356}" type="presParOf" srcId="{6008E20E-A4EE-4A47-AE46-35231FC3A61F}" destId="{830C1BF6-EB13-4C43-9BD2-05A92E4D2991}" srcOrd="0" destOrd="0" presId="urn:microsoft.com/office/officeart/2005/8/layout/hierarchy4"/>
    <dgm:cxn modelId="{BDECED6E-CC86-4A14-86E1-B0298576E15A}" type="presParOf" srcId="{830C1BF6-EB13-4C43-9BD2-05A92E4D2991}" destId="{718E8761-8092-49BF-B390-A02D7A233E20}" srcOrd="0" destOrd="0" presId="urn:microsoft.com/office/officeart/2005/8/layout/hierarchy4"/>
    <dgm:cxn modelId="{DDE06AD2-CC31-4DBB-A9F2-F29CF259E4A3}" type="presParOf" srcId="{830C1BF6-EB13-4C43-9BD2-05A92E4D2991}" destId="{D1B8EF7F-A0E0-4467-9155-DF9185B846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F871D-D226-4177-BAAD-DAC117929075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28B3A6D-9E27-44AB-B386-C9FDD9235007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2D414CCD-CEBB-41F2-9EEC-EB4926F2A7F0}" type="parTrans" cxnId="{C8D0D9E6-FD39-4D84-A157-FA1CAA2232D8}">
      <dgm:prSet/>
      <dgm:spPr/>
      <dgm:t>
        <a:bodyPr/>
        <a:lstStyle/>
        <a:p>
          <a:pPr latinLnBrk="1"/>
          <a:endParaRPr lang="ko-KR" altLang="en-US"/>
        </a:p>
      </dgm:t>
    </dgm:pt>
    <dgm:pt modelId="{D86E1B56-AB6F-457D-AE0C-73AEAAB122C6}" type="sibTrans" cxnId="{C8D0D9E6-FD39-4D84-A157-FA1CAA2232D8}">
      <dgm:prSet/>
      <dgm:spPr/>
      <dgm:t>
        <a:bodyPr/>
        <a:lstStyle/>
        <a:p>
          <a:pPr latinLnBrk="1"/>
          <a:endParaRPr lang="ko-KR" altLang="en-US"/>
        </a:p>
      </dgm:t>
    </dgm:pt>
    <dgm:pt modelId="{B1AD3169-A675-42BF-9242-FF4DE9DA91A4}">
      <dgm:prSet phldrT="[텍스트]"/>
      <dgm:spPr/>
      <dgm:t>
        <a:bodyPr/>
        <a:lstStyle/>
        <a:p>
          <a:pPr latinLnBrk="1"/>
          <a:r>
            <a:rPr lang="en-US" altLang="ko-KR" dirty="0"/>
            <a:t>GUI</a:t>
          </a:r>
          <a:endParaRPr lang="ko-KR" altLang="en-US" dirty="0"/>
        </a:p>
      </dgm:t>
    </dgm:pt>
    <dgm:pt modelId="{0167FD66-6908-4D88-BE00-AD09017E1B3F}" type="parTrans" cxnId="{67DE2ED4-2203-465D-BC3B-88C09B931FEA}">
      <dgm:prSet/>
      <dgm:spPr/>
      <dgm:t>
        <a:bodyPr/>
        <a:lstStyle/>
        <a:p>
          <a:pPr latinLnBrk="1"/>
          <a:endParaRPr lang="ko-KR" altLang="en-US"/>
        </a:p>
      </dgm:t>
    </dgm:pt>
    <dgm:pt modelId="{C1ABA263-CF59-4AF6-A204-C3B0E9EF9542}" type="sibTrans" cxnId="{67DE2ED4-2203-465D-BC3B-88C09B931FEA}">
      <dgm:prSet/>
      <dgm:spPr/>
      <dgm:t>
        <a:bodyPr/>
        <a:lstStyle/>
        <a:p>
          <a:pPr latinLnBrk="1"/>
          <a:endParaRPr lang="ko-KR" altLang="en-US"/>
        </a:p>
      </dgm:t>
    </dgm:pt>
    <dgm:pt modelId="{90167B14-5E78-4FDB-AAC3-E34BB007F831}">
      <dgm:prSet phldrT="[텍스트]"/>
      <dgm:spPr/>
      <dgm:t>
        <a:bodyPr/>
        <a:lstStyle/>
        <a:p>
          <a:pPr latinLnBrk="1"/>
          <a:r>
            <a:rPr lang="ko-KR" altLang="en-US" dirty="0"/>
            <a:t>데이터</a:t>
          </a:r>
        </a:p>
      </dgm:t>
    </dgm:pt>
    <dgm:pt modelId="{28FB8ABD-C633-486D-9D1C-9A86E2525345}" type="parTrans" cxnId="{C5FBF765-E594-47B3-9815-3DF9BB8C0108}">
      <dgm:prSet/>
      <dgm:spPr/>
      <dgm:t>
        <a:bodyPr/>
        <a:lstStyle/>
        <a:p>
          <a:pPr latinLnBrk="1"/>
          <a:endParaRPr lang="ko-KR" altLang="en-US"/>
        </a:p>
      </dgm:t>
    </dgm:pt>
    <dgm:pt modelId="{EC5A2BCE-E4E8-4624-B7DE-D9B19F1BA62A}" type="sibTrans" cxnId="{C5FBF765-E594-47B3-9815-3DF9BB8C0108}">
      <dgm:prSet/>
      <dgm:spPr/>
      <dgm:t>
        <a:bodyPr/>
        <a:lstStyle/>
        <a:p>
          <a:pPr latinLnBrk="1"/>
          <a:endParaRPr lang="ko-KR" altLang="en-US"/>
        </a:p>
      </dgm:t>
    </dgm:pt>
    <dgm:pt modelId="{90FBAABF-6512-4FAF-A90C-0CECEAB18D80}">
      <dgm:prSet phldrT="[텍스트]"/>
      <dgm:spPr/>
      <dgm:t>
        <a:bodyPr/>
        <a:lstStyle/>
        <a:p>
          <a:pPr latinLnBrk="1"/>
          <a:r>
            <a:rPr lang="ko-KR" altLang="en-US" dirty="0"/>
            <a:t>기능</a:t>
          </a:r>
        </a:p>
      </dgm:t>
    </dgm:pt>
    <dgm:pt modelId="{79606459-C2A9-429F-9548-C3562923ADF5}" type="parTrans" cxnId="{61EA4295-5929-494E-8E76-7F881430943B}">
      <dgm:prSet/>
      <dgm:spPr/>
      <dgm:t>
        <a:bodyPr/>
        <a:lstStyle/>
        <a:p>
          <a:pPr latinLnBrk="1"/>
          <a:endParaRPr lang="ko-KR" altLang="en-US"/>
        </a:p>
      </dgm:t>
    </dgm:pt>
    <dgm:pt modelId="{6690E2CA-FD83-4DEF-8CBB-7C77EA72B0EC}" type="sibTrans" cxnId="{61EA4295-5929-494E-8E76-7F881430943B}">
      <dgm:prSet/>
      <dgm:spPr/>
      <dgm:t>
        <a:bodyPr/>
        <a:lstStyle/>
        <a:p>
          <a:pPr latinLnBrk="1"/>
          <a:endParaRPr lang="ko-KR" altLang="en-US"/>
        </a:p>
      </dgm:t>
    </dgm:pt>
    <dgm:pt modelId="{084F3104-4063-4C58-850F-884DB934963F}">
      <dgm:prSet phldrT="[텍스트]"/>
      <dgm:spPr/>
      <dgm:t>
        <a:bodyPr/>
        <a:lstStyle/>
        <a:p>
          <a:pPr latinLnBrk="1"/>
          <a:r>
            <a:rPr lang="ko-KR" altLang="en-US" dirty="0"/>
            <a:t>기능</a:t>
          </a:r>
        </a:p>
      </dgm:t>
    </dgm:pt>
    <dgm:pt modelId="{EED684EF-5418-4E0A-8255-DD2FBD04669C}" type="parTrans" cxnId="{49A3D0E1-973C-4754-9BC7-9DE5C7479E0B}">
      <dgm:prSet/>
      <dgm:spPr/>
      <dgm:t>
        <a:bodyPr/>
        <a:lstStyle/>
        <a:p>
          <a:pPr latinLnBrk="1"/>
          <a:endParaRPr lang="ko-KR" altLang="en-US"/>
        </a:p>
      </dgm:t>
    </dgm:pt>
    <dgm:pt modelId="{FB1F836E-76B6-4088-AFB5-D55A75AB6092}" type="sibTrans" cxnId="{49A3D0E1-973C-4754-9BC7-9DE5C7479E0B}">
      <dgm:prSet/>
      <dgm:spPr/>
      <dgm:t>
        <a:bodyPr/>
        <a:lstStyle/>
        <a:p>
          <a:pPr latinLnBrk="1"/>
          <a:endParaRPr lang="ko-KR" altLang="en-US"/>
        </a:p>
      </dgm:t>
    </dgm:pt>
    <dgm:pt modelId="{ED02FB02-91A7-4AA9-AA3A-314A62C715AE}">
      <dgm:prSet phldrT="[텍스트]"/>
      <dgm:spPr>
        <a:ln>
          <a:solidFill>
            <a:schemeClr val="accent5">
              <a:alpha val="90000"/>
            </a:schemeClr>
          </a:solidFill>
        </a:ln>
      </dgm:spPr>
      <dgm:t>
        <a:bodyPr/>
        <a:lstStyle/>
        <a:p>
          <a:pPr latinLnBrk="1"/>
          <a:r>
            <a:rPr lang="en-US" altLang="ko-KR" dirty="0"/>
            <a:t>GUI</a:t>
          </a:r>
          <a:endParaRPr lang="ko-KR" altLang="en-US" dirty="0"/>
        </a:p>
      </dgm:t>
    </dgm:pt>
    <dgm:pt modelId="{2E6F357E-4FAE-47A7-892A-288C20854F2F}" type="parTrans" cxnId="{2C2A7F9F-5638-4B62-A458-56799797D645}">
      <dgm:prSet/>
      <dgm:spPr/>
      <dgm:t>
        <a:bodyPr/>
        <a:lstStyle/>
        <a:p>
          <a:pPr latinLnBrk="1"/>
          <a:endParaRPr lang="ko-KR" altLang="en-US"/>
        </a:p>
      </dgm:t>
    </dgm:pt>
    <dgm:pt modelId="{3C93BAC6-D3E2-4B7B-A483-C06BBE14A55E}" type="sibTrans" cxnId="{2C2A7F9F-5638-4B62-A458-56799797D645}">
      <dgm:prSet/>
      <dgm:spPr/>
      <dgm:t>
        <a:bodyPr/>
        <a:lstStyle/>
        <a:p>
          <a:pPr latinLnBrk="1"/>
          <a:endParaRPr lang="ko-KR" altLang="en-US"/>
        </a:p>
      </dgm:t>
    </dgm:pt>
    <dgm:pt modelId="{FD92CAE3-F2EA-4093-93DD-33C08F08E451}">
      <dgm:prSet phldrT="[텍스트]"/>
      <dgm:spPr/>
      <dgm:t>
        <a:bodyPr/>
        <a:lstStyle/>
        <a:p>
          <a:pPr latinLnBrk="1"/>
          <a:r>
            <a:rPr lang="ko-KR" altLang="en-US" dirty="0"/>
            <a:t>디자인</a:t>
          </a:r>
          <a:endParaRPr lang="en-US" altLang="ko-KR" dirty="0"/>
        </a:p>
      </dgm:t>
    </dgm:pt>
    <dgm:pt modelId="{F43D8695-331D-4F96-A8AD-2F08C56249A0}" type="parTrans" cxnId="{F52BA368-605C-498D-AE32-A5D7FA30E30A}">
      <dgm:prSet/>
      <dgm:spPr/>
      <dgm:t>
        <a:bodyPr/>
        <a:lstStyle/>
        <a:p>
          <a:pPr latinLnBrk="1"/>
          <a:endParaRPr lang="ko-KR" altLang="en-US"/>
        </a:p>
      </dgm:t>
    </dgm:pt>
    <dgm:pt modelId="{4623C3E6-1798-492F-AD6D-72C1FB9BCF16}" type="sibTrans" cxnId="{F52BA368-605C-498D-AE32-A5D7FA30E30A}">
      <dgm:prSet/>
      <dgm:spPr/>
      <dgm:t>
        <a:bodyPr/>
        <a:lstStyle/>
        <a:p>
          <a:pPr latinLnBrk="1"/>
          <a:endParaRPr lang="ko-KR" altLang="en-US"/>
        </a:p>
      </dgm:t>
    </dgm:pt>
    <dgm:pt modelId="{2AC5F9DA-9E6B-4266-9641-2B7698D70523}">
      <dgm:prSet phldrT="[텍스트]"/>
      <dgm:spPr/>
      <dgm:t>
        <a:bodyPr/>
        <a:lstStyle/>
        <a:p>
          <a:pPr latinLnBrk="1"/>
          <a:r>
            <a:rPr lang="ko-KR" altLang="en-US" dirty="0"/>
            <a:t>관리자</a:t>
          </a:r>
          <a:endParaRPr lang="en-US" altLang="ko-KR" dirty="0"/>
        </a:p>
      </dgm:t>
    </dgm:pt>
    <dgm:pt modelId="{F33E144C-842C-446A-83E9-48860AD107A8}" type="parTrans" cxnId="{719C8B7C-65A3-4EDC-8536-3062CCAC7C0C}">
      <dgm:prSet/>
      <dgm:spPr/>
      <dgm:t>
        <a:bodyPr/>
        <a:lstStyle/>
        <a:p>
          <a:pPr latinLnBrk="1"/>
          <a:endParaRPr lang="ko-KR" altLang="en-US"/>
        </a:p>
      </dgm:t>
    </dgm:pt>
    <dgm:pt modelId="{DAC4B3CB-F99C-451A-90BF-2D4BBC00C919}" type="sibTrans" cxnId="{719C8B7C-65A3-4EDC-8536-3062CCAC7C0C}">
      <dgm:prSet/>
      <dgm:spPr/>
      <dgm:t>
        <a:bodyPr/>
        <a:lstStyle/>
        <a:p>
          <a:pPr latinLnBrk="1"/>
          <a:endParaRPr lang="ko-KR" altLang="en-US"/>
        </a:p>
      </dgm:t>
    </dgm:pt>
    <dgm:pt modelId="{AA1CFB25-258E-4825-AA56-9D9A02937D26}">
      <dgm:prSet phldrT="[텍스트]"/>
      <dgm:spPr/>
      <dgm:t>
        <a:bodyPr/>
        <a:lstStyle/>
        <a:p>
          <a:pPr latinLnBrk="1"/>
          <a:r>
            <a:rPr lang="ko-KR" altLang="en-US" dirty="0"/>
            <a:t>고객</a:t>
          </a:r>
          <a:endParaRPr lang="en-US" altLang="ko-KR" dirty="0"/>
        </a:p>
      </dgm:t>
    </dgm:pt>
    <dgm:pt modelId="{C3B5AA05-7816-4431-8A8B-EA4184B726A8}" type="parTrans" cxnId="{CF429CF9-77E7-40BE-A132-72806755A6CC}">
      <dgm:prSet/>
      <dgm:spPr/>
      <dgm:t>
        <a:bodyPr/>
        <a:lstStyle/>
        <a:p>
          <a:pPr latinLnBrk="1"/>
          <a:endParaRPr lang="ko-KR" altLang="en-US"/>
        </a:p>
      </dgm:t>
    </dgm:pt>
    <dgm:pt modelId="{3407EC3F-2D1E-4264-A92A-DB7A07BBD7B4}" type="sibTrans" cxnId="{CF429CF9-77E7-40BE-A132-72806755A6CC}">
      <dgm:prSet/>
      <dgm:spPr/>
      <dgm:t>
        <a:bodyPr/>
        <a:lstStyle/>
        <a:p>
          <a:pPr latinLnBrk="1"/>
          <a:endParaRPr lang="ko-KR" altLang="en-US"/>
        </a:p>
      </dgm:t>
    </dgm:pt>
    <dgm:pt modelId="{DC59BCA2-4E91-4980-BCAE-FDB75F6DB5C8}">
      <dgm:prSet phldrT="[텍스트]"/>
      <dgm:spPr/>
      <dgm:t>
        <a:bodyPr/>
        <a:lstStyle/>
        <a:p>
          <a:pPr latinLnBrk="1"/>
          <a:r>
            <a:rPr lang="ko-KR" altLang="en-US" dirty="0"/>
            <a:t>보고서 작성</a:t>
          </a:r>
          <a:endParaRPr lang="en-US" altLang="ko-KR" dirty="0"/>
        </a:p>
      </dgm:t>
    </dgm:pt>
    <dgm:pt modelId="{9D3FA71C-6812-4F31-8435-8E2B03961093}" type="parTrans" cxnId="{47AE243C-6AEA-49CD-B408-95EBD02BB569}">
      <dgm:prSet/>
      <dgm:spPr/>
      <dgm:t>
        <a:bodyPr/>
        <a:lstStyle/>
        <a:p>
          <a:pPr latinLnBrk="1"/>
          <a:endParaRPr lang="ko-KR" altLang="en-US"/>
        </a:p>
      </dgm:t>
    </dgm:pt>
    <dgm:pt modelId="{35CBACBD-E955-4E78-93AE-1FAA2F2EBE8A}" type="sibTrans" cxnId="{47AE243C-6AEA-49CD-B408-95EBD02BB569}">
      <dgm:prSet/>
      <dgm:spPr/>
      <dgm:t>
        <a:bodyPr/>
        <a:lstStyle/>
        <a:p>
          <a:pPr latinLnBrk="1"/>
          <a:endParaRPr lang="ko-KR" altLang="en-US"/>
        </a:p>
      </dgm:t>
    </dgm:pt>
    <dgm:pt modelId="{B3BEC985-F946-493B-A5B2-A7EE3A75CCFC}">
      <dgm:prSet phldrT="[텍스트]"/>
      <dgm:spPr/>
      <dgm:t>
        <a:bodyPr/>
        <a:lstStyle/>
        <a:p>
          <a:pPr latinLnBrk="1"/>
          <a:r>
            <a:rPr lang="ko-KR" altLang="en-US" dirty="0"/>
            <a:t>개발</a:t>
          </a:r>
        </a:p>
      </dgm:t>
    </dgm:pt>
    <dgm:pt modelId="{078ADAFD-F952-43D2-B668-A6C919FAFAFD}" type="parTrans" cxnId="{7D9E15DD-A5A2-4F36-ADBF-E0C2FC236C9B}">
      <dgm:prSet/>
      <dgm:spPr/>
      <dgm:t>
        <a:bodyPr/>
        <a:lstStyle/>
        <a:p>
          <a:pPr latinLnBrk="1"/>
          <a:endParaRPr lang="ko-KR" altLang="en-US"/>
        </a:p>
      </dgm:t>
    </dgm:pt>
    <dgm:pt modelId="{CCBC1AA5-F32F-4505-A4F0-32B11FBE55DC}" type="sibTrans" cxnId="{7D9E15DD-A5A2-4F36-ADBF-E0C2FC236C9B}">
      <dgm:prSet/>
      <dgm:spPr/>
      <dgm:t>
        <a:bodyPr/>
        <a:lstStyle/>
        <a:p>
          <a:pPr latinLnBrk="1"/>
          <a:endParaRPr lang="ko-KR" altLang="en-US"/>
        </a:p>
      </dgm:t>
    </dgm:pt>
    <dgm:pt modelId="{CFEB6087-8225-47A7-A571-355CD649239A}">
      <dgm:prSet phldrT="[텍스트]"/>
      <dgm:spPr/>
      <dgm:t>
        <a:bodyPr/>
        <a:lstStyle/>
        <a:p>
          <a:pPr latinLnBrk="1"/>
          <a:r>
            <a:rPr lang="ko-KR" altLang="en-US" dirty="0"/>
            <a:t>테스트</a:t>
          </a:r>
          <a:endParaRPr lang="en-US" altLang="ko-KR" dirty="0"/>
        </a:p>
      </dgm:t>
    </dgm:pt>
    <dgm:pt modelId="{05C08219-A573-49DB-9D38-BB5C718AED34}" type="parTrans" cxnId="{8D3A26F6-BA40-4662-B42A-020EE1A5CB1F}">
      <dgm:prSet/>
      <dgm:spPr/>
      <dgm:t>
        <a:bodyPr/>
        <a:lstStyle/>
        <a:p>
          <a:pPr latinLnBrk="1"/>
          <a:endParaRPr lang="ko-KR" altLang="en-US"/>
        </a:p>
      </dgm:t>
    </dgm:pt>
    <dgm:pt modelId="{AE50EB8F-5F9B-400A-9D9E-6D569EDA5B7C}" type="sibTrans" cxnId="{8D3A26F6-BA40-4662-B42A-020EE1A5CB1F}">
      <dgm:prSet/>
      <dgm:spPr/>
      <dgm:t>
        <a:bodyPr/>
        <a:lstStyle/>
        <a:p>
          <a:pPr latinLnBrk="1"/>
          <a:endParaRPr lang="ko-KR" altLang="en-US"/>
        </a:p>
      </dgm:t>
    </dgm:pt>
    <dgm:pt modelId="{A5C553EB-10BB-4F0F-A958-A36500B269CA}">
      <dgm:prSet phldrT="[텍스트]"/>
      <dgm:spPr/>
      <dgm:t>
        <a:bodyPr/>
        <a:lstStyle/>
        <a:p>
          <a:pPr latinLnBrk="1"/>
          <a:r>
            <a:rPr lang="ko-KR" altLang="en-US" dirty="0"/>
            <a:t>사진추가</a:t>
          </a:r>
          <a:endParaRPr lang="en-US" altLang="ko-KR" dirty="0"/>
        </a:p>
      </dgm:t>
    </dgm:pt>
    <dgm:pt modelId="{A00EA605-63EA-4590-8AB7-257E4B73AA32}" type="parTrans" cxnId="{9B52A33C-6117-4625-A0CD-1761EEEBD04F}">
      <dgm:prSet/>
      <dgm:spPr/>
      <dgm:t>
        <a:bodyPr/>
        <a:lstStyle/>
        <a:p>
          <a:pPr latinLnBrk="1"/>
          <a:endParaRPr lang="ko-KR" altLang="en-US"/>
        </a:p>
      </dgm:t>
    </dgm:pt>
    <dgm:pt modelId="{34741519-14B7-4B2D-AC5C-7E8407649456}" type="sibTrans" cxnId="{9B52A33C-6117-4625-A0CD-1761EEEBD04F}">
      <dgm:prSet/>
      <dgm:spPr/>
      <dgm:t>
        <a:bodyPr/>
        <a:lstStyle/>
        <a:p>
          <a:pPr latinLnBrk="1"/>
          <a:endParaRPr lang="ko-KR" altLang="en-US"/>
        </a:p>
      </dgm:t>
    </dgm:pt>
    <dgm:pt modelId="{ED8D51D6-EEC6-472F-94E0-7F6D23134BEF}">
      <dgm:prSet phldrT="[텍스트]"/>
      <dgm:spPr/>
      <dgm:t>
        <a:bodyPr/>
        <a:lstStyle/>
        <a:p>
          <a:pPr latinLnBrk="1"/>
          <a:r>
            <a:rPr lang="en-US" altLang="ko-KR" dirty="0"/>
            <a:t>GUI </a:t>
          </a:r>
          <a:r>
            <a:rPr lang="ko-KR" altLang="en-US" dirty="0"/>
            <a:t>보완</a:t>
          </a:r>
          <a:endParaRPr lang="en-US" altLang="ko-KR" dirty="0"/>
        </a:p>
      </dgm:t>
    </dgm:pt>
    <dgm:pt modelId="{5C85B826-A70B-45F7-9A9E-63BD53A74C95}" type="parTrans" cxnId="{27446CC2-53BE-487E-8B40-221951E91300}">
      <dgm:prSet/>
      <dgm:spPr/>
      <dgm:t>
        <a:bodyPr/>
        <a:lstStyle/>
        <a:p>
          <a:pPr latinLnBrk="1"/>
          <a:endParaRPr lang="ko-KR" altLang="en-US"/>
        </a:p>
      </dgm:t>
    </dgm:pt>
    <dgm:pt modelId="{5C8E1663-6B69-43CA-9F8E-960FAC64F3DB}" type="sibTrans" cxnId="{27446CC2-53BE-487E-8B40-221951E91300}">
      <dgm:prSet/>
      <dgm:spPr/>
      <dgm:t>
        <a:bodyPr/>
        <a:lstStyle/>
        <a:p>
          <a:pPr latinLnBrk="1"/>
          <a:endParaRPr lang="ko-KR" altLang="en-US"/>
        </a:p>
      </dgm:t>
    </dgm:pt>
    <dgm:pt modelId="{FDD4E244-022B-4894-8D34-8412DDA9B881}" type="pres">
      <dgm:prSet presAssocID="{3ADF871D-D226-4177-BAAD-DAC11792907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9E1FDE1-939E-4161-805F-085F2235D8C9}" type="pres">
      <dgm:prSet presAssocID="{728B3A6D-9E27-44AB-B386-C9FDD9235007}" presName="horFlow" presStyleCnt="0"/>
      <dgm:spPr/>
    </dgm:pt>
    <dgm:pt modelId="{AFFE48C8-52B9-49E4-8322-C27D6BAC4B2D}" type="pres">
      <dgm:prSet presAssocID="{728B3A6D-9E27-44AB-B386-C9FDD9235007}" presName="bigChev" presStyleLbl="node1" presStyleIdx="0" presStyleCnt="4"/>
      <dgm:spPr/>
    </dgm:pt>
    <dgm:pt modelId="{3504B8D2-BE92-4A04-841B-9F7B43208704}" type="pres">
      <dgm:prSet presAssocID="{0167FD66-6908-4D88-BE00-AD09017E1B3F}" presName="parTrans" presStyleCnt="0"/>
      <dgm:spPr/>
    </dgm:pt>
    <dgm:pt modelId="{9CBEAF67-8FFD-4791-A4EB-A0774F33F7F9}" type="pres">
      <dgm:prSet presAssocID="{B1AD3169-A675-42BF-9242-FF4DE9DA91A4}" presName="node" presStyleLbl="alignAccFollowNode1" presStyleIdx="0" presStyleCnt="10">
        <dgm:presLayoutVars>
          <dgm:bulletEnabled val="1"/>
        </dgm:presLayoutVars>
      </dgm:prSet>
      <dgm:spPr/>
    </dgm:pt>
    <dgm:pt modelId="{4370F4DE-D907-4C6A-9ED2-B66CC22626E6}" type="pres">
      <dgm:prSet presAssocID="{C1ABA263-CF59-4AF6-A204-C3B0E9EF9542}" presName="sibTrans" presStyleCnt="0"/>
      <dgm:spPr/>
    </dgm:pt>
    <dgm:pt modelId="{5DCB35D2-5563-457C-B528-B7E02CCE46F8}" type="pres">
      <dgm:prSet presAssocID="{90167B14-5E78-4FDB-AAC3-E34BB007F831}" presName="node" presStyleLbl="alignAccFollowNode1" presStyleIdx="1" presStyleCnt="10">
        <dgm:presLayoutVars>
          <dgm:bulletEnabled val="1"/>
        </dgm:presLayoutVars>
      </dgm:prSet>
      <dgm:spPr/>
    </dgm:pt>
    <dgm:pt modelId="{1D3B1D5E-5F14-4ADA-846A-7655DFF7FFB0}" type="pres">
      <dgm:prSet presAssocID="{EC5A2BCE-E4E8-4624-B7DE-D9B19F1BA62A}" presName="sibTrans" presStyleCnt="0"/>
      <dgm:spPr/>
    </dgm:pt>
    <dgm:pt modelId="{C689C073-5C32-4561-88EF-782524C9E869}" type="pres">
      <dgm:prSet presAssocID="{90FBAABF-6512-4FAF-A90C-0CECEAB18D80}" presName="node" presStyleLbl="alignAccFollowNode1" presStyleIdx="2" presStyleCnt="10">
        <dgm:presLayoutVars>
          <dgm:bulletEnabled val="1"/>
        </dgm:presLayoutVars>
      </dgm:prSet>
      <dgm:spPr/>
    </dgm:pt>
    <dgm:pt modelId="{FF200D8E-8A64-44B9-B127-251F89A0BBAA}" type="pres">
      <dgm:prSet presAssocID="{728B3A6D-9E27-44AB-B386-C9FDD9235007}" presName="vSp" presStyleCnt="0"/>
      <dgm:spPr/>
    </dgm:pt>
    <dgm:pt modelId="{9E9E88AD-BC8B-4060-BA32-799E8FDC556D}" type="pres">
      <dgm:prSet presAssocID="{B3BEC985-F946-493B-A5B2-A7EE3A75CCFC}" presName="horFlow" presStyleCnt="0"/>
      <dgm:spPr/>
    </dgm:pt>
    <dgm:pt modelId="{91B239BA-9742-4FC6-8FA3-0C4CA7C75C07}" type="pres">
      <dgm:prSet presAssocID="{B3BEC985-F946-493B-A5B2-A7EE3A75CCFC}" presName="bigChev" presStyleLbl="node1" presStyleIdx="1" presStyleCnt="4"/>
      <dgm:spPr/>
    </dgm:pt>
    <dgm:pt modelId="{617F3A89-00A2-4EB9-9AEE-52510763F7EB}" type="pres">
      <dgm:prSet presAssocID="{EED684EF-5418-4E0A-8255-DD2FBD04669C}" presName="parTrans" presStyleCnt="0"/>
      <dgm:spPr/>
    </dgm:pt>
    <dgm:pt modelId="{91684F50-10C8-4776-B696-A69DF9A49D8A}" type="pres">
      <dgm:prSet presAssocID="{084F3104-4063-4C58-850F-884DB934963F}" presName="node" presStyleLbl="alignAccFollowNode1" presStyleIdx="3" presStyleCnt="10">
        <dgm:presLayoutVars>
          <dgm:bulletEnabled val="1"/>
        </dgm:presLayoutVars>
      </dgm:prSet>
      <dgm:spPr/>
    </dgm:pt>
    <dgm:pt modelId="{134B7B2A-1DF6-4993-B16E-7EB30EFF487D}" type="pres">
      <dgm:prSet presAssocID="{FB1F836E-76B6-4088-AFB5-D55A75AB6092}" presName="sibTrans" presStyleCnt="0"/>
      <dgm:spPr/>
    </dgm:pt>
    <dgm:pt modelId="{01E43514-B7FE-4A17-966A-BADFAE02252E}" type="pres">
      <dgm:prSet presAssocID="{ED02FB02-91A7-4AA9-AA3A-314A62C715AE}" presName="node" presStyleLbl="alignAccFollowNode1" presStyleIdx="4" presStyleCnt="10">
        <dgm:presLayoutVars>
          <dgm:bulletEnabled val="1"/>
        </dgm:presLayoutVars>
      </dgm:prSet>
      <dgm:spPr/>
    </dgm:pt>
    <dgm:pt modelId="{0CFA5095-6000-4A3E-A3A4-1B3929335C2F}" type="pres">
      <dgm:prSet presAssocID="{B3BEC985-F946-493B-A5B2-A7EE3A75CCFC}" presName="vSp" presStyleCnt="0"/>
      <dgm:spPr/>
    </dgm:pt>
    <dgm:pt modelId="{44C6CE1F-EE78-49BF-98CB-E12D28C6D4FB}" type="pres">
      <dgm:prSet presAssocID="{FD92CAE3-F2EA-4093-93DD-33C08F08E451}" presName="horFlow" presStyleCnt="0"/>
      <dgm:spPr/>
    </dgm:pt>
    <dgm:pt modelId="{D798DA6A-FA79-45D5-BF6D-7378FD07BCA0}" type="pres">
      <dgm:prSet presAssocID="{FD92CAE3-F2EA-4093-93DD-33C08F08E451}" presName="bigChev" presStyleLbl="node1" presStyleIdx="2" presStyleCnt="4"/>
      <dgm:spPr/>
    </dgm:pt>
    <dgm:pt modelId="{76F61715-E5A1-408C-8BB7-A5772595E3F4}" type="pres">
      <dgm:prSet presAssocID="{A00EA605-63EA-4590-8AB7-257E4B73AA32}" presName="parTrans" presStyleCnt="0"/>
      <dgm:spPr/>
    </dgm:pt>
    <dgm:pt modelId="{A58B2CFC-6EBA-4F5D-BCEF-38DE65240C67}" type="pres">
      <dgm:prSet presAssocID="{A5C553EB-10BB-4F0F-A958-A36500B269CA}" presName="node" presStyleLbl="alignAccFollowNode1" presStyleIdx="5" presStyleCnt="10">
        <dgm:presLayoutVars>
          <dgm:bulletEnabled val="1"/>
        </dgm:presLayoutVars>
      </dgm:prSet>
      <dgm:spPr/>
    </dgm:pt>
    <dgm:pt modelId="{7DF629D4-7025-412E-9081-8CCF4CF03AA7}" type="pres">
      <dgm:prSet presAssocID="{34741519-14B7-4B2D-AC5C-7E8407649456}" presName="sibTrans" presStyleCnt="0"/>
      <dgm:spPr/>
    </dgm:pt>
    <dgm:pt modelId="{1963A3C4-0E67-4AF8-BCCB-60E661F0070D}" type="pres">
      <dgm:prSet presAssocID="{ED8D51D6-EEC6-472F-94E0-7F6D23134BEF}" presName="node" presStyleLbl="alignAccFollowNode1" presStyleIdx="6" presStyleCnt="10">
        <dgm:presLayoutVars>
          <dgm:bulletEnabled val="1"/>
        </dgm:presLayoutVars>
      </dgm:prSet>
      <dgm:spPr/>
    </dgm:pt>
    <dgm:pt modelId="{1A803249-1697-4DEA-BF0F-D107EBF0680D}" type="pres">
      <dgm:prSet presAssocID="{FD92CAE3-F2EA-4093-93DD-33C08F08E451}" presName="vSp" presStyleCnt="0"/>
      <dgm:spPr/>
    </dgm:pt>
    <dgm:pt modelId="{57ED67CB-F57F-424E-B82C-7E2918344866}" type="pres">
      <dgm:prSet presAssocID="{CFEB6087-8225-47A7-A571-355CD649239A}" presName="horFlow" presStyleCnt="0"/>
      <dgm:spPr/>
    </dgm:pt>
    <dgm:pt modelId="{6AC16CB1-B14E-4F70-949A-F74F064E25BF}" type="pres">
      <dgm:prSet presAssocID="{CFEB6087-8225-47A7-A571-355CD649239A}" presName="bigChev" presStyleLbl="node1" presStyleIdx="3" presStyleCnt="4"/>
      <dgm:spPr/>
    </dgm:pt>
    <dgm:pt modelId="{0E9B1432-1B2D-407C-B3BF-377D740ED495}" type="pres">
      <dgm:prSet presAssocID="{F33E144C-842C-446A-83E9-48860AD107A8}" presName="parTrans" presStyleCnt="0"/>
      <dgm:spPr/>
    </dgm:pt>
    <dgm:pt modelId="{6E1917B1-83CE-4CD0-B70F-592A1DE2F294}" type="pres">
      <dgm:prSet presAssocID="{2AC5F9DA-9E6B-4266-9641-2B7698D70523}" presName="node" presStyleLbl="alignAccFollowNode1" presStyleIdx="7" presStyleCnt="10">
        <dgm:presLayoutVars>
          <dgm:bulletEnabled val="1"/>
        </dgm:presLayoutVars>
      </dgm:prSet>
      <dgm:spPr/>
    </dgm:pt>
    <dgm:pt modelId="{077A9B26-3300-4692-B853-62417A491F4A}" type="pres">
      <dgm:prSet presAssocID="{DAC4B3CB-F99C-451A-90BF-2D4BBC00C919}" presName="sibTrans" presStyleCnt="0"/>
      <dgm:spPr/>
    </dgm:pt>
    <dgm:pt modelId="{4309C584-9159-4C60-AD76-83C24445D452}" type="pres">
      <dgm:prSet presAssocID="{AA1CFB25-258E-4825-AA56-9D9A02937D26}" presName="node" presStyleLbl="alignAccFollowNode1" presStyleIdx="8" presStyleCnt="10">
        <dgm:presLayoutVars>
          <dgm:bulletEnabled val="1"/>
        </dgm:presLayoutVars>
      </dgm:prSet>
      <dgm:spPr/>
    </dgm:pt>
    <dgm:pt modelId="{AE6A76B9-9894-4181-9FCE-22BB06B288B1}" type="pres">
      <dgm:prSet presAssocID="{3407EC3F-2D1E-4264-A92A-DB7A07BBD7B4}" presName="sibTrans" presStyleCnt="0"/>
      <dgm:spPr/>
    </dgm:pt>
    <dgm:pt modelId="{40838523-1CC3-49EF-9D03-28BA722CBAC2}" type="pres">
      <dgm:prSet presAssocID="{DC59BCA2-4E91-4980-BCAE-FDB75F6DB5C8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C47CCB09-B7C4-442B-A30C-E1D66C689CDC}" type="presOf" srcId="{2AC5F9DA-9E6B-4266-9641-2B7698D70523}" destId="{6E1917B1-83CE-4CD0-B70F-592A1DE2F294}" srcOrd="0" destOrd="0" presId="urn:microsoft.com/office/officeart/2005/8/layout/lProcess3"/>
    <dgm:cxn modelId="{10F98224-7A74-4373-8723-6945FC435BB1}" type="presOf" srcId="{ED8D51D6-EEC6-472F-94E0-7F6D23134BEF}" destId="{1963A3C4-0E67-4AF8-BCCB-60E661F0070D}" srcOrd="0" destOrd="0" presId="urn:microsoft.com/office/officeart/2005/8/layout/lProcess3"/>
    <dgm:cxn modelId="{47AE243C-6AEA-49CD-B408-95EBD02BB569}" srcId="{CFEB6087-8225-47A7-A571-355CD649239A}" destId="{DC59BCA2-4E91-4980-BCAE-FDB75F6DB5C8}" srcOrd="2" destOrd="0" parTransId="{9D3FA71C-6812-4F31-8435-8E2B03961093}" sibTransId="{35CBACBD-E955-4E78-93AE-1FAA2F2EBE8A}"/>
    <dgm:cxn modelId="{9B52A33C-6117-4625-A0CD-1761EEEBD04F}" srcId="{FD92CAE3-F2EA-4093-93DD-33C08F08E451}" destId="{A5C553EB-10BB-4F0F-A958-A36500B269CA}" srcOrd="0" destOrd="0" parTransId="{A00EA605-63EA-4590-8AB7-257E4B73AA32}" sibTransId="{34741519-14B7-4B2D-AC5C-7E8407649456}"/>
    <dgm:cxn modelId="{9C81E363-7915-458F-9389-AD7268633204}" type="presOf" srcId="{B1AD3169-A675-42BF-9242-FF4DE9DA91A4}" destId="{9CBEAF67-8FFD-4791-A4EB-A0774F33F7F9}" srcOrd="0" destOrd="0" presId="urn:microsoft.com/office/officeart/2005/8/layout/lProcess3"/>
    <dgm:cxn modelId="{403A3C44-ADD9-43A1-8F43-25B678C22574}" type="presOf" srcId="{FD92CAE3-F2EA-4093-93DD-33C08F08E451}" destId="{D798DA6A-FA79-45D5-BF6D-7378FD07BCA0}" srcOrd="0" destOrd="0" presId="urn:microsoft.com/office/officeart/2005/8/layout/lProcess3"/>
    <dgm:cxn modelId="{D8643C45-B235-4B0F-BF55-07B21E147BA2}" type="presOf" srcId="{CFEB6087-8225-47A7-A571-355CD649239A}" destId="{6AC16CB1-B14E-4F70-949A-F74F064E25BF}" srcOrd="0" destOrd="0" presId="urn:microsoft.com/office/officeart/2005/8/layout/lProcess3"/>
    <dgm:cxn modelId="{C5FBF765-E594-47B3-9815-3DF9BB8C0108}" srcId="{728B3A6D-9E27-44AB-B386-C9FDD9235007}" destId="{90167B14-5E78-4FDB-AAC3-E34BB007F831}" srcOrd="1" destOrd="0" parTransId="{28FB8ABD-C633-486D-9D1C-9A86E2525345}" sibTransId="{EC5A2BCE-E4E8-4624-B7DE-D9B19F1BA62A}"/>
    <dgm:cxn modelId="{A6694967-74A0-4848-A9D1-402305D10637}" type="presOf" srcId="{ED02FB02-91A7-4AA9-AA3A-314A62C715AE}" destId="{01E43514-B7FE-4A17-966A-BADFAE02252E}" srcOrd="0" destOrd="0" presId="urn:microsoft.com/office/officeart/2005/8/layout/lProcess3"/>
    <dgm:cxn modelId="{F52BA368-605C-498D-AE32-A5D7FA30E30A}" srcId="{3ADF871D-D226-4177-BAAD-DAC117929075}" destId="{FD92CAE3-F2EA-4093-93DD-33C08F08E451}" srcOrd="2" destOrd="0" parTransId="{F43D8695-331D-4F96-A8AD-2F08C56249A0}" sibTransId="{4623C3E6-1798-492F-AD6D-72C1FB9BCF16}"/>
    <dgm:cxn modelId="{AC59896D-FD48-454E-8645-8358B4C34AEF}" type="presOf" srcId="{AA1CFB25-258E-4825-AA56-9D9A02937D26}" destId="{4309C584-9159-4C60-AD76-83C24445D452}" srcOrd="0" destOrd="0" presId="urn:microsoft.com/office/officeart/2005/8/layout/lProcess3"/>
    <dgm:cxn modelId="{719C8B7C-65A3-4EDC-8536-3062CCAC7C0C}" srcId="{CFEB6087-8225-47A7-A571-355CD649239A}" destId="{2AC5F9DA-9E6B-4266-9641-2B7698D70523}" srcOrd="0" destOrd="0" parTransId="{F33E144C-842C-446A-83E9-48860AD107A8}" sibTransId="{DAC4B3CB-F99C-451A-90BF-2D4BBC00C919}"/>
    <dgm:cxn modelId="{224A398E-18DB-4F05-AB64-A68AE99E110C}" type="presOf" srcId="{084F3104-4063-4C58-850F-884DB934963F}" destId="{91684F50-10C8-4776-B696-A69DF9A49D8A}" srcOrd="0" destOrd="0" presId="urn:microsoft.com/office/officeart/2005/8/layout/lProcess3"/>
    <dgm:cxn modelId="{61EA4295-5929-494E-8E76-7F881430943B}" srcId="{728B3A6D-9E27-44AB-B386-C9FDD9235007}" destId="{90FBAABF-6512-4FAF-A90C-0CECEAB18D80}" srcOrd="2" destOrd="0" parTransId="{79606459-C2A9-429F-9548-C3562923ADF5}" sibTransId="{6690E2CA-FD83-4DEF-8CBB-7C77EA72B0EC}"/>
    <dgm:cxn modelId="{2C2A7F9F-5638-4B62-A458-56799797D645}" srcId="{B3BEC985-F946-493B-A5B2-A7EE3A75CCFC}" destId="{ED02FB02-91A7-4AA9-AA3A-314A62C715AE}" srcOrd="1" destOrd="0" parTransId="{2E6F357E-4FAE-47A7-892A-288C20854F2F}" sibTransId="{3C93BAC6-D3E2-4B7B-A483-C06BBE14A55E}"/>
    <dgm:cxn modelId="{7DA86EA9-A456-4A7B-8F52-A53C63BB6DDE}" type="presOf" srcId="{90167B14-5E78-4FDB-AAC3-E34BB007F831}" destId="{5DCB35D2-5563-457C-B528-B7E02CCE46F8}" srcOrd="0" destOrd="0" presId="urn:microsoft.com/office/officeart/2005/8/layout/lProcess3"/>
    <dgm:cxn modelId="{6B9FE9AB-CB02-410D-9D66-0B77E662923E}" type="presOf" srcId="{3ADF871D-D226-4177-BAAD-DAC117929075}" destId="{FDD4E244-022B-4894-8D34-8412DDA9B881}" srcOrd="0" destOrd="0" presId="urn:microsoft.com/office/officeart/2005/8/layout/lProcess3"/>
    <dgm:cxn modelId="{27446CC2-53BE-487E-8B40-221951E91300}" srcId="{FD92CAE3-F2EA-4093-93DD-33C08F08E451}" destId="{ED8D51D6-EEC6-472F-94E0-7F6D23134BEF}" srcOrd="1" destOrd="0" parTransId="{5C85B826-A70B-45F7-9A9E-63BD53A74C95}" sibTransId="{5C8E1663-6B69-43CA-9F8E-960FAC64F3DB}"/>
    <dgm:cxn modelId="{173813C6-FC6C-4989-A74B-C58B2098D925}" type="presOf" srcId="{728B3A6D-9E27-44AB-B386-C9FDD9235007}" destId="{AFFE48C8-52B9-49E4-8322-C27D6BAC4B2D}" srcOrd="0" destOrd="0" presId="urn:microsoft.com/office/officeart/2005/8/layout/lProcess3"/>
    <dgm:cxn modelId="{67DE2ED4-2203-465D-BC3B-88C09B931FEA}" srcId="{728B3A6D-9E27-44AB-B386-C9FDD9235007}" destId="{B1AD3169-A675-42BF-9242-FF4DE9DA91A4}" srcOrd="0" destOrd="0" parTransId="{0167FD66-6908-4D88-BE00-AD09017E1B3F}" sibTransId="{C1ABA263-CF59-4AF6-A204-C3B0E9EF9542}"/>
    <dgm:cxn modelId="{5A3EE8D4-A9B9-4F71-9F4F-EC24BAA06341}" type="presOf" srcId="{90FBAABF-6512-4FAF-A90C-0CECEAB18D80}" destId="{C689C073-5C32-4561-88EF-782524C9E869}" srcOrd="0" destOrd="0" presId="urn:microsoft.com/office/officeart/2005/8/layout/lProcess3"/>
    <dgm:cxn modelId="{7D9E15DD-A5A2-4F36-ADBF-E0C2FC236C9B}" srcId="{3ADF871D-D226-4177-BAAD-DAC117929075}" destId="{B3BEC985-F946-493B-A5B2-A7EE3A75CCFC}" srcOrd="1" destOrd="0" parTransId="{078ADAFD-F952-43D2-B668-A6C919FAFAFD}" sibTransId="{CCBC1AA5-F32F-4505-A4F0-32B11FBE55DC}"/>
    <dgm:cxn modelId="{4C7EA2DE-383B-4EBE-AAE0-CDA673292DA6}" type="presOf" srcId="{DC59BCA2-4E91-4980-BCAE-FDB75F6DB5C8}" destId="{40838523-1CC3-49EF-9D03-28BA722CBAC2}" srcOrd="0" destOrd="0" presId="urn:microsoft.com/office/officeart/2005/8/layout/lProcess3"/>
    <dgm:cxn modelId="{49A3D0E1-973C-4754-9BC7-9DE5C7479E0B}" srcId="{B3BEC985-F946-493B-A5B2-A7EE3A75CCFC}" destId="{084F3104-4063-4C58-850F-884DB934963F}" srcOrd="0" destOrd="0" parTransId="{EED684EF-5418-4E0A-8255-DD2FBD04669C}" sibTransId="{FB1F836E-76B6-4088-AFB5-D55A75AB6092}"/>
    <dgm:cxn modelId="{C8D0D9E6-FD39-4D84-A157-FA1CAA2232D8}" srcId="{3ADF871D-D226-4177-BAAD-DAC117929075}" destId="{728B3A6D-9E27-44AB-B386-C9FDD9235007}" srcOrd="0" destOrd="0" parTransId="{2D414CCD-CEBB-41F2-9EEC-EB4926F2A7F0}" sibTransId="{D86E1B56-AB6F-457D-AE0C-73AEAAB122C6}"/>
    <dgm:cxn modelId="{9180A3EE-2B27-4F1E-BB95-C9C4394AEF3F}" type="presOf" srcId="{B3BEC985-F946-493B-A5B2-A7EE3A75CCFC}" destId="{91B239BA-9742-4FC6-8FA3-0C4CA7C75C07}" srcOrd="0" destOrd="0" presId="urn:microsoft.com/office/officeart/2005/8/layout/lProcess3"/>
    <dgm:cxn modelId="{6FE27CF1-88BA-41F6-96CF-ED6546312684}" type="presOf" srcId="{A5C553EB-10BB-4F0F-A958-A36500B269CA}" destId="{A58B2CFC-6EBA-4F5D-BCEF-38DE65240C67}" srcOrd="0" destOrd="0" presId="urn:microsoft.com/office/officeart/2005/8/layout/lProcess3"/>
    <dgm:cxn modelId="{8D3A26F6-BA40-4662-B42A-020EE1A5CB1F}" srcId="{3ADF871D-D226-4177-BAAD-DAC117929075}" destId="{CFEB6087-8225-47A7-A571-355CD649239A}" srcOrd="3" destOrd="0" parTransId="{05C08219-A573-49DB-9D38-BB5C718AED34}" sibTransId="{AE50EB8F-5F9B-400A-9D9E-6D569EDA5B7C}"/>
    <dgm:cxn modelId="{CF429CF9-77E7-40BE-A132-72806755A6CC}" srcId="{CFEB6087-8225-47A7-A571-355CD649239A}" destId="{AA1CFB25-258E-4825-AA56-9D9A02937D26}" srcOrd="1" destOrd="0" parTransId="{C3B5AA05-7816-4431-8A8B-EA4184B726A8}" sibTransId="{3407EC3F-2D1E-4264-A92A-DB7A07BBD7B4}"/>
    <dgm:cxn modelId="{3A68D771-9844-4456-97D6-DF394DBE743A}" type="presParOf" srcId="{FDD4E244-022B-4894-8D34-8412DDA9B881}" destId="{C9E1FDE1-939E-4161-805F-085F2235D8C9}" srcOrd="0" destOrd="0" presId="urn:microsoft.com/office/officeart/2005/8/layout/lProcess3"/>
    <dgm:cxn modelId="{8157D3EF-DE90-491B-B801-B8E125D86FC7}" type="presParOf" srcId="{C9E1FDE1-939E-4161-805F-085F2235D8C9}" destId="{AFFE48C8-52B9-49E4-8322-C27D6BAC4B2D}" srcOrd="0" destOrd="0" presId="urn:microsoft.com/office/officeart/2005/8/layout/lProcess3"/>
    <dgm:cxn modelId="{B1BCEA78-6185-4C18-B830-A69045985D54}" type="presParOf" srcId="{C9E1FDE1-939E-4161-805F-085F2235D8C9}" destId="{3504B8D2-BE92-4A04-841B-9F7B43208704}" srcOrd="1" destOrd="0" presId="urn:microsoft.com/office/officeart/2005/8/layout/lProcess3"/>
    <dgm:cxn modelId="{ED4FCB5D-E5AE-45B8-8AF0-C06FAF73C537}" type="presParOf" srcId="{C9E1FDE1-939E-4161-805F-085F2235D8C9}" destId="{9CBEAF67-8FFD-4791-A4EB-A0774F33F7F9}" srcOrd="2" destOrd="0" presId="urn:microsoft.com/office/officeart/2005/8/layout/lProcess3"/>
    <dgm:cxn modelId="{4416F039-C855-4607-8769-17A3E554E0D1}" type="presParOf" srcId="{C9E1FDE1-939E-4161-805F-085F2235D8C9}" destId="{4370F4DE-D907-4C6A-9ED2-B66CC22626E6}" srcOrd="3" destOrd="0" presId="urn:microsoft.com/office/officeart/2005/8/layout/lProcess3"/>
    <dgm:cxn modelId="{B5C91B0E-248D-42CA-AF8C-F549F94FE4E9}" type="presParOf" srcId="{C9E1FDE1-939E-4161-805F-085F2235D8C9}" destId="{5DCB35D2-5563-457C-B528-B7E02CCE46F8}" srcOrd="4" destOrd="0" presId="urn:microsoft.com/office/officeart/2005/8/layout/lProcess3"/>
    <dgm:cxn modelId="{9ADAEB4B-F37D-471D-B12E-70B15370A24B}" type="presParOf" srcId="{C9E1FDE1-939E-4161-805F-085F2235D8C9}" destId="{1D3B1D5E-5F14-4ADA-846A-7655DFF7FFB0}" srcOrd="5" destOrd="0" presId="urn:microsoft.com/office/officeart/2005/8/layout/lProcess3"/>
    <dgm:cxn modelId="{C1BDB8E2-8B11-4BC1-ABC5-FBEBCCB0C6B5}" type="presParOf" srcId="{C9E1FDE1-939E-4161-805F-085F2235D8C9}" destId="{C689C073-5C32-4561-88EF-782524C9E869}" srcOrd="6" destOrd="0" presId="urn:microsoft.com/office/officeart/2005/8/layout/lProcess3"/>
    <dgm:cxn modelId="{F4DCFC31-7A27-459B-9517-BCB3720CB706}" type="presParOf" srcId="{FDD4E244-022B-4894-8D34-8412DDA9B881}" destId="{FF200D8E-8A64-44B9-B127-251F89A0BBAA}" srcOrd="1" destOrd="0" presId="urn:microsoft.com/office/officeart/2005/8/layout/lProcess3"/>
    <dgm:cxn modelId="{F0B5A3FE-2374-4FC4-8E5F-BAAD61961EC3}" type="presParOf" srcId="{FDD4E244-022B-4894-8D34-8412DDA9B881}" destId="{9E9E88AD-BC8B-4060-BA32-799E8FDC556D}" srcOrd="2" destOrd="0" presId="urn:microsoft.com/office/officeart/2005/8/layout/lProcess3"/>
    <dgm:cxn modelId="{F14253F1-0204-42EC-832C-093006BA7226}" type="presParOf" srcId="{9E9E88AD-BC8B-4060-BA32-799E8FDC556D}" destId="{91B239BA-9742-4FC6-8FA3-0C4CA7C75C07}" srcOrd="0" destOrd="0" presId="urn:microsoft.com/office/officeart/2005/8/layout/lProcess3"/>
    <dgm:cxn modelId="{9EA7B489-37BC-4251-AB41-36BD4C15C5A2}" type="presParOf" srcId="{9E9E88AD-BC8B-4060-BA32-799E8FDC556D}" destId="{617F3A89-00A2-4EB9-9AEE-52510763F7EB}" srcOrd="1" destOrd="0" presId="urn:microsoft.com/office/officeart/2005/8/layout/lProcess3"/>
    <dgm:cxn modelId="{54B425E2-F0A9-42C8-B2D3-537E7D0523FA}" type="presParOf" srcId="{9E9E88AD-BC8B-4060-BA32-799E8FDC556D}" destId="{91684F50-10C8-4776-B696-A69DF9A49D8A}" srcOrd="2" destOrd="0" presId="urn:microsoft.com/office/officeart/2005/8/layout/lProcess3"/>
    <dgm:cxn modelId="{CC7B19C7-E1FF-4C2F-BFD2-B6AFFECF293D}" type="presParOf" srcId="{9E9E88AD-BC8B-4060-BA32-799E8FDC556D}" destId="{134B7B2A-1DF6-4993-B16E-7EB30EFF487D}" srcOrd="3" destOrd="0" presId="urn:microsoft.com/office/officeart/2005/8/layout/lProcess3"/>
    <dgm:cxn modelId="{F2B77711-BBA1-40F5-861B-29D94EC14F55}" type="presParOf" srcId="{9E9E88AD-BC8B-4060-BA32-799E8FDC556D}" destId="{01E43514-B7FE-4A17-966A-BADFAE02252E}" srcOrd="4" destOrd="0" presId="urn:microsoft.com/office/officeart/2005/8/layout/lProcess3"/>
    <dgm:cxn modelId="{CC759066-B863-4D74-88F0-7D043D239527}" type="presParOf" srcId="{FDD4E244-022B-4894-8D34-8412DDA9B881}" destId="{0CFA5095-6000-4A3E-A3A4-1B3929335C2F}" srcOrd="3" destOrd="0" presId="urn:microsoft.com/office/officeart/2005/8/layout/lProcess3"/>
    <dgm:cxn modelId="{04388D38-75B1-4AD1-9073-D29C437E04F2}" type="presParOf" srcId="{FDD4E244-022B-4894-8D34-8412DDA9B881}" destId="{44C6CE1F-EE78-49BF-98CB-E12D28C6D4FB}" srcOrd="4" destOrd="0" presId="urn:microsoft.com/office/officeart/2005/8/layout/lProcess3"/>
    <dgm:cxn modelId="{F5F1289F-BE76-4CBA-AE29-01F5A486E025}" type="presParOf" srcId="{44C6CE1F-EE78-49BF-98CB-E12D28C6D4FB}" destId="{D798DA6A-FA79-45D5-BF6D-7378FD07BCA0}" srcOrd="0" destOrd="0" presId="urn:microsoft.com/office/officeart/2005/8/layout/lProcess3"/>
    <dgm:cxn modelId="{6A325D57-33B7-42CD-ADB8-C8A2221EA3FD}" type="presParOf" srcId="{44C6CE1F-EE78-49BF-98CB-E12D28C6D4FB}" destId="{76F61715-E5A1-408C-8BB7-A5772595E3F4}" srcOrd="1" destOrd="0" presId="urn:microsoft.com/office/officeart/2005/8/layout/lProcess3"/>
    <dgm:cxn modelId="{C467751E-AA09-4B77-9CCD-6527C09AEF59}" type="presParOf" srcId="{44C6CE1F-EE78-49BF-98CB-E12D28C6D4FB}" destId="{A58B2CFC-6EBA-4F5D-BCEF-38DE65240C67}" srcOrd="2" destOrd="0" presId="urn:microsoft.com/office/officeart/2005/8/layout/lProcess3"/>
    <dgm:cxn modelId="{8153945C-1330-4914-9A0B-C3156CF9D161}" type="presParOf" srcId="{44C6CE1F-EE78-49BF-98CB-E12D28C6D4FB}" destId="{7DF629D4-7025-412E-9081-8CCF4CF03AA7}" srcOrd="3" destOrd="0" presId="urn:microsoft.com/office/officeart/2005/8/layout/lProcess3"/>
    <dgm:cxn modelId="{615B0FEF-AC9E-4220-BDB8-F9632E56270E}" type="presParOf" srcId="{44C6CE1F-EE78-49BF-98CB-E12D28C6D4FB}" destId="{1963A3C4-0E67-4AF8-BCCB-60E661F0070D}" srcOrd="4" destOrd="0" presId="urn:microsoft.com/office/officeart/2005/8/layout/lProcess3"/>
    <dgm:cxn modelId="{BC038BE3-1BAC-4158-9058-5C5742252341}" type="presParOf" srcId="{FDD4E244-022B-4894-8D34-8412DDA9B881}" destId="{1A803249-1697-4DEA-BF0F-D107EBF0680D}" srcOrd="5" destOrd="0" presId="urn:microsoft.com/office/officeart/2005/8/layout/lProcess3"/>
    <dgm:cxn modelId="{9AAF14EB-A904-49C8-B9AE-BAC8956D253D}" type="presParOf" srcId="{FDD4E244-022B-4894-8D34-8412DDA9B881}" destId="{57ED67CB-F57F-424E-B82C-7E2918344866}" srcOrd="6" destOrd="0" presId="urn:microsoft.com/office/officeart/2005/8/layout/lProcess3"/>
    <dgm:cxn modelId="{85268D4F-7838-430B-ADB6-9965C18FF44B}" type="presParOf" srcId="{57ED67CB-F57F-424E-B82C-7E2918344866}" destId="{6AC16CB1-B14E-4F70-949A-F74F064E25BF}" srcOrd="0" destOrd="0" presId="urn:microsoft.com/office/officeart/2005/8/layout/lProcess3"/>
    <dgm:cxn modelId="{06B14208-AF31-4FA7-B08C-680887C9E96F}" type="presParOf" srcId="{57ED67CB-F57F-424E-B82C-7E2918344866}" destId="{0E9B1432-1B2D-407C-B3BF-377D740ED495}" srcOrd="1" destOrd="0" presId="urn:microsoft.com/office/officeart/2005/8/layout/lProcess3"/>
    <dgm:cxn modelId="{827AAC91-2715-4C91-A68A-56741730C05D}" type="presParOf" srcId="{57ED67CB-F57F-424E-B82C-7E2918344866}" destId="{6E1917B1-83CE-4CD0-B70F-592A1DE2F294}" srcOrd="2" destOrd="0" presId="urn:microsoft.com/office/officeart/2005/8/layout/lProcess3"/>
    <dgm:cxn modelId="{EA44DCD8-3FD3-44D1-A873-123CE96F0817}" type="presParOf" srcId="{57ED67CB-F57F-424E-B82C-7E2918344866}" destId="{077A9B26-3300-4692-B853-62417A491F4A}" srcOrd="3" destOrd="0" presId="urn:microsoft.com/office/officeart/2005/8/layout/lProcess3"/>
    <dgm:cxn modelId="{08E2FC2D-33C7-488F-AE09-6EA7B046D9A5}" type="presParOf" srcId="{57ED67CB-F57F-424E-B82C-7E2918344866}" destId="{4309C584-9159-4C60-AD76-83C24445D452}" srcOrd="4" destOrd="0" presId="urn:microsoft.com/office/officeart/2005/8/layout/lProcess3"/>
    <dgm:cxn modelId="{8404ECD4-DD7D-4F38-88DB-252682899474}" type="presParOf" srcId="{57ED67CB-F57F-424E-B82C-7E2918344866}" destId="{AE6A76B9-9894-4181-9FCE-22BB06B288B1}" srcOrd="5" destOrd="0" presId="urn:microsoft.com/office/officeart/2005/8/layout/lProcess3"/>
    <dgm:cxn modelId="{4C8DFFB8-1449-446A-98FB-2D72362892ED}" type="presParOf" srcId="{57ED67CB-F57F-424E-B82C-7E2918344866}" destId="{40838523-1CC3-49EF-9D03-28BA722CBAC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00D78-6DEF-4C2A-B2E8-66EA78C7756A}">
      <dsp:nvSpPr>
        <dsp:cNvPr id="0" name=""/>
        <dsp:cNvSpPr/>
      </dsp:nvSpPr>
      <dsp:spPr>
        <a:xfrm>
          <a:off x="0" y="0"/>
          <a:ext cx="31299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A2528-0EA8-490D-AE56-A39C87A71F7F}">
      <dsp:nvSpPr>
        <dsp:cNvPr id="0" name=""/>
        <dsp:cNvSpPr/>
      </dsp:nvSpPr>
      <dsp:spPr>
        <a:xfrm>
          <a:off x="0" y="0"/>
          <a:ext cx="953466" cy="287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GUI </a:t>
          </a:r>
          <a:r>
            <a:rPr lang="en-US" altLang="ko-KR" sz="1400" kern="1200" dirty="0"/>
            <a:t>Package</a:t>
          </a:r>
          <a:endParaRPr lang="ko-KR" altLang="en-US" sz="1800" kern="1200" dirty="0"/>
        </a:p>
      </dsp:txBody>
      <dsp:txXfrm>
        <a:off x="0" y="0"/>
        <a:ext cx="953466" cy="2875981"/>
      </dsp:txXfrm>
    </dsp:sp>
    <dsp:sp modelId="{7F774F0E-97DC-4312-9E1F-AB395A6D40C3}">
      <dsp:nvSpPr>
        <dsp:cNvPr id="0" name=""/>
        <dsp:cNvSpPr/>
      </dsp:nvSpPr>
      <dsp:spPr>
        <a:xfrm>
          <a:off x="994271" y="19414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+mn-ea"/>
              <a:ea typeface="+mn-ea"/>
            </a:rPr>
            <a:t>DataEngineInterface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19414"/>
        <a:ext cx="2135461" cy="388285"/>
      </dsp:txXfrm>
    </dsp:sp>
    <dsp:sp modelId="{A2F996AA-522C-430F-AC99-14340C088870}">
      <dsp:nvSpPr>
        <dsp:cNvPr id="0" name=""/>
        <dsp:cNvSpPr/>
      </dsp:nvSpPr>
      <dsp:spPr>
        <a:xfrm>
          <a:off x="953466" y="407699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9CDCD-FD99-4E35-A77D-EB66BAE2EA4A}">
      <dsp:nvSpPr>
        <dsp:cNvPr id="0" name=""/>
        <dsp:cNvSpPr/>
      </dsp:nvSpPr>
      <dsp:spPr>
        <a:xfrm>
          <a:off x="994271" y="427114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+mn-ea"/>
              <a:ea typeface="+mn-ea"/>
            </a:rPr>
            <a:t>DetailLecture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427114"/>
        <a:ext cx="2135461" cy="388285"/>
      </dsp:txXfrm>
    </dsp:sp>
    <dsp:sp modelId="{B356C07E-7E7B-436C-AE19-C5CA22EE5144}">
      <dsp:nvSpPr>
        <dsp:cNvPr id="0" name=""/>
        <dsp:cNvSpPr/>
      </dsp:nvSpPr>
      <dsp:spPr>
        <a:xfrm>
          <a:off x="953466" y="815399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3D8B8-1A13-4CB5-BEE1-073643525E50}">
      <dsp:nvSpPr>
        <dsp:cNvPr id="0" name=""/>
        <dsp:cNvSpPr/>
      </dsp:nvSpPr>
      <dsp:spPr>
        <a:xfrm>
          <a:off x="994271" y="834813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+mn-ea"/>
              <a:ea typeface="+mn-ea"/>
            </a:rPr>
            <a:t>startGUI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834813"/>
        <a:ext cx="2135461" cy="388285"/>
      </dsp:txXfrm>
    </dsp:sp>
    <dsp:sp modelId="{6CE1BDAC-7F50-4507-A7D7-1DF798FCC8C8}">
      <dsp:nvSpPr>
        <dsp:cNvPr id="0" name=""/>
        <dsp:cNvSpPr/>
      </dsp:nvSpPr>
      <dsp:spPr>
        <a:xfrm>
          <a:off x="953466" y="1223099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95C55-2F38-4CDD-9314-6952D1DC640D}">
      <dsp:nvSpPr>
        <dsp:cNvPr id="0" name=""/>
        <dsp:cNvSpPr/>
      </dsp:nvSpPr>
      <dsp:spPr>
        <a:xfrm>
          <a:off x="994271" y="1242513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+mn-ea"/>
              <a:ea typeface="+mn-ea"/>
            </a:rPr>
            <a:t>Login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1242513"/>
        <a:ext cx="2135461" cy="388285"/>
      </dsp:txXfrm>
    </dsp:sp>
    <dsp:sp modelId="{724D58A0-B9EC-407E-ACE8-64B7B16A607D}">
      <dsp:nvSpPr>
        <dsp:cNvPr id="0" name=""/>
        <dsp:cNvSpPr/>
      </dsp:nvSpPr>
      <dsp:spPr>
        <a:xfrm>
          <a:off x="953466" y="1630799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79496-4F83-4775-88FC-E6C2B482467A}">
      <dsp:nvSpPr>
        <dsp:cNvPr id="0" name=""/>
        <dsp:cNvSpPr/>
      </dsp:nvSpPr>
      <dsp:spPr>
        <a:xfrm>
          <a:off x="994271" y="1650213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+mn-ea"/>
              <a:ea typeface="+mn-ea"/>
            </a:rPr>
            <a:t>TableControl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1650213"/>
        <a:ext cx="2135461" cy="388285"/>
      </dsp:txXfrm>
    </dsp:sp>
    <dsp:sp modelId="{9D216443-AABB-4467-B3F7-3B36E869147C}">
      <dsp:nvSpPr>
        <dsp:cNvPr id="0" name=""/>
        <dsp:cNvSpPr/>
      </dsp:nvSpPr>
      <dsp:spPr>
        <a:xfrm>
          <a:off x="953466" y="2038498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BCF88-2FEB-4367-AE0B-0815DF6FD074}">
      <dsp:nvSpPr>
        <dsp:cNvPr id="0" name=""/>
        <dsp:cNvSpPr/>
      </dsp:nvSpPr>
      <dsp:spPr>
        <a:xfrm>
          <a:off x="994271" y="2057913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+mn-ea"/>
              <a:ea typeface="+mn-ea"/>
            </a:rPr>
            <a:t>TableSelection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2057913"/>
        <a:ext cx="2135461" cy="388285"/>
      </dsp:txXfrm>
    </dsp:sp>
    <dsp:sp modelId="{F624CC5E-6381-48DA-B12F-839542E4EF58}">
      <dsp:nvSpPr>
        <dsp:cNvPr id="0" name=""/>
        <dsp:cNvSpPr/>
      </dsp:nvSpPr>
      <dsp:spPr>
        <a:xfrm>
          <a:off x="953466" y="2446198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7DEBE-B611-4C06-A35B-5DA5491E1A42}">
      <dsp:nvSpPr>
        <dsp:cNvPr id="0" name=""/>
        <dsp:cNvSpPr/>
      </dsp:nvSpPr>
      <dsp:spPr>
        <a:xfrm>
          <a:off x="994271" y="2465613"/>
          <a:ext cx="2135461" cy="388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+mn-ea"/>
              <a:ea typeface="+mn-ea"/>
            </a:rPr>
            <a:t>UIData</a:t>
          </a:r>
          <a:endParaRPr lang="ko-KR" altLang="en-US" sz="1300" kern="1200" dirty="0">
            <a:latin typeface="+mn-ea"/>
            <a:ea typeface="+mn-ea"/>
          </a:endParaRPr>
        </a:p>
      </dsp:txBody>
      <dsp:txXfrm>
        <a:off x="994271" y="2465613"/>
        <a:ext cx="2135461" cy="388285"/>
      </dsp:txXfrm>
    </dsp:sp>
    <dsp:sp modelId="{E72E7A8C-BE43-4BC6-BD90-5034982AAC17}">
      <dsp:nvSpPr>
        <dsp:cNvPr id="0" name=""/>
        <dsp:cNvSpPr/>
      </dsp:nvSpPr>
      <dsp:spPr>
        <a:xfrm>
          <a:off x="953466" y="2853898"/>
          <a:ext cx="2176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2DBFD-D9EA-47F6-8770-47206192F80C}">
      <dsp:nvSpPr>
        <dsp:cNvPr id="0" name=""/>
        <dsp:cNvSpPr/>
      </dsp:nvSpPr>
      <dsp:spPr>
        <a:xfrm>
          <a:off x="1472" y="380"/>
          <a:ext cx="4141679" cy="72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GUI</a:t>
          </a:r>
          <a:endParaRPr lang="ko-KR" altLang="en-US" sz="3600" kern="1200" dirty="0"/>
        </a:p>
      </dsp:txBody>
      <dsp:txXfrm>
        <a:off x="22820" y="21728"/>
        <a:ext cx="4098983" cy="686194"/>
      </dsp:txXfrm>
    </dsp:sp>
    <dsp:sp modelId="{4C019054-7264-4492-B0D6-67A8E2B3B0E3}">
      <dsp:nvSpPr>
        <dsp:cNvPr id="0" name=""/>
        <dsp:cNvSpPr/>
      </dsp:nvSpPr>
      <dsp:spPr>
        <a:xfrm>
          <a:off x="1472" y="784179"/>
          <a:ext cx="3059070" cy="7288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No-interface</a:t>
          </a:r>
          <a:endParaRPr lang="ko-KR" altLang="en-US" sz="1600" kern="1200" dirty="0"/>
        </a:p>
      </dsp:txBody>
      <dsp:txXfrm>
        <a:off x="22820" y="805527"/>
        <a:ext cx="3016374" cy="686194"/>
      </dsp:txXfrm>
    </dsp:sp>
    <dsp:sp modelId="{BE6CF7E8-EDB4-4018-A0B0-7FF23841C0D2}">
      <dsp:nvSpPr>
        <dsp:cNvPr id="0" name=""/>
        <dsp:cNvSpPr/>
      </dsp:nvSpPr>
      <dsp:spPr>
        <a:xfrm>
          <a:off x="1472" y="1567979"/>
          <a:ext cx="998717" cy="7288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View</a:t>
          </a:r>
          <a:endParaRPr lang="ko-KR" altLang="en-US" sz="1600" kern="1200" dirty="0"/>
        </a:p>
      </dsp:txBody>
      <dsp:txXfrm>
        <a:off x="22820" y="1589327"/>
        <a:ext cx="956021" cy="686194"/>
      </dsp:txXfrm>
    </dsp:sp>
    <dsp:sp modelId="{58E3ECB1-F901-4279-9B37-5E5E84BEE08F}">
      <dsp:nvSpPr>
        <dsp:cNvPr id="0" name=""/>
        <dsp:cNvSpPr/>
      </dsp:nvSpPr>
      <dsp:spPr>
        <a:xfrm>
          <a:off x="1472" y="2351778"/>
          <a:ext cx="998717" cy="728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Admin</a:t>
          </a:r>
          <a:endParaRPr lang="ko-KR" altLang="en-US" sz="1300" kern="1200" dirty="0"/>
        </a:p>
      </dsp:txBody>
      <dsp:txXfrm>
        <a:off x="22820" y="2373126"/>
        <a:ext cx="956021" cy="686194"/>
      </dsp:txXfrm>
    </dsp:sp>
    <dsp:sp modelId="{6F9EAF61-127F-4AD3-B174-9738A8AD963C}">
      <dsp:nvSpPr>
        <dsp:cNvPr id="0" name=""/>
        <dsp:cNvSpPr/>
      </dsp:nvSpPr>
      <dsp:spPr>
        <a:xfrm>
          <a:off x="1042135" y="1567979"/>
          <a:ext cx="2018407" cy="7288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Event</a:t>
          </a:r>
          <a:endParaRPr lang="ko-KR" altLang="en-US" sz="1600" kern="1200" dirty="0"/>
        </a:p>
      </dsp:txBody>
      <dsp:txXfrm>
        <a:off x="1063483" y="1589327"/>
        <a:ext cx="1975711" cy="686194"/>
      </dsp:txXfrm>
    </dsp:sp>
    <dsp:sp modelId="{814A313C-E838-4561-BD43-8B95310AB6D2}">
      <dsp:nvSpPr>
        <dsp:cNvPr id="0" name=""/>
        <dsp:cNvSpPr/>
      </dsp:nvSpPr>
      <dsp:spPr>
        <a:xfrm>
          <a:off x="1042135" y="2351778"/>
          <a:ext cx="998717" cy="728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Login</a:t>
          </a:r>
          <a:endParaRPr lang="ko-KR" altLang="en-US" sz="1300" kern="1200" dirty="0"/>
        </a:p>
      </dsp:txBody>
      <dsp:txXfrm>
        <a:off x="1063483" y="2373126"/>
        <a:ext cx="956021" cy="686194"/>
      </dsp:txXfrm>
    </dsp:sp>
    <dsp:sp modelId="{3AB9B6F6-25DB-4214-A60B-379B2DE152B8}">
      <dsp:nvSpPr>
        <dsp:cNvPr id="0" name=""/>
        <dsp:cNvSpPr/>
      </dsp:nvSpPr>
      <dsp:spPr>
        <a:xfrm>
          <a:off x="2061825" y="2351778"/>
          <a:ext cx="998717" cy="728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LectureList</a:t>
          </a:r>
          <a:endParaRPr lang="ko-KR" altLang="en-US" sz="1300" kern="1200" dirty="0"/>
        </a:p>
      </dsp:txBody>
      <dsp:txXfrm>
        <a:off x="2083173" y="2373126"/>
        <a:ext cx="956021" cy="686194"/>
      </dsp:txXfrm>
    </dsp:sp>
    <dsp:sp modelId="{8D95DD47-7A34-4846-A6F2-DD71491939FE}">
      <dsp:nvSpPr>
        <dsp:cNvPr id="0" name=""/>
        <dsp:cNvSpPr/>
      </dsp:nvSpPr>
      <dsp:spPr>
        <a:xfrm>
          <a:off x="3144435" y="784179"/>
          <a:ext cx="998717" cy="7288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Interface</a:t>
          </a:r>
          <a:endParaRPr lang="ko-KR" altLang="en-US" sz="1600" kern="1200" dirty="0"/>
        </a:p>
      </dsp:txBody>
      <dsp:txXfrm>
        <a:off x="3165783" y="805527"/>
        <a:ext cx="956021" cy="686194"/>
      </dsp:txXfrm>
    </dsp:sp>
    <dsp:sp modelId="{10E5FB55-D546-412E-BFE3-FEE0F8BFA20D}">
      <dsp:nvSpPr>
        <dsp:cNvPr id="0" name=""/>
        <dsp:cNvSpPr/>
      </dsp:nvSpPr>
      <dsp:spPr>
        <a:xfrm>
          <a:off x="3144435" y="1567979"/>
          <a:ext cx="998717" cy="7288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Panel</a:t>
          </a:r>
          <a:endParaRPr lang="ko-KR" altLang="en-US" sz="1600" kern="1200" dirty="0"/>
        </a:p>
      </dsp:txBody>
      <dsp:txXfrm>
        <a:off x="3165783" y="1589327"/>
        <a:ext cx="956021" cy="686194"/>
      </dsp:txXfrm>
    </dsp:sp>
    <dsp:sp modelId="{718E8761-8092-49BF-B390-A02D7A233E20}">
      <dsp:nvSpPr>
        <dsp:cNvPr id="0" name=""/>
        <dsp:cNvSpPr/>
      </dsp:nvSpPr>
      <dsp:spPr>
        <a:xfrm>
          <a:off x="3144435" y="2351778"/>
          <a:ext cx="998717" cy="728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Mypage</a:t>
          </a:r>
          <a:endParaRPr lang="ko-KR" altLang="en-US" sz="1300" kern="1200" dirty="0"/>
        </a:p>
      </dsp:txBody>
      <dsp:txXfrm>
        <a:off x="3165783" y="2373126"/>
        <a:ext cx="956021" cy="686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E48C8-52B9-49E4-8322-C27D6BAC4B2D}">
      <dsp:nvSpPr>
        <dsp:cNvPr id="0" name=""/>
        <dsp:cNvSpPr/>
      </dsp:nvSpPr>
      <dsp:spPr>
        <a:xfrm>
          <a:off x="1371997" y="70"/>
          <a:ext cx="1948319" cy="7793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설계</a:t>
          </a:r>
        </a:p>
      </dsp:txBody>
      <dsp:txXfrm>
        <a:off x="1761661" y="70"/>
        <a:ext cx="1168992" cy="779327"/>
      </dsp:txXfrm>
    </dsp:sp>
    <dsp:sp modelId="{9CBEAF67-8FFD-4791-A4EB-A0774F33F7F9}">
      <dsp:nvSpPr>
        <dsp:cNvPr id="0" name=""/>
        <dsp:cNvSpPr/>
      </dsp:nvSpPr>
      <dsp:spPr>
        <a:xfrm>
          <a:off x="3067035" y="66312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GUI</a:t>
          </a:r>
          <a:endParaRPr lang="ko-KR" altLang="en-US" sz="1500" kern="1200" dirty="0"/>
        </a:p>
      </dsp:txBody>
      <dsp:txXfrm>
        <a:off x="3390456" y="66312"/>
        <a:ext cx="970263" cy="646842"/>
      </dsp:txXfrm>
    </dsp:sp>
    <dsp:sp modelId="{5DCB35D2-5563-457C-B528-B7E02CCE46F8}">
      <dsp:nvSpPr>
        <dsp:cNvPr id="0" name=""/>
        <dsp:cNvSpPr/>
      </dsp:nvSpPr>
      <dsp:spPr>
        <a:xfrm>
          <a:off x="4457746" y="66312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36658"/>
            <a:satOff val="2747"/>
            <a:lumOff val="93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6658"/>
              <a:satOff val="2747"/>
              <a:lumOff val="9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데이터</a:t>
          </a:r>
        </a:p>
      </dsp:txBody>
      <dsp:txXfrm>
        <a:off x="4781167" y="66312"/>
        <a:ext cx="970263" cy="646842"/>
      </dsp:txXfrm>
    </dsp:sp>
    <dsp:sp modelId="{C689C073-5C32-4561-88EF-782524C9E869}">
      <dsp:nvSpPr>
        <dsp:cNvPr id="0" name=""/>
        <dsp:cNvSpPr/>
      </dsp:nvSpPr>
      <dsp:spPr>
        <a:xfrm>
          <a:off x="5848456" y="66312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73315"/>
            <a:satOff val="5494"/>
            <a:lumOff val="187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3315"/>
              <a:satOff val="5494"/>
              <a:lumOff val="1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기능</a:t>
          </a:r>
        </a:p>
      </dsp:txBody>
      <dsp:txXfrm>
        <a:off x="6171877" y="66312"/>
        <a:ext cx="970263" cy="646842"/>
      </dsp:txXfrm>
    </dsp:sp>
    <dsp:sp modelId="{91B239BA-9742-4FC6-8FA3-0C4CA7C75C07}">
      <dsp:nvSpPr>
        <dsp:cNvPr id="0" name=""/>
        <dsp:cNvSpPr/>
      </dsp:nvSpPr>
      <dsp:spPr>
        <a:xfrm>
          <a:off x="1371997" y="888503"/>
          <a:ext cx="1948319" cy="779327"/>
        </a:xfrm>
        <a:prstGeom prst="chevron">
          <a:avLst/>
        </a:prstGeom>
        <a:solidFill>
          <a:schemeClr val="accent2">
            <a:hueOff val="-65152"/>
            <a:satOff val="672"/>
            <a:lumOff val="154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개발</a:t>
          </a:r>
        </a:p>
      </dsp:txBody>
      <dsp:txXfrm>
        <a:off x="1761661" y="888503"/>
        <a:ext cx="1168992" cy="779327"/>
      </dsp:txXfrm>
    </dsp:sp>
    <dsp:sp modelId="{91684F50-10C8-4776-B696-A69DF9A49D8A}">
      <dsp:nvSpPr>
        <dsp:cNvPr id="0" name=""/>
        <dsp:cNvSpPr/>
      </dsp:nvSpPr>
      <dsp:spPr>
        <a:xfrm>
          <a:off x="3067035" y="954746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109973"/>
            <a:satOff val="8241"/>
            <a:lumOff val="28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09973"/>
              <a:satOff val="8241"/>
              <a:lumOff val="2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기능</a:t>
          </a:r>
        </a:p>
      </dsp:txBody>
      <dsp:txXfrm>
        <a:off x="3390456" y="954746"/>
        <a:ext cx="970263" cy="646842"/>
      </dsp:txXfrm>
    </dsp:sp>
    <dsp:sp modelId="{01E43514-B7FE-4A17-966A-BADFAE02252E}">
      <dsp:nvSpPr>
        <dsp:cNvPr id="0" name=""/>
        <dsp:cNvSpPr/>
      </dsp:nvSpPr>
      <dsp:spPr>
        <a:xfrm>
          <a:off x="4457746" y="954746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146630"/>
            <a:satOff val="10988"/>
            <a:lumOff val="3752"/>
            <a:alphaOff val="0"/>
          </a:schemeClr>
        </a:solidFill>
        <a:ln w="25400" cap="flat" cmpd="sng" algn="ctr">
          <a:solidFill>
            <a:schemeClr val="accent5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GUI</a:t>
          </a:r>
          <a:endParaRPr lang="ko-KR" altLang="en-US" sz="1500" kern="1200" dirty="0"/>
        </a:p>
      </dsp:txBody>
      <dsp:txXfrm>
        <a:off x="4781167" y="954746"/>
        <a:ext cx="970263" cy="646842"/>
      </dsp:txXfrm>
    </dsp:sp>
    <dsp:sp modelId="{D798DA6A-FA79-45D5-BF6D-7378FD07BCA0}">
      <dsp:nvSpPr>
        <dsp:cNvPr id="0" name=""/>
        <dsp:cNvSpPr/>
      </dsp:nvSpPr>
      <dsp:spPr>
        <a:xfrm>
          <a:off x="1371997" y="1776937"/>
          <a:ext cx="1948319" cy="779327"/>
        </a:xfrm>
        <a:prstGeom prst="chevron">
          <a:avLst/>
        </a:prstGeom>
        <a:solidFill>
          <a:schemeClr val="accent2">
            <a:hueOff val="-130305"/>
            <a:satOff val="1344"/>
            <a:lumOff val="308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디자인</a:t>
          </a:r>
          <a:endParaRPr lang="en-US" altLang="ko-KR" sz="2900" kern="1200" dirty="0"/>
        </a:p>
      </dsp:txBody>
      <dsp:txXfrm>
        <a:off x="1761661" y="1776937"/>
        <a:ext cx="1168992" cy="779327"/>
      </dsp:txXfrm>
    </dsp:sp>
    <dsp:sp modelId="{A58B2CFC-6EBA-4F5D-BCEF-38DE65240C67}">
      <dsp:nvSpPr>
        <dsp:cNvPr id="0" name=""/>
        <dsp:cNvSpPr/>
      </dsp:nvSpPr>
      <dsp:spPr>
        <a:xfrm>
          <a:off x="3067035" y="1843180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183288"/>
            <a:satOff val="13736"/>
            <a:lumOff val="469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83288"/>
              <a:satOff val="13736"/>
              <a:lumOff val="4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사진추가</a:t>
          </a:r>
          <a:endParaRPr lang="en-US" altLang="ko-KR" sz="1500" kern="1200" dirty="0"/>
        </a:p>
      </dsp:txBody>
      <dsp:txXfrm>
        <a:off x="3390456" y="1843180"/>
        <a:ext cx="970263" cy="646842"/>
      </dsp:txXfrm>
    </dsp:sp>
    <dsp:sp modelId="{1963A3C4-0E67-4AF8-BCCB-60E661F0070D}">
      <dsp:nvSpPr>
        <dsp:cNvPr id="0" name=""/>
        <dsp:cNvSpPr/>
      </dsp:nvSpPr>
      <dsp:spPr>
        <a:xfrm>
          <a:off x="4457746" y="1843180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219945"/>
            <a:satOff val="16483"/>
            <a:lumOff val="56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19945"/>
              <a:satOff val="16483"/>
              <a:lumOff val="5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GUI </a:t>
          </a:r>
          <a:r>
            <a:rPr lang="ko-KR" altLang="en-US" sz="1500" kern="1200" dirty="0"/>
            <a:t>보완</a:t>
          </a:r>
          <a:endParaRPr lang="en-US" altLang="ko-KR" sz="1500" kern="1200" dirty="0"/>
        </a:p>
      </dsp:txBody>
      <dsp:txXfrm>
        <a:off x="4781167" y="1843180"/>
        <a:ext cx="970263" cy="646842"/>
      </dsp:txXfrm>
    </dsp:sp>
    <dsp:sp modelId="{6AC16CB1-B14E-4F70-949A-F74F064E25BF}">
      <dsp:nvSpPr>
        <dsp:cNvPr id="0" name=""/>
        <dsp:cNvSpPr/>
      </dsp:nvSpPr>
      <dsp:spPr>
        <a:xfrm>
          <a:off x="1371997" y="2665371"/>
          <a:ext cx="1948319" cy="779327"/>
        </a:xfrm>
        <a:prstGeom prst="chevron">
          <a:avLst/>
        </a:prstGeom>
        <a:solidFill>
          <a:schemeClr val="accent2">
            <a:hueOff val="-195457"/>
            <a:satOff val="2016"/>
            <a:lumOff val="4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테스트</a:t>
          </a:r>
          <a:endParaRPr lang="en-US" altLang="ko-KR" sz="2900" kern="1200" dirty="0"/>
        </a:p>
      </dsp:txBody>
      <dsp:txXfrm>
        <a:off x="1761661" y="2665371"/>
        <a:ext cx="1168992" cy="779327"/>
      </dsp:txXfrm>
    </dsp:sp>
    <dsp:sp modelId="{6E1917B1-83CE-4CD0-B70F-592A1DE2F294}">
      <dsp:nvSpPr>
        <dsp:cNvPr id="0" name=""/>
        <dsp:cNvSpPr/>
      </dsp:nvSpPr>
      <dsp:spPr>
        <a:xfrm>
          <a:off x="3067035" y="2731614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256603"/>
            <a:satOff val="19230"/>
            <a:lumOff val="656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56603"/>
              <a:satOff val="19230"/>
              <a:lumOff val="65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관리자</a:t>
          </a:r>
          <a:endParaRPr lang="en-US" altLang="ko-KR" sz="1500" kern="1200" dirty="0"/>
        </a:p>
      </dsp:txBody>
      <dsp:txXfrm>
        <a:off x="3390456" y="2731614"/>
        <a:ext cx="970263" cy="646842"/>
      </dsp:txXfrm>
    </dsp:sp>
    <dsp:sp modelId="{4309C584-9159-4C60-AD76-83C24445D452}">
      <dsp:nvSpPr>
        <dsp:cNvPr id="0" name=""/>
        <dsp:cNvSpPr/>
      </dsp:nvSpPr>
      <dsp:spPr>
        <a:xfrm>
          <a:off x="4457746" y="2731614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293260"/>
            <a:satOff val="21977"/>
            <a:lumOff val="750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93260"/>
              <a:satOff val="21977"/>
              <a:lumOff val="75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고객</a:t>
          </a:r>
          <a:endParaRPr lang="en-US" altLang="ko-KR" sz="1500" kern="1200" dirty="0"/>
        </a:p>
      </dsp:txBody>
      <dsp:txXfrm>
        <a:off x="4781167" y="2731614"/>
        <a:ext cx="970263" cy="646842"/>
      </dsp:txXfrm>
    </dsp:sp>
    <dsp:sp modelId="{40838523-1CC3-49EF-9D03-28BA722CBAC2}">
      <dsp:nvSpPr>
        <dsp:cNvPr id="0" name=""/>
        <dsp:cNvSpPr/>
      </dsp:nvSpPr>
      <dsp:spPr>
        <a:xfrm>
          <a:off x="5848456" y="2731614"/>
          <a:ext cx="1617105" cy="646842"/>
        </a:xfrm>
        <a:prstGeom prst="chevron">
          <a:avLst/>
        </a:prstGeom>
        <a:solidFill>
          <a:schemeClr val="accent2">
            <a:tint val="40000"/>
            <a:alpha val="90000"/>
            <a:hueOff val="-329918"/>
            <a:satOff val="24724"/>
            <a:lumOff val="844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29918"/>
              <a:satOff val="24724"/>
              <a:lumOff val="84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보고서 작성</a:t>
          </a:r>
          <a:endParaRPr lang="en-US" altLang="ko-KR" sz="1500" kern="1200" dirty="0"/>
        </a:p>
      </dsp:txBody>
      <dsp:txXfrm>
        <a:off x="6171877" y="2731614"/>
        <a:ext cx="970263" cy="64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반려동물인구 </a:t>
            </a:r>
            <a:r>
              <a:rPr lang="en-US" altLang="ko-KR" dirty="0"/>
              <a:t>1</a:t>
            </a:r>
            <a:r>
              <a:rPr lang="ko-KR" altLang="en-US" dirty="0"/>
              <a:t>천만시대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인구수에 비해</a:t>
            </a:r>
            <a:r>
              <a:rPr lang="en-US" altLang="ko-KR" dirty="0"/>
              <a:t>, </a:t>
            </a:r>
            <a:r>
              <a:rPr lang="ko-KR" altLang="en-US" dirty="0"/>
              <a:t>질 좋은 강의자료는 별로 없는 상황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49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추후로 강의 </a:t>
            </a:r>
            <a:r>
              <a:rPr lang="en-US" altLang="ko-KR" dirty="0"/>
              <a:t>online </a:t>
            </a:r>
            <a:r>
              <a:rPr lang="ko-KR" altLang="en-US" dirty="0"/>
              <a:t>과 </a:t>
            </a:r>
            <a:r>
              <a:rPr lang="en-US" altLang="ko-KR" dirty="0"/>
              <a:t>offline </a:t>
            </a:r>
            <a:r>
              <a:rPr lang="ko-KR" altLang="en-US" dirty="0"/>
              <a:t>구분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4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주제는 뭐였는지 목표는 </a:t>
            </a:r>
            <a:r>
              <a:rPr lang="ko-KR" altLang="en-US" dirty="0" err="1"/>
              <a:t>뭔지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6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주제는 뭐였는지 목표는 </a:t>
            </a:r>
            <a:r>
              <a:rPr lang="ko-KR" altLang="en-US" dirty="0" err="1"/>
              <a:t>뭔지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55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7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하나 통째로</a:t>
            </a:r>
            <a:r>
              <a:rPr lang="en-US" altLang="ko-KR" dirty="0"/>
              <a:t>, interface,</a:t>
            </a:r>
            <a:r>
              <a:rPr lang="ko-KR" altLang="en-US" dirty="0"/>
              <a:t> </a:t>
            </a:r>
            <a:r>
              <a:rPr lang="en-US" altLang="ko-KR" dirty="0" err="1"/>
              <a:t>gui</a:t>
            </a:r>
            <a:r>
              <a:rPr lang="ko-KR" altLang="en-US" dirty="0"/>
              <a:t> 기능</a:t>
            </a:r>
            <a:r>
              <a:rPr lang="en-US" altLang="ko-KR" dirty="0"/>
              <a:t>, </a:t>
            </a:r>
            <a:r>
              <a:rPr lang="ko-KR" altLang="en-US" dirty="0"/>
              <a:t>화면 중심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64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7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타이포_씨고딕 180" panose="02020503020101020101" pitchFamily="18" charset="-127"/>
                <a:ea typeface="타이포_씨고딕 180" panose="02020503020101020101" pitchFamily="18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타이포_씨고딕 180" panose="02020503020101020101" pitchFamily="18" charset="-127"/>
                <a:ea typeface="타이포_씨고딕 180" panose="020205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타이포_씨고딕 180" panose="02020503020101020101" pitchFamily="18" charset="-127"/>
                <a:ea typeface="타이포_씨고딕 180" panose="020205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  <a:cs typeface="타이포_씨고딕 180" panose="02020503020101020101" pitchFamily="18" charset="-127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타이포_씨고딕 180" panose="02020503020101020101" pitchFamily="18" charset="-127"/>
          <a:ea typeface="타이포_씨고딕 180" panose="0202050302010102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펜" panose="020B0503000000000000" pitchFamily="50" charset="-127"/>
          <a:ea typeface="나눔바른펜" panose="020B0503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거북이">
            <a:extLst>
              <a:ext uri="{FF2B5EF4-FFF2-40B4-BE49-F238E27FC236}">
                <a16:creationId xmlns:a16="http://schemas.microsoft.com/office/drawing/2014/main" id="{519D8CFA-6536-4918-822D-22A450A40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94" y="437197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F5B5D-1B78-4839-A294-E446283AA6DE}"/>
              </a:ext>
            </a:extLst>
          </p:cNvPr>
          <p:cNvSpPr txBox="1"/>
          <p:nvPr/>
        </p:nvSpPr>
        <p:spPr>
          <a:xfrm>
            <a:off x="270933" y="1320800"/>
            <a:ext cx="62399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객체지향 프로그래밍 </a:t>
            </a:r>
            <a:r>
              <a:rPr lang="en-US" altLang="ko-KR" sz="18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– </a:t>
            </a:r>
            <a:r>
              <a:rPr lang="ko-KR" altLang="en-US" sz="18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중간발표</a:t>
            </a:r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강의 관리 프로그램</a:t>
            </a:r>
            <a:endParaRPr lang="en-US" altLang="ko-KR" sz="40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sz="1800" dirty="0" err="1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꼬북꼬북팀</a:t>
            </a:r>
            <a:endParaRPr lang="en-US" altLang="ko-KR" sz="18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5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THANK YOU</a:t>
            </a:r>
            <a:r>
              <a:rPr lang="en" sz="6000" dirty="0">
                <a:solidFill>
                  <a:schemeClr val="accent5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!</a:t>
            </a:r>
            <a:endParaRPr sz="6000" dirty="0">
              <a:solidFill>
                <a:schemeClr val="accent5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 까지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꼬북꼬북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팀 이었습니다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am here because I love to give presentations. 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프로젝트 개요</a:t>
            </a:r>
            <a:endParaRPr b="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277400" y="1412042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b="1" dirty="0">
                <a:solidFill>
                  <a:srgbClr val="FF9800"/>
                </a:solidFill>
              </a:rPr>
              <a:t>주제선정</a:t>
            </a:r>
            <a:endParaRPr lang="en-US" altLang="ko-KR" sz="1800"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반려 동물 시장에 커짐에 따라 관련 교육 강의 또한 증가하였다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급격히 성장하는 시장 수요에 비해 공급이 부족하다는 것을 캐치하였다</a:t>
            </a:r>
            <a:r>
              <a:rPr lang="en-US" altLang="ko-KR" sz="12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우리는 관련 강의를 체계적으로 정리하고 파악 할 수 있도록 사이트 구성하였다</a:t>
            </a:r>
            <a:r>
              <a:rPr lang="en-US" altLang="ko-KR" sz="12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국내 반려동물 시장의 성장에 관하여 : 네이버 블로그">
            <a:extLst>
              <a:ext uri="{FF2B5EF4-FFF2-40B4-BE49-F238E27FC236}">
                <a16:creationId xmlns:a16="http://schemas.microsoft.com/office/drawing/2014/main" id="{91370EC4-EA5B-4681-A822-E860E450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042"/>
            <a:ext cx="4962859" cy="23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51FC0F-DAC8-4674-A6E2-87BAF892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3" y="3577658"/>
            <a:ext cx="2343175" cy="1311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EBF90D-62C4-4891-B2AD-0C432A232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684" y="3577658"/>
            <a:ext cx="2343175" cy="1311510"/>
          </a:xfrm>
          <a:prstGeom prst="rect">
            <a:avLst/>
          </a:prstGeom>
        </p:spPr>
      </p:pic>
      <p:sp>
        <p:nvSpPr>
          <p:cNvPr id="31" name="Google Shape;193;p12">
            <a:extLst>
              <a:ext uri="{FF2B5EF4-FFF2-40B4-BE49-F238E27FC236}">
                <a16:creationId xmlns:a16="http://schemas.microsoft.com/office/drawing/2014/main" id="{2FE27B46-BDD8-4653-A187-FC519356E9F8}"/>
              </a:ext>
            </a:extLst>
          </p:cNvPr>
          <p:cNvSpPr txBox="1">
            <a:spLocks/>
          </p:cNvSpPr>
          <p:nvPr/>
        </p:nvSpPr>
        <p:spPr>
          <a:xfrm>
            <a:off x="5277400" y="3355463"/>
            <a:ext cx="3084300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b="1" dirty="0">
                <a:solidFill>
                  <a:srgbClr val="FF9800"/>
                </a:solidFill>
              </a:rPr>
              <a:t>프로젝트 목표</a:t>
            </a:r>
            <a:endParaRPr lang="en-US" altLang="ko-KR" sz="18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전문적이고 체계적인 강의 정보를 사용자에게 제공하는 것</a:t>
            </a:r>
            <a:r>
              <a:rPr lang="en-US" altLang="ko-KR" sz="1200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F58FF9A-8F56-47DA-998F-B268593C4828}"/>
              </a:ext>
            </a:extLst>
          </p:cNvPr>
          <p:cNvSpPr/>
          <p:nvPr/>
        </p:nvSpPr>
        <p:spPr>
          <a:xfrm>
            <a:off x="0" y="1359866"/>
            <a:ext cx="8801100" cy="13679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현재 진행 사항</a:t>
            </a:r>
            <a:endParaRPr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C6D806A1-1BBF-47F2-A2E1-3E706112138B}"/>
              </a:ext>
            </a:extLst>
          </p:cNvPr>
          <p:cNvSpPr/>
          <p:nvPr/>
        </p:nvSpPr>
        <p:spPr>
          <a:xfrm>
            <a:off x="3345517" y="1361759"/>
            <a:ext cx="1582303" cy="1221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7EF513-63AC-4F0A-88CC-BB0B1F14F6F5}"/>
              </a:ext>
            </a:extLst>
          </p:cNvPr>
          <p:cNvSpPr/>
          <p:nvPr/>
        </p:nvSpPr>
        <p:spPr>
          <a:xfrm>
            <a:off x="5889202" y="1433404"/>
            <a:ext cx="1582303" cy="122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695961-B702-40BB-890E-74E16A3611E1}"/>
              </a:ext>
            </a:extLst>
          </p:cNvPr>
          <p:cNvGrpSpPr/>
          <p:nvPr/>
        </p:nvGrpSpPr>
        <p:grpSpPr>
          <a:xfrm>
            <a:off x="728727" y="1349961"/>
            <a:ext cx="1600200" cy="1221787"/>
            <a:chOff x="1164432" y="1349963"/>
            <a:chExt cx="1600200" cy="122178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6BEF2F5-DE78-4771-BBC1-FFB4F6549927}"/>
                </a:ext>
              </a:extLst>
            </p:cNvPr>
            <p:cNvSpPr/>
            <p:nvPr/>
          </p:nvSpPr>
          <p:spPr>
            <a:xfrm>
              <a:off x="1164432" y="1349963"/>
              <a:ext cx="1582303" cy="1221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76B4CA-473B-4A0F-AECC-3B4616DE23F2}"/>
                </a:ext>
              </a:extLst>
            </p:cNvPr>
            <p:cNvSpPr txBox="1"/>
            <p:nvPr/>
          </p:nvSpPr>
          <p:spPr>
            <a:xfrm>
              <a:off x="1164432" y="1490383"/>
              <a:ext cx="160020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pc="-100" dirty="0">
                  <a:solidFill>
                    <a:schemeClr val="bg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프로젝트</a:t>
              </a:r>
              <a:r>
                <a:rPr lang="ko-KR" altLang="en-US" sz="2400" spc="-100" dirty="0">
                  <a:solidFill>
                    <a:schemeClr val="bg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 </a:t>
              </a:r>
              <a:endParaRPr lang="en-US" altLang="ko-KR" sz="2400" spc="-1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  <a:p>
              <a:pPr algn="ctr"/>
              <a:r>
                <a:rPr lang="ko-KR" altLang="en-US" sz="2400" spc="-100" dirty="0">
                  <a:solidFill>
                    <a:schemeClr val="bg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주제 변경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20D6-C0CD-4CFA-8816-A27CA42755D9}"/>
              </a:ext>
            </a:extLst>
          </p:cNvPr>
          <p:cNvSpPr txBox="1"/>
          <p:nvPr/>
        </p:nvSpPr>
        <p:spPr>
          <a:xfrm>
            <a:off x="3159418" y="1646632"/>
            <a:ext cx="195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기본 기능 </a:t>
            </a:r>
            <a:endParaRPr lang="en-US" altLang="ko-KR" sz="2400" spc="-100" dirty="0">
              <a:solidFill>
                <a:schemeClr val="bg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ctr"/>
            <a:r>
              <a:rPr lang="ko-KR" altLang="en-US" sz="1800" spc="-1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구현 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904053-ACF4-455C-AF21-6AB0A7D804E1}"/>
              </a:ext>
            </a:extLst>
          </p:cNvPr>
          <p:cNvSpPr txBox="1"/>
          <p:nvPr/>
        </p:nvSpPr>
        <p:spPr>
          <a:xfrm>
            <a:off x="5871304" y="17142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GUI</a:t>
            </a:r>
          </a:p>
          <a:p>
            <a:pPr algn="ctr"/>
            <a:r>
              <a:rPr lang="ko-KR" altLang="en-US" sz="1600" spc="-100" dirty="0">
                <a:solidFill>
                  <a:schemeClr val="bg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구현 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7D1A-DA74-4A17-9366-336C27809FFA}"/>
              </a:ext>
            </a:extLst>
          </p:cNvPr>
          <p:cNvSpPr txBox="1"/>
          <p:nvPr/>
        </p:nvSpPr>
        <p:spPr>
          <a:xfrm>
            <a:off x="378286" y="2713905"/>
            <a:ext cx="214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반려동물 관련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물품판매 </a:t>
            </a:r>
            <a:r>
              <a:rPr lang="en-US" altLang="ko-KR" sz="1600" dirty="0">
                <a:solidFill>
                  <a:schemeClr val="tx1"/>
                </a:solidFill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</a:rPr>
              <a:t>강의추천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17EA4E-73D1-484A-A21D-7CACE4AF8B38}"/>
              </a:ext>
            </a:extLst>
          </p:cNvPr>
          <p:cNvGrpSpPr/>
          <p:nvPr/>
        </p:nvGrpSpPr>
        <p:grpSpPr>
          <a:xfrm>
            <a:off x="353443" y="3721337"/>
            <a:ext cx="2350769" cy="584775"/>
            <a:chOff x="780197" y="3733007"/>
            <a:chExt cx="2350769" cy="5847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284C1C-20E0-461C-BC8B-95C36C9FE621}"/>
                </a:ext>
              </a:extLst>
            </p:cNvPr>
            <p:cNvSpPr/>
            <p:nvPr/>
          </p:nvSpPr>
          <p:spPr>
            <a:xfrm>
              <a:off x="876610" y="4002182"/>
              <a:ext cx="2175844" cy="315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4AE0E1-7474-44D6-A84D-C27BDF855946}"/>
                </a:ext>
              </a:extLst>
            </p:cNvPr>
            <p:cNvSpPr txBox="1"/>
            <p:nvPr/>
          </p:nvSpPr>
          <p:spPr>
            <a:xfrm>
              <a:off x="780197" y="3733007"/>
              <a:ext cx="2350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반려동물 관련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강의 수강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&amp;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고객 관리</a:t>
              </a: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60FBBC-CBB4-4D2F-AB02-325E2333EF2A}"/>
              </a:ext>
            </a:extLst>
          </p:cNvPr>
          <p:cNvSpPr/>
          <p:nvPr/>
        </p:nvSpPr>
        <p:spPr>
          <a:xfrm rot="5400000">
            <a:off x="1368094" y="3277474"/>
            <a:ext cx="321469" cy="363881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513;p35">
            <a:extLst>
              <a:ext uri="{FF2B5EF4-FFF2-40B4-BE49-F238E27FC236}">
                <a16:creationId xmlns:a16="http://schemas.microsoft.com/office/drawing/2014/main" id="{EE925E6B-C1BA-4807-BEFF-808302159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26040" y="2491224"/>
            <a:ext cx="2516813" cy="2157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" sz="1600" dirty="0">
                <a:solidFill>
                  <a:schemeClr val="tx1"/>
                </a:solidFill>
              </a:rPr>
              <a:t>xt </a:t>
            </a:r>
            <a:r>
              <a:rPr lang="ko-KR" altLang="en-US" sz="1600" dirty="0">
                <a:solidFill>
                  <a:schemeClr val="tx1"/>
                </a:solidFill>
              </a:rPr>
              <a:t>파일 </a:t>
            </a:r>
            <a:r>
              <a:rPr lang="en-US" altLang="ko-KR" sz="1600" dirty="0">
                <a:solidFill>
                  <a:schemeClr val="tx1"/>
                </a:solidFill>
              </a:rPr>
              <a:t>read, write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1600" dirty="0">
                <a:solidFill>
                  <a:schemeClr val="tx1"/>
                </a:solidFill>
              </a:rPr>
              <a:t>Guest </a:t>
            </a:r>
            <a:r>
              <a:rPr lang="ko-KR" altLang="en-US" sz="1600" dirty="0">
                <a:solidFill>
                  <a:schemeClr val="tx1"/>
                </a:solidFill>
              </a:rPr>
              <a:t>마다 수강 강의목록 </a:t>
            </a:r>
            <a:r>
              <a:rPr lang="en-US" altLang="ko-KR" sz="1600" dirty="0">
                <a:solidFill>
                  <a:schemeClr val="tx1"/>
                </a:solidFill>
              </a:rPr>
              <a:t>print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600" dirty="0">
                <a:solidFill>
                  <a:schemeClr val="tx1"/>
                </a:solidFill>
              </a:rPr>
              <a:t>Lecture </a:t>
            </a:r>
            <a:r>
              <a:rPr lang="ko-KR" altLang="en-US" sz="1600" dirty="0">
                <a:solidFill>
                  <a:schemeClr val="tx1"/>
                </a:solidFill>
              </a:rPr>
              <a:t>추가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sz="1600" dirty="0">
                <a:solidFill>
                  <a:schemeClr val="tx1"/>
                </a:solidFill>
              </a:rPr>
              <a:t>Guest</a:t>
            </a:r>
            <a:r>
              <a:rPr lang="ko-KR" altLang="en-US" sz="1600" dirty="0">
                <a:solidFill>
                  <a:schemeClr val="tx1"/>
                </a:solidFill>
              </a:rPr>
              <a:t> 추가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9" name="Google Shape;513;p35">
            <a:extLst>
              <a:ext uri="{FF2B5EF4-FFF2-40B4-BE49-F238E27FC236}">
                <a16:creationId xmlns:a16="http://schemas.microsoft.com/office/drawing/2014/main" id="{08969C16-7947-45FC-80E4-CD782CD4CFF7}"/>
              </a:ext>
            </a:extLst>
          </p:cNvPr>
          <p:cNvSpPr txBox="1">
            <a:spLocks/>
          </p:cNvSpPr>
          <p:nvPr/>
        </p:nvSpPr>
        <p:spPr>
          <a:xfrm>
            <a:off x="5736964" y="2373498"/>
            <a:ext cx="2516813" cy="21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</a:rPr>
              <a:t>로그인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</a:rPr>
              <a:t>강의 목록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검색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</a:rPr>
              <a:t>강의 상세보기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</a:rPr>
              <a:t>Admin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94D2BF-6BFE-4763-80E5-2124D8503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4"/>
          <a:stretch/>
        </p:blipFill>
        <p:spPr>
          <a:xfrm>
            <a:off x="404382" y="1158775"/>
            <a:ext cx="8088304" cy="3173214"/>
          </a:xfrm>
          <a:prstGeom prst="rect">
            <a:avLst/>
          </a:prstGeom>
        </p:spPr>
      </p:pic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프로젝트 개요 </a:t>
            </a:r>
            <a:r>
              <a:rPr lang="en-US" altLang="ko-KR" b="0" dirty="0"/>
              <a:t>– </a:t>
            </a:r>
            <a:r>
              <a:rPr lang="ko-KR" altLang="en-US" b="0" dirty="0"/>
              <a:t>클래스 구성도 </a:t>
            </a:r>
            <a:r>
              <a:rPr lang="en-US" altLang="ko-KR" b="0" dirty="0"/>
              <a:t>(</a:t>
            </a:r>
            <a:r>
              <a:rPr lang="ko-KR" altLang="en-US" b="0" dirty="0"/>
              <a:t>예상</a:t>
            </a:r>
            <a:r>
              <a:rPr lang="en-US" altLang="ko-KR" b="0" dirty="0"/>
              <a:t>)</a:t>
            </a:r>
            <a:endParaRPr b="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171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4F57CB-FAA9-46B9-B40E-79BDA24BA051}"/>
              </a:ext>
            </a:extLst>
          </p:cNvPr>
          <p:cNvSpPr/>
          <p:nvPr/>
        </p:nvSpPr>
        <p:spPr>
          <a:xfrm>
            <a:off x="142876" y="1399094"/>
            <a:ext cx="2514599" cy="10440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프로젝트 개요 </a:t>
            </a:r>
            <a:r>
              <a:rPr lang="en-US" altLang="ko-KR" b="0" dirty="0"/>
              <a:t>– </a:t>
            </a:r>
            <a:r>
              <a:rPr lang="ko-KR" altLang="en-US" b="0" dirty="0"/>
              <a:t>클래스 구성도</a:t>
            </a:r>
            <a:r>
              <a:rPr lang="en-US" altLang="ko-KR" b="0" dirty="0"/>
              <a:t>(</a:t>
            </a:r>
            <a:r>
              <a:rPr lang="ko-KR" altLang="en-US" b="0" dirty="0"/>
              <a:t>현재</a:t>
            </a:r>
            <a:r>
              <a:rPr lang="en-US" altLang="ko-KR" b="0" dirty="0"/>
              <a:t>)</a:t>
            </a:r>
            <a:endParaRPr b="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70B640-4A51-4C91-998C-C2DEE858B9B7}"/>
              </a:ext>
            </a:extLst>
          </p:cNvPr>
          <p:cNvSpPr txBox="1"/>
          <p:nvPr/>
        </p:nvSpPr>
        <p:spPr>
          <a:xfrm>
            <a:off x="338887" y="1481346"/>
            <a:ext cx="20288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Package</a:t>
            </a:r>
            <a:endParaRPr lang="ko-KR" altLang="en-US" sz="1050" dirty="0">
              <a:solidFill>
                <a:schemeClr val="tx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accent5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Entity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50EEE6-41B9-4C0A-A350-A46AE075A799}"/>
              </a:ext>
            </a:extLst>
          </p:cNvPr>
          <p:cNvGrpSpPr/>
          <p:nvPr/>
        </p:nvGrpSpPr>
        <p:grpSpPr>
          <a:xfrm>
            <a:off x="142876" y="2625298"/>
            <a:ext cx="2514598" cy="1010871"/>
            <a:chOff x="3025379" y="1432292"/>
            <a:chExt cx="2395536" cy="1010871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EDEF4A-D630-4381-B7F9-4356B0C84971}"/>
                </a:ext>
              </a:extLst>
            </p:cNvPr>
            <p:cNvSpPr/>
            <p:nvPr/>
          </p:nvSpPr>
          <p:spPr>
            <a:xfrm>
              <a:off x="3025379" y="1432292"/>
              <a:ext cx="2395536" cy="1010871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D5B85-A102-44A6-9EC4-44498B7EF026}"/>
                </a:ext>
              </a:extLst>
            </p:cNvPr>
            <p:cNvSpPr txBox="1"/>
            <p:nvPr/>
          </p:nvSpPr>
          <p:spPr>
            <a:xfrm>
              <a:off x="3208735" y="1481346"/>
              <a:ext cx="20288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Package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  <a:p>
              <a:pPr algn="ctr"/>
              <a:r>
                <a:rPr lang="en-US" altLang="ko-KR" sz="3200" dirty="0" err="1">
                  <a:solidFill>
                    <a:schemeClr val="accent5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Mgr</a:t>
              </a:r>
              <a:endParaRPr lang="en-US" altLang="ko-KR" sz="3200" dirty="0">
                <a:solidFill>
                  <a:schemeClr val="accent5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1438FF-B84C-4485-80B4-657F015494AC}"/>
              </a:ext>
            </a:extLst>
          </p:cNvPr>
          <p:cNvGrpSpPr/>
          <p:nvPr/>
        </p:nvGrpSpPr>
        <p:grpSpPr>
          <a:xfrm>
            <a:off x="142875" y="3818304"/>
            <a:ext cx="2514597" cy="1027470"/>
            <a:chOff x="5787627" y="1415693"/>
            <a:chExt cx="2395536" cy="102747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0635DFF-6810-4133-B161-6DA0D58CEAD8}"/>
                </a:ext>
              </a:extLst>
            </p:cNvPr>
            <p:cNvSpPr/>
            <p:nvPr/>
          </p:nvSpPr>
          <p:spPr>
            <a:xfrm>
              <a:off x="5787627" y="1415693"/>
              <a:ext cx="2395536" cy="102747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98DA88-33E2-4645-9469-5A7CC2181EAF}"/>
                </a:ext>
              </a:extLst>
            </p:cNvPr>
            <p:cNvSpPr txBox="1"/>
            <p:nvPr/>
          </p:nvSpPr>
          <p:spPr>
            <a:xfrm>
              <a:off x="5970983" y="1474852"/>
              <a:ext cx="20288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Package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  <a:p>
              <a:pPr algn="ctr"/>
              <a:r>
                <a:rPr lang="en-US" altLang="ko-KR" sz="3200" dirty="0">
                  <a:solidFill>
                    <a:schemeClr val="accent5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GUI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72E5C-A79E-4E60-BB74-8AFF5D4F3CBE}"/>
              </a:ext>
            </a:extLst>
          </p:cNvPr>
          <p:cNvSpPr/>
          <p:nvPr/>
        </p:nvSpPr>
        <p:spPr>
          <a:xfrm>
            <a:off x="2756496" y="1440220"/>
            <a:ext cx="5930303" cy="9618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CF61E5-D0F2-4ACA-94F4-D3E8C5FFFDF2}"/>
              </a:ext>
            </a:extLst>
          </p:cNvPr>
          <p:cNvSpPr/>
          <p:nvPr/>
        </p:nvSpPr>
        <p:spPr>
          <a:xfrm>
            <a:off x="2756496" y="2639720"/>
            <a:ext cx="5037335" cy="9618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16ABBF-0A77-4138-8C45-5454AF73C556}"/>
              </a:ext>
            </a:extLst>
          </p:cNvPr>
          <p:cNvSpPr/>
          <p:nvPr/>
        </p:nvSpPr>
        <p:spPr>
          <a:xfrm>
            <a:off x="2756496" y="3839220"/>
            <a:ext cx="4187229" cy="9618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78FADB-32DC-4D46-981B-9CA483980EBC}"/>
              </a:ext>
            </a:extLst>
          </p:cNvPr>
          <p:cNvSpPr txBox="1"/>
          <p:nvPr/>
        </p:nvSpPr>
        <p:spPr>
          <a:xfrm>
            <a:off x="2853486" y="1481346"/>
            <a:ext cx="503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Lecture, Guest, Admin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각 개체 하나를 뜻함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72FA20-3F4D-4AD0-B4D6-A737994FFB59}"/>
              </a:ext>
            </a:extLst>
          </p:cNvPr>
          <p:cNvSpPr txBox="1"/>
          <p:nvPr/>
        </p:nvSpPr>
        <p:spPr>
          <a:xfrm>
            <a:off x="2756496" y="2675009"/>
            <a:ext cx="503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개체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(Entity)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을 전체적으로 관리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데이터를 읽고 리스트에 추가함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CBADE6-9B64-44B6-A1B4-CD453F0370C7}"/>
              </a:ext>
            </a:extLst>
          </p:cNvPr>
          <p:cNvSpPr txBox="1"/>
          <p:nvPr/>
        </p:nvSpPr>
        <p:spPr>
          <a:xfrm>
            <a:off x="2770789" y="3948623"/>
            <a:ext cx="3508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GUI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화면 구성에 필요한 모든 클래스를 담았다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118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프로젝트 개요 </a:t>
            </a:r>
            <a:r>
              <a:rPr lang="en-US" altLang="ko-KR" b="0" dirty="0"/>
              <a:t>– GUI</a:t>
            </a:r>
            <a:r>
              <a:rPr lang="ko-KR" altLang="en-US" b="0" dirty="0"/>
              <a:t> 구성도</a:t>
            </a:r>
            <a:endParaRPr b="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8C6ACB-B456-4290-9EC8-243B5A96A371}"/>
              </a:ext>
            </a:extLst>
          </p:cNvPr>
          <p:cNvGrpSpPr/>
          <p:nvPr/>
        </p:nvGrpSpPr>
        <p:grpSpPr>
          <a:xfrm>
            <a:off x="318586" y="1497639"/>
            <a:ext cx="2087868" cy="3585004"/>
            <a:chOff x="318586" y="1497639"/>
            <a:chExt cx="2087868" cy="3585004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882ADC64-04B4-4FE6-BA2A-5ECF57A73C07}"/>
                </a:ext>
              </a:extLst>
            </p:cNvPr>
            <p:cNvSpPr/>
            <p:nvPr/>
          </p:nvSpPr>
          <p:spPr>
            <a:xfrm>
              <a:off x="318586" y="1497639"/>
              <a:ext cx="2087868" cy="394401"/>
            </a:xfrm>
            <a:prstGeom prst="homePlat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STEP</a:t>
              </a:r>
              <a:r>
                <a:rPr lang="ko-KR" altLang="en-US" dirty="0"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 </a:t>
              </a:r>
              <a:r>
                <a:rPr lang="en-US" altLang="ko-KR" dirty="0"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1:</a:t>
              </a:r>
              <a:r>
                <a:rPr lang="ko-KR" altLang="en-US" dirty="0"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 </a:t>
              </a:r>
              <a:r>
                <a:rPr lang="en-US" altLang="ko-KR" dirty="0"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Login</a:t>
              </a:r>
              <a:endParaRPr lang="ko-KR" altLang="en-US" dirty="0"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89BEAF-12A0-44C7-B466-387514C5939D}"/>
                </a:ext>
              </a:extLst>
            </p:cNvPr>
            <p:cNvSpPr/>
            <p:nvPr/>
          </p:nvSpPr>
          <p:spPr>
            <a:xfrm>
              <a:off x="318586" y="1913520"/>
              <a:ext cx="1959794" cy="316912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55AE97-D173-4342-8C27-832BD111D562}"/>
              </a:ext>
            </a:extLst>
          </p:cNvPr>
          <p:cNvGrpSpPr/>
          <p:nvPr/>
        </p:nvGrpSpPr>
        <p:grpSpPr>
          <a:xfrm>
            <a:off x="2406454" y="1497639"/>
            <a:ext cx="2087868" cy="1753822"/>
            <a:chOff x="2406454" y="1497639"/>
            <a:chExt cx="2087868" cy="1753822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63FC0573-06E7-458D-BD0D-3EF1FC5243C0}"/>
                </a:ext>
              </a:extLst>
            </p:cNvPr>
            <p:cNvSpPr/>
            <p:nvPr/>
          </p:nvSpPr>
          <p:spPr>
            <a:xfrm>
              <a:off x="2406454" y="1497639"/>
              <a:ext cx="2087868" cy="394401"/>
            </a:xfrm>
            <a:prstGeom prst="chevron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STEP 2: GUEST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3A98EA-F544-4095-A888-0A0FBB88ACD3}"/>
                </a:ext>
              </a:extLst>
            </p:cNvPr>
            <p:cNvSpPr/>
            <p:nvPr/>
          </p:nvSpPr>
          <p:spPr>
            <a:xfrm>
              <a:off x="2406454" y="1913520"/>
              <a:ext cx="2009336" cy="133794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935ABD-7426-4D6B-BFE5-22E9EE0E0ECF}"/>
              </a:ext>
            </a:extLst>
          </p:cNvPr>
          <p:cNvGrpSpPr/>
          <p:nvPr/>
        </p:nvGrpSpPr>
        <p:grpSpPr>
          <a:xfrm>
            <a:off x="2406454" y="3328821"/>
            <a:ext cx="2087868" cy="1753822"/>
            <a:chOff x="2406454" y="1497639"/>
            <a:chExt cx="2087868" cy="1753822"/>
          </a:xfrm>
        </p:grpSpPr>
        <p:sp>
          <p:nvSpPr>
            <p:cNvPr id="48" name="화살표: 갈매기형 수장 47">
              <a:extLst>
                <a:ext uri="{FF2B5EF4-FFF2-40B4-BE49-F238E27FC236}">
                  <a16:creationId xmlns:a16="http://schemas.microsoft.com/office/drawing/2014/main" id="{56443B4F-7AB2-4A34-9EEB-3AC7FFB37524}"/>
                </a:ext>
              </a:extLst>
            </p:cNvPr>
            <p:cNvSpPr/>
            <p:nvPr/>
          </p:nvSpPr>
          <p:spPr>
            <a:xfrm>
              <a:off x="2406454" y="1497639"/>
              <a:ext cx="2087868" cy="394401"/>
            </a:xfrm>
            <a:prstGeom prst="chevron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STEP 2: ADMIN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7BDAD3C-2837-4E1A-A470-AC1AC3FEF2AC}"/>
                </a:ext>
              </a:extLst>
            </p:cNvPr>
            <p:cNvSpPr/>
            <p:nvPr/>
          </p:nvSpPr>
          <p:spPr>
            <a:xfrm>
              <a:off x="2406454" y="1913520"/>
              <a:ext cx="2009336" cy="133794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FD1840-4386-448D-8B9F-3A5839DDCC25}"/>
              </a:ext>
            </a:extLst>
          </p:cNvPr>
          <p:cNvGrpSpPr/>
          <p:nvPr/>
        </p:nvGrpSpPr>
        <p:grpSpPr>
          <a:xfrm>
            <a:off x="4494322" y="1489490"/>
            <a:ext cx="2087868" cy="1753822"/>
            <a:chOff x="2406454" y="1497639"/>
            <a:chExt cx="2087868" cy="1753822"/>
          </a:xfrm>
        </p:grpSpPr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F7B35FA7-C365-4B54-9ADF-FC3D694632B8}"/>
                </a:ext>
              </a:extLst>
            </p:cNvPr>
            <p:cNvSpPr/>
            <p:nvPr/>
          </p:nvSpPr>
          <p:spPr>
            <a:xfrm>
              <a:off x="2406454" y="1497639"/>
              <a:ext cx="2087868" cy="394401"/>
            </a:xfrm>
            <a:prstGeom prst="chevron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STEP 3: </a:t>
              </a:r>
              <a:r>
                <a:rPr lang="en-US" altLang="ko-KR" dirty="0" err="1">
                  <a:solidFill>
                    <a:schemeClr val="bg1"/>
                  </a:solidFill>
                </a:rPr>
                <a:t>MyPage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7527A2-5F4C-4D57-8707-56EACE2C9E67}"/>
                </a:ext>
              </a:extLst>
            </p:cNvPr>
            <p:cNvSpPr/>
            <p:nvPr/>
          </p:nvSpPr>
          <p:spPr>
            <a:xfrm>
              <a:off x="2406454" y="1913520"/>
              <a:ext cx="2009336" cy="133794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9F7A8C-9A93-42F3-89DB-F6B58AA242A9}"/>
              </a:ext>
            </a:extLst>
          </p:cNvPr>
          <p:cNvGrpSpPr/>
          <p:nvPr/>
        </p:nvGrpSpPr>
        <p:grpSpPr>
          <a:xfrm>
            <a:off x="6582190" y="1489490"/>
            <a:ext cx="2087868" cy="1753822"/>
            <a:chOff x="2406454" y="1497639"/>
            <a:chExt cx="2087868" cy="1753822"/>
          </a:xfrm>
        </p:grpSpPr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F882FDBC-DF99-4237-B62D-61D803192AC6}"/>
                </a:ext>
              </a:extLst>
            </p:cNvPr>
            <p:cNvSpPr/>
            <p:nvPr/>
          </p:nvSpPr>
          <p:spPr>
            <a:xfrm>
              <a:off x="2406454" y="1497639"/>
              <a:ext cx="2087868" cy="394401"/>
            </a:xfrm>
            <a:prstGeom prst="chevron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STEP 3: Modify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E1C145-90E4-4DDC-8121-7B08254977BA}"/>
                </a:ext>
              </a:extLst>
            </p:cNvPr>
            <p:cNvSpPr/>
            <p:nvPr/>
          </p:nvSpPr>
          <p:spPr>
            <a:xfrm>
              <a:off x="2406454" y="1913520"/>
              <a:ext cx="2009336" cy="133794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07C8478-8C48-4F4E-9831-F54DEE874E34}"/>
              </a:ext>
            </a:extLst>
          </p:cNvPr>
          <p:cNvGrpSpPr/>
          <p:nvPr/>
        </p:nvGrpSpPr>
        <p:grpSpPr>
          <a:xfrm>
            <a:off x="4494322" y="3328821"/>
            <a:ext cx="2087868" cy="1753822"/>
            <a:chOff x="2406454" y="1497639"/>
            <a:chExt cx="2087868" cy="1753822"/>
          </a:xfrm>
        </p:grpSpPr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89352F48-D683-479A-A028-8341BDDA543C}"/>
                </a:ext>
              </a:extLst>
            </p:cNvPr>
            <p:cNvSpPr/>
            <p:nvPr/>
          </p:nvSpPr>
          <p:spPr>
            <a:xfrm>
              <a:off x="2406454" y="1497639"/>
              <a:ext cx="2087868" cy="394401"/>
            </a:xfrm>
            <a:prstGeom prst="chevron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STEP 2: </a:t>
              </a:r>
              <a:r>
                <a:rPr lang="ko-KR" altLang="en-US" dirty="0">
                  <a:solidFill>
                    <a:schemeClr val="bg1"/>
                  </a:solidFill>
                </a:rPr>
                <a:t>고객 관리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976195A-CBC3-4C83-A7B1-8E5C536BF73A}"/>
                </a:ext>
              </a:extLst>
            </p:cNvPr>
            <p:cNvSpPr/>
            <p:nvPr/>
          </p:nvSpPr>
          <p:spPr>
            <a:xfrm>
              <a:off x="2406454" y="1913520"/>
              <a:ext cx="2009336" cy="133794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4E67EC4-0A3C-4F42-88E4-0184F076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66" y="4172857"/>
            <a:ext cx="687876" cy="6878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EEC6F2-A231-446E-9DAD-BCB13442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93" y="3911009"/>
            <a:ext cx="883291" cy="883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316DC2-4C09-446B-B5DA-FFD5E5953991}"/>
              </a:ext>
            </a:extLst>
          </p:cNvPr>
          <p:cNvSpPr txBox="1"/>
          <p:nvPr/>
        </p:nvSpPr>
        <p:spPr>
          <a:xfrm>
            <a:off x="277581" y="2040061"/>
            <a:ext cx="202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Login</a:t>
            </a:r>
            <a:endParaRPr lang="ko-KR" altLang="en-US" sz="1050" dirty="0">
              <a:solidFill>
                <a:schemeClr val="tx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35" name="그래픽 34" descr="오른쪽 캐럿">
            <a:extLst>
              <a:ext uri="{FF2B5EF4-FFF2-40B4-BE49-F238E27FC236}">
                <a16:creationId xmlns:a16="http://schemas.microsoft.com/office/drawing/2014/main" id="{7ED690A7-4C20-43E2-BBC4-71520DD7F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298" y="1998929"/>
            <a:ext cx="511531" cy="51153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2845FEC4-7EEA-4DA9-BD63-6659A5ACA4BF}"/>
              </a:ext>
            </a:extLst>
          </p:cNvPr>
          <p:cNvGrpSpPr/>
          <p:nvPr/>
        </p:nvGrpSpPr>
        <p:grpSpPr>
          <a:xfrm>
            <a:off x="313593" y="2731781"/>
            <a:ext cx="2028824" cy="511531"/>
            <a:chOff x="313593" y="2731781"/>
            <a:chExt cx="2028824" cy="51153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85E97D-F7E7-4B0B-BAD3-5D506E453973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회원가입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91" name="그래픽 90" descr="오른쪽 캐럿">
              <a:extLst>
                <a:ext uri="{FF2B5EF4-FFF2-40B4-BE49-F238E27FC236}">
                  <a16:creationId xmlns:a16="http://schemas.microsoft.com/office/drawing/2014/main" id="{8AD0D661-37CE-45F3-B693-4AC8996F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0D68887-6CCC-4C17-901E-BE8FA5900AB5}"/>
              </a:ext>
            </a:extLst>
          </p:cNvPr>
          <p:cNvGrpSpPr/>
          <p:nvPr/>
        </p:nvGrpSpPr>
        <p:grpSpPr>
          <a:xfrm>
            <a:off x="2435976" y="1954916"/>
            <a:ext cx="2028824" cy="511531"/>
            <a:chOff x="313593" y="2731781"/>
            <a:chExt cx="2028824" cy="5115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03C957-5B5D-4132-8EDC-87C80EC5790B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강의 찾기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95" name="그래픽 94" descr="오른쪽 캐럿">
              <a:extLst>
                <a:ext uri="{FF2B5EF4-FFF2-40B4-BE49-F238E27FC236}">
                  <a16:creationId xmlns:a16="http://schemas.microsoft.com/office/drawing/2014/main" id="{19A065A1-C652-4A26-8130-7F7F0639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91605DA-7528-49D2-95A3-FF6CC44E4369}"/>
              </a:ext>
            </a:extLst>
          </p:cNvPr>
          <p:cNvGrpSpPr/>
          <p:nvPr/>
        </p:nvGrpSpPr>
        <p:grpSpPr>
          <a:xfrm>
            <a:off x="2435976" y="3744702"/>
            <a:ext cx="2028824" cy="511531"/>
            <a:chOff x="313593" y="2731781"/>
            <a:chExt cx="2028824" cy="51153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59C476-AFA1-4E94-8668-3DDC3B7267DD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강의 수정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98" name="그래픽 97" descr="오른쪽 캐럿">
              <a:extLst>
                <a:ext uri="{FF2B5EF4-FFF2-40B4-BE49-F238E27FC236}">
                  <a16:creationId xmlns:a16="http://schemas.microsoft.com/office/drawing/2014/main" id="{7FBBD5C1-07D1-45CC-AF03-8B6DF88F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A813440-E383-4BD7-8B84-02F897F3009D}"/>
              </a:ext>
            </a:extLst>
          </p:cNvPr>
          <p:cNvGrpSpPr/>
          <p:nvPr/>
        </p:nvGrpSpPr>
        <p:grpSpPr>
          <a:xfrm>
            <a:off x="6611712" y="1929704"/>
            <a:ext cx="2028824" cy="511531"/>
            <a:chOff x="313593" y="2731781"/>
            <a:chExt cx="2028824" cy="51153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89EC74-3BC1-4162-AA3C-AF974786FB45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정보 수정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101" name="그래픽 100" descr="오른쪽 캐럿">
              <a:extLst>
                <a:ext uri="{FF2B5EF4-FFF2-40B4-BE49-F238E27FC236}">
                  <a16:creationId xmlns:a16="http://schemas.microsoft.com/office/drawing/2014/main" id="{919BDC0B-8B49-4C20-AC12-E98296CB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77E182A-0548-4404-96BA-93253CBFF143}"/>
              </a:ext>
            </a:extLst>
          </p:cNvPr>
          <p:cNvGrpSpPr/>
          <p:nvPr/>
        </p:nvGrpSpPr>
        <p:grpSpPr>
          <a:xfrm>
            <a:off x="4328427" y="1918420"/>
            <a:ext cx="2028824" cy="511531"/>
            <a:chOff x="313593" y="2731781"/>
            <a:chExt cx="2028824" cy="5115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1A71E5D-07CE-4B6F-993F-C94D1BC34BF6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신청강의 삭제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104" name="그래픽 103" descr="오른쪽 캐럿">
              <a:extLst>
                <a:ext uri="{FF2B5EF4-FFF2-40B4-BE49-F238E27FC236}">
                  <a16:creationId xmlns:a16="http://schemas.microsoft.com/office/drawing/2014/main" id="{23E8089E-E0D6-4F4C-AD3B-C5316945D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414609A-12F3-4931-ABFB-674DCE5B63B5}"/>
              </a:ext>
            </a:extLst>
          </p:cNvPr>
          <p:cNvGrpSpPr/>
          <p:nvPr/>
        </p:nvGrpSpPr>
        <p:grpSpPr>
          <a:xfrm>
            <a:off x="4532245" y="3744701"/>
            <a:ext cx="2028824" cy="511531"/>
            <a:chOff x="313593" y="2731781"/>
            <a:chExt cx="2028824" cy="5115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D70F7C1-621A-4269-BBFE-42C450D91DE7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고객 삭제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107" name="그래픽 106" descr="오른쪽 캐럿">
              <a:extLst>
                <a:ext uri="{FF2B5EF4-FFF2-40B4-BE49-F238E27FC236}">
                  <a16:creationId xmlns:a16="http://schemas.microsoft.com/office/drawing/2014/main" id="{9F446F51-86FF-4F9B-95F3-56B8013B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7B3C55A-FFE8-4BDA-A5D3-AD038B67B292}"/>
              </a:ext>
            </a:extLst>
          </p:cNvPr>
          <p:cNvGrpSpPr/>
          <p:nvPr/>
        </p:nvGrpSpPr>
        <p:grpSpPr>
          <a:xfrm>
            <a:off x="4543864" y="4293026"/>
            <a:ext cx="2028824" cy="511531"/>
            <a:chOff x="313593" y="2731781"/>
            <a:chExt cx="2028824" cy="51153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FC8FFA-D102-413C-B685-124F2D2CA0E6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고객 삭제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110" name="그래픽 109" descr="오른쪽 캐럿">
              <a:extLst>
                <a:ext uri="{FF2B5EF4-FFF2-40B4-BE49-F238E27FC236}">
                  <a16:creationId xmlns:a16="http://schemas.microsoft.com/office/drawing/2014/main" id="{3F277D2C-6E70-4746-A328-29A64E70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2614372-032E-4C80-8864-1E310BFD6745}"/>
              </a:ext>
            </a:extLst>
          </p:cNvPr>
          <p:cNvGrpSpPr/>
          <p:nvPr/>
        </p:nvGrpSpPr>
        <p:grpSpPr>
          <a:xfrm>
            <a:off x="2446226" y="4261029"/>
            <a:ext cx="2028824" cy="511531"/>
            <a:chOff x="313593" y="2731781"/>
            <a:chExt cx="2028824" cy="51153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C2C6C3D-5DF3-49BF-A02A-4F6483112A3B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강의 추가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113" name="그래픽 112" descr="오른쪽 캐럿">
              <a:extLst>
                <a:ext uri="{FF2B5EF4-FFF2-40B4-BE49-F238E27FC236}">
                  <a16:creationId xmlns:a16="http://schemas.microsoft.com/office/drawing/2014/main" id="{DCE86613-99AE-4572-93CB-6666C6E2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C552915-A158-4122-8FA3-E47C96BD2552}"/>
              </a:ext>
            </a:extLst>
          </p:cNvPr>
          <p:cNvGrpSpPr/>
          <p:nvPr/>
        </p:nvGrpSpPr>
        <p:grpSpPr>
          <a:xfrm>
            <a:off x="2319385" y="2545327"/>
            <a:ext cx="2028824" cy="511531"/>
            <a:chOff x="313593" y="2731781"/>
            <a:chExt cx="2028824" cy="51153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897978F-F34E-49E6-9A99-C9DED05BD828}"/>
                </a:ext>
              </a:extLst>
            </p:cNvPr>
            <p:cNvSpPr txBox="1"/>
            <p:nvPr/>
          </p:nvSpPr>
          <p:spPr>
            <a:xfrm>
              <a:off x="313593" y="2805889"/>
              <a:ext cx="202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/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강의 상세정보</a:t>
              </a:r>
              <a:endParaRPr lang="ko-KR" altLang="en-US" sz="1050" dirty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endParaRPr>
            </a:p>
          </p:txBody>
        </p:sp>
        <p:pic>
          <p:nvPicPr>
            <p:cNvPr id="116" name="그래픽 115" descr="오른쪽 캐럿">
              <a:extLst>
                <a:ext uri="{FF2B5EF4-FFF2-40B4-BE49-F238E27FC236}">
                  <a16:creationId xmlns:a16="http://schemas.microsoft.com/office/drawing/2014/main" id="{34C17F67-7C10-45DE-8FB8-08614AE21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298" y="2731781"/>
              <a:ext cx="511531" cy="511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66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문제점 </a:t>
            </a:r>
            <a:r>
              <a:rPr lang="en-US" altLang="ko-KR" b="0" dirty="0"/>
              <a:t>1 - </a:t>
            </a:r>
            <a:r>
              <a:rPr lang="en-US" altLang="ko-KR" b="0" dirty="0" err="1"/>
              <a:t>DataEngineInterface</a:t>
            </a:r>
            <a:endParaRPr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2475D6-EE26-435B-B953-300BA76E4A85}"/>
              </a:ext>
            </a:extLst>
          </p:cNvPr>
          <p:cNvGrpSpPr/>
          <p:nvPr/>
        </p:nvGrpSpPr>
        <p:grpSpPr>
          <a:xfrm>
            <a:off x="187377" y="1514536"/>
            <a:ext cx="3370212" cy="2405085"/>
            <a:chOff x="187377" y="1514537"/>
            <a:chExt cx="3370212" cy="175814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9CE45F9-2838-4108-BB8C-E85784D8C636}"/>
                </a:ext>
              </a:extLst>
            </p:cNvPr>
            <p:cNvGrpSpPr/>
            <p:nvPr/>
          </p:nvGrpSpPr>
          <p:grpSpPr>
            <a:xfrm>
              <a:off x="187377" y="1514537"/>
              <a:ext cx="3370212" cy="1758148"/>
              <a:chOff x="38600" y="1578177"/>
              <a:chExt cx="2464594" cy="3308035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E05359E-76E8-4148-B05F-48445C95BDEB}"/>
                  </a:ext>
                </a:extLst>
              </p:cNvPr>
              <p:cNvSpPr/>
              <p:nvPr/>
            </p:nvSpPr>
            <p:spPr>
              <a:xfrm>
                <a:off x="38600" y="1734671"/>
                <a:ext cx="2464594" cy="315154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638A82C-7825-4D40-AAEC-3714E4C13A97}"/>
                  </a:ext>
                </a:extLst>
              </p:cNvPr>
              <p:cNvSpPr/>
              <p:nvPr/>
            </p:nvSpPr>
            <p:spPr>
              <a:xfrm>
                <a:off x="456725" y="1578177"/>
                <a:ext cx="1650206" cy="572219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Main.class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630BC2E-945C-4733-95CE-2F8BB7AF8764}"/>
                  </a:ext>
                </a:extLst>
              </p:cNvPr>
              <p:cNvSpPr/>
              <p:nvPr/>
            </p:nvSpPr>
            <p:spPr>
              <a:xfrm>
                <a:off x="107955" y="3919805"/>
                <a:ext cx="1062216" cy="68497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DataEngine</a:t>
                </a:r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88589A3-0E42-4C9A-831A-9ECFB6A7DF3E}"/>
                  </a:ext>
                </a:extLst>
              </p:cNvPr>
              <p:cNvSpPr/>
              <p:nvPr/>
            </p:nvSpPr>
            <p:spPr>
              <a:xfrm>
                <a:off x="1331674" y="3953664"/>
                <a:ext cx="1062216" cy="68497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Mgr</a:t>
                </a:r>
                <a:endParaRPr lang="ko-KR" altLang="en-US" dirty="0"/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4D0C6F1-4E35-44C1-B567-B6BCC5EBF5C9}"/>
                </a:ext>
              </a:extLst>
            </p:cNvPr>
            <p:cNvSpPr/>
            <p:nvPr/>
          </p:nvSpPr>
          <p:spPr>
            <a:xfrm>
              <a:off x="226191" y="1941415"/>
              <a:ext cx="3217098" cy="37509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Lecture.txt Guest.txt</a:t>
              </a:r>
              <a:endParaRPr lang="ko-KR" altLang="en-US" sz="20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2DE084-45E0-4E54-ABEF-074B2794937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72" y="2316508"/>
              <a:ext cx="0" cy="4366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711B9F-B7A6-44A5-A851-B5064742C302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3" y="2316508"/>
              <a:ext cx="0" cy="4119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627506-AB9B-47A1-8872-78720AC9AF6D}"/>
              </a:ext>
            </a:extLst>
          </p:cNvPr>
          <p:cNvGrpSpPr/>
          <p:nvPr/>
        </p:nvGrpSpPr>
        <p:grpSpPr>
          <a:xfrm>
            <a:off x="3860400" y="1597710"/>
            <a:ext cx="998717" cy="728890"/>
            <a:chOff x="1472" y="1567979"/>
            <a:chExt cx="998717" cy="72889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3665F1F-9647-4151-9783-8200A641105F}"/>
                </a:ext>
              </a:extLst>
            </p:cNvPr>
            <p:cNvSpPr/>
            <p:nvPr/>
          </p:nvSpPr>
          <p:spPr>
            <a:xfrm>
              <a:off x="1472" y="1567979"/>
              <a:ext cx="998717" cy="7288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사각형: 둥근 모서리 4">
              <a:extLst>
                <a:ext uri="{FF2B5EF4-FFF2-40B4-BE49-F238E27FC236}">
                  <a16:creationId xmlns:a16="http://schemas.microsoft.com/office/drawing/2014/main" id="{620AE7A4-F970-4408-8EF9-F8853564DC3C}"/>
                </a:ext>
              </a:extLst>
            </p:cNvPr>
            <p:cNvSpPr txBox="1"/>
            <p:nvPr/>
          </p:nvSpPr>
          <p:spPr>
            <a:xfrm>
              <a:off x="22820" y="1589327"/>
              <a:ext cx="956021" cy="68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/>
                <a:t>Lecture</a:t>
              </a: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/>
                <a:t>List</a:t>
              </a:r>
              <a:endParaRPr lang="ko-KR" altLang="en-US" sz="1600" kern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8B3FE23-685D-42C6-91A0-3CB61C3F7DB7}"/>
              </a:ext>
            </a:extLst>
          </p:cNvPr>
          <p:cNvGrpSpPr/>
          <p:nvPr/>
        </p:nvGrpSpPr>
        <p:grpSpPr>
          <a:xfrm>
            <a:off x="3860400" y="2394221"/>
            <a:ext cx="998717" cy="728890"/>
            <a:chOff x="1472" y="1567979"/>
            <a:chExt cx="998717" cy="72889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A629754-8950-4391-BA15-E00068BAD4D0}"/>
                </a:ext>
              </a:extLst>
            </p:cNvPr>
            <p:cNvSpPr/>
            <p:nvPr/>
          </p:nvSpPr>
          <p:spPr>
            <a:xfrm>
              <a:off x="1472" y="1567979"/>
              <a:ext cx="998717" cy="7288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사각형: 둥근 모서리 4">
              <a:extLst>
                <a:ext uri="{FF2B5EF4-FFF2-40B4-BE49-F238E27FC236}">
                  <a16:creationId xmlns:a16="http://schemas.microsoft.com/office/drawing/2014/main" id="{7833EA41-BD67-4C62-86DA-7481AFC15255}"/>
                </a:ext>
              </a:extLst>
            </p:cNvPr>
            <p:cNvSpPr txBox="1"/>
            <p:nvPr/>
          </p:nvSpPr>
          <p:spPr>
            <a:xfrm>
              <a:off x="22820" y="1589327"/>
              <a:ext cx="956021" cy="68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/>
                <a:t>Admin</a:t>
              </a:r>
              <a:endParaRPr lang="ko-KR" altLang="en-US" sz="1600" kern="1200" dirty="0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136572F-10A8-450F-81A4-CF8551DC5D4D}"/>
              </a:ext>
            </a:extLst>
          </p:cNvPr>
          <p:cNvSpPr/>
          <p:nvPr/>
        </p:nvSpPr>
        <p:spPr>
          <a:xfrm>
            <a:off x="5022029" y="1703209"/>
            <a:ext cx="1728815" cy="52833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Lecture.txt</a:t>
            </a:r>
            <a:endParaRPr lang="ko-KR" altLang="en-US" sz="20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07DEBF9-296A-4C48-96AF-657146BF1488}"/>
              </a:ext>
            </a:extLst>
          </p:cNvPr>
          <p:cNvSpPr/>
          <p:nvPr/>
        </p:nvSpPr>
        <p:spPr>
          <a:xfrm>
            <a:off x="6913757" y="2470304"/>
            <a:ext cx="1728815" cy="52833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Guest.txt</a:t>
            </a:r>
            <a:endParaRPr lang="ko-KR" altLang="en-US" sz="20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29888D-5D15-49BC-82C6-DEE1FD47794E}"/>
              </a:ext>
            </a:extLst>
          </p:cNvPr>
          <p:cNvGrpSpPr/>
          <p:nvPr/>
        </p:nvGrpSpPr>
        <p:grpSpPr>
          <a:xfrm>
            <a:off x="3860399" y="3190732"/>
            <a:ext cx="998717" cy="728890"/>
            <a:chOff x="1472" y="1567979"/>
            <a:chExt cx="998717" cy="728890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151B554-B535-46DA-9C28-4A66B2DA2238}"/>
                </a:ext>
              </a:extLst>
            </p:cNvPr>
            <p:cNvSpPr/>
            <p:nvPr/>
          </p:nvSpPr>
          <p:spPr>
            <a:xfrm>
              <a:off x="1472" y="1567979"/>
              <a:ext cx="998717" cy="7288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사각형: 둥근 모서리 4">
              <a:extLst>
                <a:ext uri="{FF2B5EF4-FFF2-40B4-BE49-F238E27FC236}">
                  <a16:creationId xmlns:a16="http://schemas.microsoft.com/office/drawing/2014/main" id="{C4A5EED7-9B04-40C8-8FD4-15A57C9065AD}"/>
                </a:ext>
              </a:extLst>
            </p:cNvPr>
            <p:cNvSpPr txBox="1"/>
            <p:nvPr/>
          </p:nvSpPr>
          <p:spPr>
            <a:xfrm>
              <a:off x="22820" y="1589327"/>
              <a:ext cx="956021" cy="68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/>
                <a:t>Guest</a:t>
              </a:r>
              <a:endParaRPr lang="ko-KR" altLang="en-US" sz="1600" kern="1200" dirty="0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E474B21-D969-4F01-91F7-333FF9E5790E}"/>
              </a:ext>
            </a:extLst>
          </p:cNvPr>
          <p:cNvSpPr/>
          <p:nvPr/>
        </p:nvSpPr>
        <p:spPr>
          <a:xfrm>
            <a:off x="6913757" y="3297018"/>
            <a:ext cx="1728815" cy="52833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Guest.txt</a:t>
            </a:r>
            <a:endParaRPr lang="ko-KR" altLang="en-US" sz="20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91B50C-37CE-4843-9D25-F9F590E13742}"/>
              </a:ext>
            </a:extLst>
          </p:cNvPr>
          <p:cNvSpPr/>
          <p:nvPr/>
        </p:nvSpPr>
        <p:spPr>
          <a:xfrm>
            <a:off x="5022029" y="2479946"/>
            <a:ext cx="1728815" cy="52833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Lecture.txt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495086-8130-4128-AD9E-455344B31333}"/>
              </a:ext>
            </a:extLst>
          </p:cNvPr>
          <p:cNvSpPr/>
          <p:nvPr/>
        </p:nvSpPr>
        <p:spPr>
          <a:xfrm>
            <a:off x="4906391" y="1608529"/>
            <a:ext cx="3858989" cy="687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367AB5-2DB7-45FF-8E3C-C3E3E290CEDF}"/>
              </a:ext>
            </a:extLst>
          </p:cNvPr>
          <p:cNvSpPr/>
          <p:nvPr/>
        </p:nvSpPr>
        <p:spPr>
          <a:xfrm>
            <a:off x="4906392" y="2421279"/>
            <a:ext cx="3858988" cy="687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C1CF95-C226-4FDA-9D97-128808F1E8FD}"/>
              </a:ext>
            </a:extLst>
          </p:cNvPr>
          <p:cNvSpPr/>
          <p:nvPr/>
        </p:nvSpPr>
        <p:spPr>
          <a:xfrm>
            <a:off x="4906391" y="3234029"/>
            <a:ext cx="3858987" cy="687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Google Shape;236;p16">
            <a:extLst>
              <a:ext uri="{FF2B5EF4-FFF2-40B4-BE49-F238E27FC236}">
                <a16:creationId xmlns:a16="http://schemas.microsoft.com/office/drawing/2014/main" id="{1E6C2A8A-21DA-4FEC-BEBB-31CD17DFA702}"/>
              </a:ext>
            </a:extLst>
          </p:cNvPr>
          <p:cNvSpPr txBox="1">
            <a:spLocks/>
          </p:cNvSpPr>
          <p:nvPr/>
        </p:nvSpPr>
        <p:spPr>
          <a:xfrm>
            <a:off x="1008481" y="4141918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b="0" dirty="0" err="1">
                <a:solidFill>
                  <a:schemeClr val="accent5"/>
                </a:solidFill>
              </a:rPr>
              <a:t>DataEngine</a:t>
            </a:r>
            <a:r>
              <a:rPr lang="ko-KR" altLang="en-US" b="0" dirty="0">
                <a:solidFill>
                  <a:schemeClr val="accent5"/>
                </a:solidFill>
              </a:rPr>
              <a:t> 을 관리하여 데이터 종류에 적절하게 매개변수를 주는 방법이 없을까</a:t>
            </a:r>
            <a:r>
              <a:rPr lang="en-US" altLang="ko-KR" b="0" dirty="0">
                <a:solidFill>
                  <a:schemeClr val="accent5"/>
                </a:solidFill>
              </a:rPr>
              <a:t>?</a:t>
            </a:r>
            <a:endParaRPr lang="en-US" b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문제점 </a:t>
            </a:r>
            <a:r>
              <a:rPr lang="en-US" altLang="ko-KR" b="0" dirty="0"/>
              <a:t>2 – GUI Package</a:t>
            </a:r>
            <a:r>
              <a:rPr lang="ko-KR" altLang="en-US" b="0" dirty="0"/>
              <a:t> 클래스 나누기</a:t>
            </a:r>
            <a:endParaRPr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75F5A65-4A2C-447D-8410-7328277B4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727100"/>
              </p:ext>
            </p:extLst>
          </p:nvPr>
        </p:nvGraphicFramePr>
        <p:xfrm>
          <a:off x="361296" y="1698114"/>
          <a:ext cx="3129912" cy="287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A770C4C-4D66-4C15-B468-5C22B9E6F232}"/>
              </a:ext>
            </a:extLst>
          </p:cNvPr>
          <p:cNvSpPr/>
          <p:nvPr/>
        </p:nvSpPr>
        <p:spPr>
          <a:xfrm>
            <a:off x="3807709" y="2847176"/>
            <a:ext cx="520316" cy="41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DBE744D-9C3D-45AB-8D6E-421054812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756218"/>
              </p:ext>
            </p:extLst>
          </p:nvPr>
        </p:nvGraphicFramePr>
        <p:xfrm>
          <a:off x="4477881" y="1493045"/>
          <a:ext cx="4144625" cy="308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9490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앞으로의 개발 일정</a:t>
            </a:r>
            <a:endParaRPr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E4D07608-F17A-47A2-B1CF-8BBF8DAAD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512826"/>
              </p:ext>
            </p:extLst>
          </p:nvPr>
        </p:nvGraphicFramePr>
        <p:xfrm>
          <a:off x="-800841" y="1507331"/>
          <a:ext cx="8837560" cy="344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75374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363</Words>
  <Application>Microsoft Office PowerPoint</Application>
  <PresentationFormat>화면 슬라이드 쇼(16:9)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Arvo</vt:lpstr>
      <vt:lpstr>Roboto Condensed</vt:lpstr>
      <vt:lpstr>Roboto Condensed Light</vt:lpstr>
      <vt:lpstr>나눔바른펜</vt:lpstr>
      <vt:lpstr>맑은 고딕</vt:lpstr>
      <vt:lpstr>타이포_씨고딕 180</vt:lpstr>
      <vt:lpstr>Arial</vt:lpstr>
      <vt:lpstr>Wingdings</vt:lpstr>
      <vt:lpstr>Salerio template</vt:lpstr>
      <vt:lpstr>PowerPoint 프레젠테이션</vt:lpstr>
      <vt:lpstr>프로젝트 개요</vt:lpstr>
      <vt:lpstr>현재 진행 사항</vt:lpstr>
      <vt:lpstr>프로젝트 개요 – 클래스 구성도 (예상)</vt:lpstr>
      <vt:lpstr>프로젝트 개요 – 클래스 구성도(현재)</vt:lpstr>
      <vt:lpstr>프로젝트 개요 – GUI 구성도</vt:lpstr>
      <vt:lpstr>문제점 1 - DataEngineInterface</vt:lpstr>
      <vt:lpstr>문제점 2 – GUI Package 클래스 나누기</vt:lpstr>
      <vt:lpstr>앞으로의 개발 일정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정지수</dc:creator>
  <cp:lastModifiedBy>정 지수</cp:lastModifiedBy>
  <cp:revision>55</cp:revision>
  <dcterms:modified xsi:type="dcterms:W3CDTF">2020-11-09T16:33:39Z</dcterms:modified>
</cp:coreProperties>
</file>