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GIT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2016.11.29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17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Vs. Subversion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COMMIT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diff </a:t>
            </a:r>
            <a:r>
              <a:rPr lang="ko-KR" altLang="en-US" dirty="0" smtClean="0"/>
              <a:t>기반이 아니라 </a:t>
            </a:r>
            <a:r>
              <a:rPr lang="en-US" altLang="ko-KR" dirty="0" smtClean="0"/>
              <a:t>Hash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저장소</a:t>
            </a:r>
            <a:r>
              <a:rPr lang="en-US" altLang="ko-KR" dirty="0" smtClean="0"/>
              <a:t>(Repository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내 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원격 저장소와 </a:t>
            </a:r>
            <a:r>
              <a:rPr lang="ko-KR" altLang="en-US" dirty="0" err="1" smtClean="0"/>
              <a:t>동기해</a:t>
            </a:r>
            <a:r>
              <a:rPr lang="ko-KR" altLang="en-US" dirty="0" smtClean="0"/>
              <a:t> 주어야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92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 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폴더의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err="1" smtClean="0"/>
              <a:t>Config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들을 가지고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COMMIT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로 구성됨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32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수정된 파일들의 </a:t>
            </a:r>
            <a:r>
              <a:rPr lang="en-US" altLang="ko-KR" dirty="0" smtClean="0"/>
              <a:t>snapshot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HASH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Parent COMMIT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HASH.</a:t>
            </a:r>
          </a:p>
          <a:p>
            <a:r>
              <a:rPr lang="ko-KR" altLang="en-US" dirty="0" smtClean="0"/>
              <a:t>수정한 사람의 정보와 </a:t>
            </a:r>
            <a:r>
              <a:rPr lang="en-US" altLang="ko-KR" dirty="0" smtClean="0"/>
              <a:t>comment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1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 Tree</a:t>
            </a:r>
            <a:r>
              <a:rPr lang="ko-KR" altLang="en-US" dirty="0" smtClean="0"/>
              <a:t>가 자라는 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r>
              <a:rPr lang="ko-KR" altLang="en-US" dirty="0" smtClean="0"/>
              <a:t>를 통해 자람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Fast forwarding</a:t>
            </a:r>
            <a:r>
              <a:rPr lang="ko-KR" altLang="en-US" dirty="0" smtClean="0"/>
              <a:t>이 가능한 경우 </a:t>
            </a:r>
            <a:r>
              <a:rPr lang="en-US" altLang="ko-KR" dirty="0" smtClean="0"/>
              <a:t>FF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FF</a:t>
            </a:r>
            <a:r>
              <a:rPr lang="ko-KR" altLang="en-US" dirty="0" smtClean="0"/>
              <a:t>가 불가능한 경우 </a:t>
            </a:r>
            <a:r>
              <a:rPr lang="en-US" altLang="ko-KR" dirty="0" smtClean="0"/>
              <a:t>merge COMMIT</a:t>
            </a:r>
            <a:r>
              <a:rPr lang="ko-KR" altLang="en-US" dirty="0" smtClean="0"/>
              <a:t>을 만들고 </a:t>
            </a:r>
            <a:r>
              <a:rPr lang="en-US" altLang="ko-KR" dirty="0" smtClean="0"/>
              <a:t>FF</a:t>
            </a:r>
            <a:r>
              <a:rPr lang="ko-KR" altLang="en-US" dirty="0"/>
              <a:t>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Merge COMMIT</a:t>
            </a:r>
            <a:r>
              <a:rPr lang="ko-KR" altLang="en-US" dirty="0" smtClean="0"/>
              <a:t>을 자동으로 만들 수 있으면 자동으로 만들고 </a:t>
            </a:r>
            <a:r>
              <a:rPr lang="en-US" altLang="ko-KR" dirty="0" smtClean="0"/>
              <a:t>FF.</a:t>
            </a:r>
          </a:p>
          <a:p>
            <a:r>
              <a:rPr lang="ko-KR" altLang="en-US" dirty="0" smtClean="0"/>
              <a:t>불가능하면 </a:t>
            </a:r>
            <a:r>
              <a:rPr lang="en-US" altLang="ko-KR" dirty="0" smtClean="0"/>
              <a:t>Conflict </a:t>
            </a:r>
            <a:r>
              <a:rPr lang="ko-KR" altLang="en-US" dirty="0" smtClean="0"/>
              <a:t>상태가 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Conflict </a:t>
            </a:r>
            <a:r>
              <a:rPr lang="ko-KR" altLang="en-US" dirty="0" smtClean="0"/>
              <a:t>상태에서는 수작업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 COMMIT</a:t>
            </a:r>
            <a:r>
              <a:rPr lang="ko-KR" altLang="en-US" dirty="0" smtClean="0"/>
              <a:t>을 만들고 </a:t>
            </a:r>
            <a:r>
              <a:rPr lang="en-US" altLang="ko-KR" dirty="0" smtClean="0"/>
              <a:t>FF.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37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인생은 실전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CLONE</a:t>
            </a:r>
            <a:r>
              <a:rPr lang="ko-KR" altLang="en-US" dirty="0" smtClean="0"/>
              <a:t>으로 원격 저장소를 복사해서 로컬 저장소를 만듦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CHECKOUT</a:t>
            </a:r>
            <a:r>
              <a:rPr lang="ko-KR" altLang="en-US" dirty="0" smtClean="0"/>
              <a:t>으로 원하는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BRANCH </a:t>
            </a:r>
            <a:r>
              <a:rPr lang="ko-KR" altLang="en-US" dirty="0" smtClean="0"/>
              <a:t>명령으로 나만의 작업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작업 내용을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으로 만들어 추가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Master branch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해줌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원격 저장소에 </a:t>
            </a:r>
            <a:r>
              <a:rPr lang="en-US" altLang="ko-KR" dirty="0" smtClean="0"/>
              <a:t>PUSH. </a:t>
            </a:r>
          </a:p>
          <a:p>
            <a:r>
              <a:rPr lang="ko-KR" altLang="en-US" dirty="0" smtClean="0"/>
              <a:t>필요하면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로 로컬 저장소 </a:t>
            </a:r>
            <a:r>
              <a:rPr lang="en-US" altLang="ko-KR" dirty="0" smtClean="0"/>
              <a:t>update.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65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이럴 땐 어떻게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 전으로 돌아가고 싶어요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CHECKOUT </a:t>
            </a:r>
            <a:r>
              <a:rPr lang="ko-KR" altLang="en-US" dirty="0" smtClean="0"/>
              <a:t>명령으로 저장소에서 다시 인출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옛날로 돌아가고 싶어요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RESET </a:t>
            </a:r>
            <a:r>
              <a:rPr lang="ko-KR" altLang="en-US" dirty="0" smtClean="0"/>
              <a:t>명령으로 특정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으로 초기화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방금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했는데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수정하고 싶어요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원격에 반영되기 전이라면 </a:t>
            </a:r>
            <a:r>
              <a:rPr lang="en-US" altLang="ko-KR" dirty="0" smtClean="0"/>
              <a:t>COMMIT –amend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REBASE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그냥 다 귀찮아요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근처 개발자를 부름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0517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228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GIT 사용</vt:lpstr>
      <vt:lpstr>Vs. Subversion</vt:lpstr>
      <vt:lpstr>GIT Repository</vt:lpstr>
      <vt:lpstr>GIT COMMIT</vt:lpstr>
      <vt:lpstr>GIT Tree가 자라는 법</vt:lpstr>
      <vt:lpstr>인생은 실전</vt:lpstr>
      <vt:lpstr>이럴 땐 어떻게?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사용</dc:title>
  <dc:creator>klenui</dc:creator>
  <cp:lastModifiedBy>klenui</cp:lastModifiedBy>
  <cp:revision>5</cp:revision>
  <dcterms:created xsi:type="dcterms:W3CDTF">2016-11-29T01:24:24Z</dcterms:created>
  <dcterms:modified xsi:type="dcterms:W3CDTF">2016-11-29T01:43:33Z</dcterms:modified>
</cp:coreProperties>
</file>