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77" r:id="rId5"/>
    <p:sldId id="266" r:id="rId6"/>
    <p:sldId id="275" r:id="rId7"/>
    <p:sldId id="267" r:id="rId8"/>
    <p:sldId id="279" r:id="rId9"/>
    <p:sldId id="273" r:id="rId10"/>
  </p:sldIdLst>
  <p:sldSz cx="10693400" cy="7561263"/>
  <p:notesSz cx="6797675" cy="9926638"/>
  <p:defaultTextStyle>
    <a:defPPr>
      <a:defRPr lang="ko-KR"/>
    </a:defPPr>
    <a:lvl1pPr marL="0" algn="l" defTabSz="1043056" latinLnBrk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latinLnBrk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latinLnBrk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latinLnBrk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latinLnBrk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latinLnBrk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latinLnBrk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latinLnBrk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latinLnBrk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BE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05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EABD0-0AA8-4BDA-BFCD-C3CF854F4F42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8C48C-4CAF-4203-A801-8FA1A558B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95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07EDA-F57A-4ECE-A63F-40C1488A5332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1241425"/>
            <a:ext cx="47371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F9843-2456-4F96-9EE5-154462E9F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400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F9843-2456-4F96-9EE5-154462E9F12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020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body" sz="quarter" idx="23"/>
          </p:nvPr>
        </p:nvSpPr>
        <p:spPr>
          <a:xfrm>
            <a:off x="1074679" y="585900"/>
            <a:ext cx="8617001" cy="2268000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8000"/>
              </a:lnSpc>
              <a:buNone/>
              <a:defRPr sz="11500" b="0" spc="550" baseline="0">
                <a:solidFill>
                  <a:srgbClr val="F18D00"/>
                </a:solidFill>
                <a:effectLst/>
                <a:latin typeface="나눔고딕"/>
                <a:ea typeface="나눔고딕"/>
              </a:defRPr>
            </a:lvl1pPr>
          </a:lstStyle>
          <a:p>
            <a:pPr lvl="0" algn="ctr">
              <a:lnSpc>
                <a:spcPts val="8000"/>
              </a:lnSpc>
              <a:buNone/>
            </a:pPr>
            <a:r>
              <a:rPr lang="en-US" altLang="ko-KR" sz="11500" b="0" spc="550" baseline="0">
                <a:solidFill>
                  <a:srgbClr val="F18D00"/>
                </a:solidFill>
                <a:latin typeface="나눔고딕"/>
                <a:ea typeface="나눔고딕"/>
              </a:rPr>
              <a:t>Title</a:t>
            </a:r>
            <a:endParaRPr sz="11500" b="0" spc="550" baseline="0">
              <a:solidFill>
                <a:srgbClr val="F18D00"/>
              </a:solidFill>
              <a:latin typeface="나눔고딕"/>
              <a:ea typeface="나눔고딕"/>
            </a:endParaRPr>
          </a:p>
        </p:txBody>
      </p:sp>
      <p:sp>
        <p:nvSpPr>
          <p:cNvPr id="4" name="layout1_shape2"/>
          <p:cNvSpPr>
            <a:spLocks noGrp="1"/>
          </p:cNvSpPr>
          <p:nvPr>
            <p:ph type="body" sz="quarter" idx="10"/>
          </p:nvPr>
        </p:nvSpPr>
        <p:spPr>
          <a:xfrm>
            <a:off x="4132263" y="6300000"/>
            <a:ext cx="2428875" cy="720000"/>
          </a:xfrm>
          <a:prstGeom prst="rect">
            <a:avLst/>
          </a:prstGeom>
        </p:spPr>
        <p:txBody>
          <a:bodyPr/>
          <a:lstStyle>
            <a:lvl1pPr algn="ctr">
              <a:lnSpc>
                <a:spcPts val="2000"/>
              </a:lnSpc>
              <a:buNone/>
              <a:defRPr sz="1900" spc="70" baseline="0">
                <a:solidFill>
                  <a:srgbClr val="F18D00"/>
                </a:solidFill>
                <a:latin typeface="나눔고딕 ExtraBold"/>
                <a:ea typeface="나눔고딕 ExtraBold"/>
              </a:defRPr>
            </a:lvl1pPr>
          </a:lstStyle>
          <a:p>
            <a:pPr lvl="0" algn="ctr">
              <a:lnSpc>
                <a:spcPts val="2000"/>
              </a:lnSpc>
              <a:buNone/>
            </a:pPr>
            <a:r>
              <a:rPr lang="ko-KR" altLang="en-US" sz="1900" spc="7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여행보고서</a:t>
            </a:r>
            <a:r>
              <a:rPr lang="en-US" altLang="en-US" sz="1900" spc="7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 </a:t>
            </a:r>
            <a:r>
              <a:rPr lang="ko-KR" altLang="en-US" sz="1900" spc="7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제목</a:t>
            </a:r>
            <a:endParaRPr sz="1900" spc="70" baseline="0">
              <a:solidFill>
                <a:srgbClr val="F18D00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5" name="layout1_shape3"/>
          <p:cNvCxnSpPr/>
          <p:nvPr/>
        </p:nvCxnSpPr>
        <p:spPr>
          <a:xfrm>
            <a:off x="1080000" y="468000"/>
            <a:ext cx="2340000" cy="1588"/>
          </a:xfrm>
          <a:prstGeom prst="line">
            <a:avLst/>
          </a:prstGeom>
          <a:ln w="3810" cap="flat">
            <a:solidFill>
              <a:srgbClr val="F18D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ayout1_shape4"/>
          <p:cNvCxnSpPr/>
          <p:nvPr/>
        </p:nvCxnSpPr>
        <p:spPr>
          <a:xfrm>
            <a:off x="1080000" y="3207539"/>
            <a:ext cx="2340000" cy="1588"/>
          </a:xfrm>
          <a:prstGeom prst="line">
            <a:avLst/>
          </a:prstGeom>
          <a:ln w="3810" cap="flat">
            <a:solidFill>
              <a:srgbClr val="F18D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layout1_shape5"/>
          <p:cNvCxnSpPr/>
          <p:nvPr/>
        </p:nvCxnSpPr>
        <p:spPr>
          <a:xfrm>
            <a:off x="7578732" y="3207539"/>
            <a:ext cx="2340000" cy="1588"/>
          </a:xfrm>
          <a:prstGeom prst="line">
            <a:avLst/>
          </a:prstGeom>
          <a:ln w="3810" cap="flat">
            <a:solidFill>
              <a:srgbClr val="F18D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layout1_shape6"/>
          <p:cNvCxnSpPr/>
          <p:nvPr/>
        </p:nvCxnSpPr>
        <p:spPr>
          <a:xfrm>
            <a:off x="7578732" y="468000"/>
            <a:ext cx="2340000" cy="1588"/>
          </a:xfrm>
          <a:prstGeom prst="line">
            <a:avLst/>
          </a:prstGeom>
          <a:ln w="3810" cap="flat">
            <a:solidFill>
              <a:srgbClr val="F18D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ayout1_shape7"/>
          <p:cNvCxnSpPr/>
          <p:nvPr/>
        </p:nvCxnSpPr>
        <p:spPr>
          <a:xfrm>
            <a:off x="4329366" y="468000"/>
            <a:ext cx="2340000" cy="1588"/>
          </a:xfrm>
          <a:prstGeom prst="line">
            <a:avLst/>
          </a:prstGeom>
          <a:ln w="3810" cap="flat">
            <a:solidFill>
              <a:srgbClr val="F18D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ayout1_shape8"/>
          <p:cNvCxnSpPr/>
          <p:nvPr/>
        </p:nvCxnSpPr>
        <p:spPr>
          <a:xfrm rot="5400000">
            <a:off x="4717494" y="5409969"/>
            <a:ext cx="1260000" cy="1588"/>
          </a:xfrm>
          <a:prstGeom prst="line">
            <a:avLst/>
          </a:prstGeom>
          <a:ln w="3810" cap="flat">
            <a:solidFill>
              <a:srgbClr val="F18D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layout1_picture1" descr="eart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93487" y="3342475"/>
            <a:ext cx="1106426" cy="1106426"/>
          </a:xfrm>
          <a:prstGeom prst="rect">
            <a:avLst/>
          </a:prstGeom>
        </p:spPr>
      </p:pic>
      <p:cxnSp>
        <p:nvCxnSpPr>
          <p:cNvPr id="12" name="layout1_shape9"/>
          <p:cNvCxnSpPr/>
          <p:nvPr/>
        </p:nvCxnSpPr>
        <p:spPr>
          <a:xfrm rot="5400000">
            <a:off x="6966000" y="3528000"/>
            <a:ext cx="6660000" cy="1588"/>
          </a:xfrm>
          <a:prstGeom prst="line">
            <a:avLst/>
          </a:prstGeom>
          <a:ln w="3810" cap="flat">
            <a:solidFill>
              <a:srgbClr val="F18D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10_shape1"/>
          <p:cNvCxnSpPr/>
          <p:nvPr/>
        </p:nvCxnSpPr>
        <p:spPr>
          <a:xfrm rot="5400000">
            <a:off x="6966000" y="3528000"/>
            <a:ext cx="6660000" cy="1588"/>
          </a:xfrm>
          <a:prstGeom prst="line">
            <a:avLst/>
          </a:prstGeom>
          <a:ln w="3810" cap="flat">
            <a:solidFill>
              <a:srgbClr val="F18D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layout10_shape2"/>
          <p:cNvSpPr>
            <a:spLocks noGrp="1"/>
          </p:cNvSpPr>
          <p:nvPr>
            <p:ph type="body" sz="quarter" idx="15"/>
          </p:nvPr>
        </p:nvSpPr>
        <p:spPr>
          <a:xfrm>
            <a:off x="1074678" y="2137546"/>
            <a:ext cx="7923321" cy="3888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100"/>
              </a:lnSpc>
              <a:buNone/>
              <a:defRPr sz="1900" spc="50" baseline="0">
                <a:solidFill>
                  <a:srgbClr val="5AB647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lnSpc>
                <a:spcPts val="2100"/>
              </a:lnSpc>
              <a:buNone/>
            </a:pPr>
            <a:r>
              <a:rPr lang="ko-KR" altLang="en-US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내용</a:t>
            </a:r>
            <a:endParaRPr sz="1900" spc="50" baseline="0">
              <a:solidFill>
                <a:srgbClr val="5AB647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5" name="layout10_shape3"/>
          <p:cNvSpPr>
            <a:spLocks noGrp="1"/>
          </p:cNvSpPr>
          <p:nvPr>
            <p:ph type="body" sz="quarter" idx="13"/>
          </p:nvPr>
        </p:nvSpPr>
        <p:spPr>
          <a:xfrm>
            <a:off x="1074727" y="384922"/>
            <a:ext cx="2190731" cy="657225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900" spc="50" baseline="0">
                <a:solidFill>
                  <a:srgbClr val="F18D00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buNone/>
            </a:pPr>
            <a:r>
              <a:rPr lang="ko-KR" altLang="en-US" sz="1900" spc="5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여행</a:t>
            </a:r>
            <a:r>
              <a:rPr lang="en-US" altLang="en-US" sz="1900" spc="5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 </a:t>
            </a:r>
            <a:r>
              <a:rPr lang="ko-KR" altLang="en-US" sz="1900" spc="5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후기</a:t>
            </a:r>
            <a:r>
              <a:rPr lang="en-US" altLang="ko-KR" sz="1900" spc="5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.</a:t>
            </a:r>
            <a:endParaRPr sz="1900" spc="50" baseline="0">
              <a:solidFill>
                <a:srgbClr val="F18D00"/>
              </a:solidFill>
              <a:latin typeface="나눔고딕 ExtraBold"/>
              <a:ea typeface="나눔고딕 ExtraBold"/>
            </a:endParaRPr>
          </a:p>
        </p:txBody>
      </p:sp>
      <p:pic>
        <p:nvPicPr>
          <p:cNvPr id="6" name="layout10_picture1" descr="eart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93487" y="3342475"/>
            <a:ext cx="1106426" cy="1106426"/>
          </a:xfrm>
          <a:prstGeom prst="rect">
            <a:avLst/>
          </a:prstGeom>
        </p:spPr>
      </p:pic>
      <p:cxnSp>
        <p:nvCxnSpPr>
          <p:cNvPr id="7" name="layout10_shape4"/>
          <p:cNvCxnSpPr/>
          <p:nvPr/>
        </p:nvCxnSpPr>
        <p:spPr>
          <a:xfrm>
            <a:off x="3258000" y="468000"/>
            <a:ext cx="6840000" cy="1588"/>
          </a:xfrm>
          <a:prstGeom prst="line">
            <a:avLst/>
          </a:prstGeom>
          <a:ln w="3810" cap="flat">
            <a:solidFill>
              <a:srgbClr val="F18D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body" sz="quarter" idx="14"/>
          </p:nvPr>
        </p:nvSpPr>
        <p:spPr>
          <a:xfrm>
            <a:off x="10295206" y="2101037"/>
            <a:ext cx="309366" cy="328613"/>
          </a:xfrm>
          <a:prstGeom prst="rect">
            <a:avLst/>
          </a:prstGeom>
        </p:spPr>
        <p:txBody>
          <a:bodyPr lIns="0" tIns="0" rIns="0" bIns="0"/>
          <a:lstStyle>
            <a:lvl1pPr algn="ctr">
              <a:buNone/>
              <a:defRPr sz="700" b="1">
                <a:solidFill>
                  <a:srgbClr val="5AB647"/>
                </a:solidFill>
                <a:latin typeface="나눔고딕"/>
                <a:ea typeface="나눔고딕"/>
              </a:defRPr>
            </a:lvl1pPr>
          </a:lstStyle>
          <a:p>
            <a:pPr lvl="0" algn="ctr">
              <a:buNone/>
            </a:pPr>
            <a:r>
              <a:rPr lang="en-US" altLang="ko-KR" sz="700" b="1">
                <a:solidFill>
                  <a:srgbClr val="5AB647"/>
                </a:solidFill>
                <a:latin typeface="나눔고딕"/>
                <a:ea typeface="나눔고딕"/>
              </a:rPr>
              <a:t>4</a:t>
            </a:r>
            <a:endParaRPr sz="700" b="1">
              <a:solidFill>
                <a:srgbClr val="5AB647"/>
              </a:solidFill>
              <a:latin typeface="나눔고딕"/>
              <a:ea typeface="나눔고딕"/>
            </a:endParaRPr>
          </a:p>
        </p:txBody>
      </p:sp>
      <p:cxnSp>
        <p:nvCxnSpPr>
          <p:cNvPr id="4" name="layout3_shape2"/>
          <p:cNvCxnSpPr/>
          <p:nvPr/>
        </p:nvCxnSpPr>
        <p:spPr>
          <a:xfrm rot="5400000">
            <a:off x="6966000" y="3528000"/>
            <a:ext cx="6660000" cy="1588"/>
          </a:xfrm>
          <a:prstGeom prst="line">
            <a:avLst/>
          </a:prstGeom>
          <a:ln w="3810" cap="flat">
            <a:solidFill>
              <a:srgbClr val="F18D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ayout3_shape3"/>
          <p:cNvSpPr>
            <a:spLocks noGrp="1"/>
          </p:cNvSpPr>
          <p:nvPr>
            <p:ph type="body" sz="quarter" idx="15"/>
          </p:nvPr>
        </p:nvSpPr>
        <p:spPr>
          <a:xfrm>
            <a:off x="1074678" y="2137546"/>
            <a:ext cx="7923321" cy="3888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100"/>
              </a:lnSpc>
              <a:buNone/>
              <a:defRPr sz="1900" spc="50" baseline="0">
                <a:solidFill>
                  <a:srgbClr val="5AB647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lnSpc>
                <a:spcPts val="2100"/>
              </a:lnSpc>
              <a:buNone/>
            </a:pPr>
            <a:r>
              <a:rPr lang="ko-KR" altLang="en-US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내용</a:t>
            </a:r>
            <a:endParaRPr sz="1900" spc="50" baseline="0">
              <a:solidFill>
                <a:srgbClr val="5AB647"/>
              </a:solidFill>
              <a:latin typeface="나눔고딕 ExtraBold"/>
              <a:ea typeface="나눔고딕 ExtraBold"/>
            </a:endParaRPr>
          </a:p>
        </p:txBody>
      </p:sp>
      <p:pic>
        <p:nvPicPr>
          <p:cNvPr id="6" name="layout3_picture1" descr="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63130" y="3707605"/>
            <a:ext cx="286513" cy="359665"/>
          </a:xfrm>
          <a:prstGeom prst="rect">
            <a:avLst/>
          </a:prstGeom>
        </p:spPr>
      </p:pic>
      <p:sp>
        <p:nvSpPr>
          <p:cNvPr id="7" name="layout3_shape4"/>
          <p:cNvSpPr>
            <a:spLocks noGrp="1"/>
          </p:cNvSpPr>
          <p:nvPr>
            <p:ph type="body" sz="quarter" idx="13"/>
          </p:nvPr>
        </p:nvSpPr>
        <p:spPr>
          <a:xfrm>
            <a:off x="1074727" y="384922"/>
            <a:ext cx="2190731" cy="657225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900" spc="50" baseline="0">
                <a:solidFill>
                  <a:srgbClr val="F18D00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buNone/>
            </a:pPr>
            <a:r>
              <a:rPr lang="ko-KR" altLang="en-US" sz="1900" spc="5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여행</a:t>
            </a:r>
            <a:r>
              <a:rPr lang="en-US" altLang="en-US" sz="1900" spc="5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 </a:t>
            </a:r>
            <a:r>
              <a:rPr lang="ko-KR" altLang="en-US" sz="1900" spc="5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목적</a:t>
            </a:r>
            <a:r>
              <a:rPr lang="en-US" altLang="ko-KR" sz="1900" spc="5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.</a:t>
            </a:r>
            <a:endParaRPr sz="1900" spc="50" baseline="0">
              <a:solidFill>
                <a:srgbClr val="F18D00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8" name="layout3_shape5"/>
          <p:cNvCxnSpPr/>
          <p:nvPr/>
        </p:nvCxnSpPr>
        <p:spPr>
          <a:xfrm>
            <a:off x="3258000" y="468000"/>
            <a:ext cx="6840000" cy="1588"/>
          </a:xfrm>
          <a:prstGeom prst="line">
            <a:avLst/>
          </a:prstGeom>
          <a:ln w="3810" cap="flat">
            <a:solidFill>
              <a:srgbClr val="F18D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body" sz="quarter" idx="14"/>
          </p:nvPr>
        </p:nvSpPr>
        <p:spPr>
          <a:xfrm>
            <a:off x="10295206" y="2101037"/>
            <a:ext cx="309366" cy="328613"/>
          </a:xfrm>
          <a:prstGeom prst="rect">
            <a:avLst/>
          </a:prstGeom>
        </p:spPr>
        <p:txBody>
          <a:bodyPr lIns="0" tIns="0" rIns="0" bIns="0"/>
          <a:lstStyle>
            <a:lvl1pPr algn="ctr">
              <a:buNone/>
              <a:defRPr sz="700" b="1">
                <a:solidFill>
                  <a:srgbClr val="5AB647"/>
                </a:solidFill>
                <a:latin typeface="나눔고딕"/>
                <a:ea typeface="나눔고딕"/>
              </a:defRPr>
            </a:lvl1pPr>
          </a:lstStyle>
          <a:p>
            <a:pPr lvl="0" algn="ctr">
              <a:buNone/>
            </a:pPr>
            <a:r>
              <a:rPr lang="en-US" altLang="ko-KR" sz="700" b="1">
                <a:solidFill>
                  <a:srgbClr val="5AB647"/>
                </a:solidFill>
                <a:latin typeface="나눔고딕"/>
                <a:ea typeface="나눔고딕"/>
              </a:rPr>
              <a:t>4</a:t>
            </a:r>
            <a:endParaRPr sz="700" b="1">
              <a:solidFill>
                <a:srgbClr val="5AB647"/>
              </a:solidFill>
              <a:latin typeface="나눔고딕"/>
              <a:ea typeface="나눔고딕"/>
            </a:endParaRPr>
          </a:p>
        </p:txBody>
      </p:sp>
      <p:cxnSp>
        <p:nvCxnSpPr>
          <p:cNvPr id="4" name="layout3_shape2"/>
          <p:cNvCxnSpPr/>
          <p:nvPr/>
        </p:nvCxnSpPr>
        <p:spPr>
          <a:xfrm rot="5400000">
            <a:off x="6966000" y="3528000"/>
            <a:ext cx="6660000" cy="1588"/>
          </a:xfrm>
          <a:prstGeom prst="line">
            <a:avLst/>
          </a:prstGeom>
          <a:ln w="3810" cap="flat">
            <a:solidFill>
              <a:srgbClr val="F18D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ayout3_shape3"/>
          <p:cNvSpPr>
            <a:spLocks noGrp="1"/>
          </p:cNvSpPr>
          <p:nvPr>
            <p:ph type="body" sz="quarter" idx="15"/>
          </p:nvPr>
        </p:nvSpPr>
        <p:spPr>
          <a:xfrm>
            <a:off x="1074678" y="2137546"/>
            <a:ext cx="7923321" cy="3888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100"/>
              </a:lnSpc>
              <a:buNone/>
              <a:defRPr sz="1900" spc="50" baseline="0">
                <a:solidFill>
                  <a:srgbClr val="5AB647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lnSpc>
                <a:spcPts val="2100"/>
              </a:lnSpc>
              <a:buNone/>
            </a:pPr>
            <a:r>
              <a:rPr lang="ko-KR" altLang="en-US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내용</a:t>
            </a:r>
            <a:endParaRPr sz="1900" spc="50" baseline="0">
              <a:solidFill>
                <a:srgbClr val="5AB647"/>
              </a:solidFill>
              <a:latin typeface="나눔고딕 ExtraBold"/>
              <a:ea typeface="나눔고딕 ExtraBold"/>
            </a:endParaRPr>
          </a:p>
        </p:txBody>
      </p:sp>
      <p:pic>
        <p:nvPicPr>
          <p:cNvPr id="6" name="layout3_picture1" descr="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63130" y="3707605"/>
            <a:ext cx="286513" cy="359665"/>
          </a:xfrm>
          <a:prstGeom prst="rect">
            <a:avLst/>
          </a:prstGeom>
        </p:spPr>
      </p:pic>
      <p:sp>
        <p:nvSpPr>
          <p:cNvPr id="7" name="layout3_shape4"/>
          <p:cNvSpPr>
            <a:spLocks noGrp="1"/>
          </p:cNvSpPr>
          <p:nvPr>
            <p:ph type="body" sz="quarter" idx="13"/>
          </p:nvPr>
        </p:nvSpPr>
        <p:spPr>
          <a:xfrm>
            <a:off x="1074727" y="384922"/>
            <a:ext cx="2190731" cy="657225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900" spc="50" baseline="0">
                <a:solidFill>
                  <a:srgbClr val="F18D00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buNone/>
            </a:pPr>
            <a:r>
              <a:rPr lang="ko-KR" altLang="en-US" sz="1900" spc="5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여행</a:t>
            </a:r>
            <a:r>
              <a:rPr lang="en-US" altLang="en-US" sz="1900" spc="5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 </a:t>
            </a:r>
            <a:r>
              <a:rPr lang="ko-KR" altLang="en-US" sz="1900" spc="5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목적</a:t>
            </a:r>
            <a:r>
              <a:rPr lang="en-US" altLang="ko-KR" sz="1900" spc="5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.</a:t>
            </a:r>
            <a:endParaRPr sz="1900" spc="50" baseline="0">
              <a:solidFill>
                <a:srgbClr val="F18D00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8" name="layout3_shape5"/>
          <p:cNvCxnSpPr/>
          <p:nvPr/>
        </p:nvCxnSpPr>
        <p:spPr>
          <a:xfrm>
            <a:off x="3258000" y="468000"/>
            <a:ext cx="6840000" cy="1588"/>
          </a:xfrm>
          <a:prstGeom prst="line">
            <a:avLst/>
          </a:prstGeom>
          <a:ln w="3810" cap="flat">
            <a:solidFill>
              <a:srgbClr val="F18D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2_picture1" descr="eart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93487" y="3342475"/>
            <a:ext cx="1106426" cy="1106426"/>
          </a:xfrm>
          <a:prstGeom prst="rect">
            <a:avLst/>
          </a:prstGeom>
        </p:spPr>
      </p:pic>
      <p:sp>
        <p:nvSpPr>
          <p:cNvPr id="4" name="layout2_shape1"/>
          <p:cNvSpPr>
            <a:spLocks noGrp="1"/>
          </p:cNvSpPr>
          <p:nvPr>
            <p:ph type="body" sz="quarter" idx="14"/>
          </p:nvPr>
        </p:nvSpPr>
        <p:spPr>
          <a:xfrm>
            <a:off x="6734206" y="2136775"/>
            <a:ext cx="803274" cy="361632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50"/>
              </a:lnSpc>
              <a:buNone/>
              <a:defRPr sz="1900">
                <a:solidFill>
                  <a:srgbClr val="5AB647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2050"/>
              </a:lnSpc>
              <a:buNone/>
            </a:pPr>
            <a:r>
              <a:rPr lang="en-US" altLang="ko-KR" sz="1900">
                <a:solidFill>
                  <a:srgbClr val="5AB647"/>
                </a:solidFill>
                <a:latin typeface="나눔고딕"/>
                <a:ea typeface="나눔고딕"/>
              </a:rPr>
              <a:t>001.</a:t>
            </a:r>
          </a:p>
          <a:p>
            <a:pPr lvl="0">
              <a:lnSpc>
                <a:spcPts val="2050"/>
              </a:lnSpc>
              <a:buNone/>
            </a:pPr>
            <a:r>
              <a:rPr lang="en-US" altLang="ko-KR" sz="1900">
                <a:solidFill>
                  <a:srgbClr val="5AB647"/>
                </a:solidFill>
                <a:latin typeface="나눔고딕"/>
                <a:ea typeface="나눔고딕"/>
              </a:rPr>
              <a:t>002.</a:t>
            </a:r>
          </a:p>
          <a:p>
            <a:pPr lvl="0">
              <a:lnSpc>
                <a:spcPts val="2050"/>
              </a:lnSpc>
              <a:buNone/>
            </a:pPr>
            <a:r>
              <a:rPr lang="en-US" altLang="ko-KR" sz="1900">
                <a:solidFill>
                  <a:srgbClr val="5AB647"/>
                </a:solidFill>
                <a:latin typeface="나눔고딕"/>
                <a:ea typeface="나눔고딕"/>
              </a:rPr>
              <a:t>003.</a:t>
            </a:r>
          </a:p>
          <a:p>
            <a:pPr lvl="0">
              <a:lnSpc>
                <a:spcPts val="2050"/>
              </a:lnSpc>
              <a:buNone/>
            </a:pPr>
            <a:endParaRPr sz="1900">
              <a:solidFill>
                <a:srgbClr val="5AB647"/>
              </a:solidFill>
              <a:latin typeface="나눔고딕"/>
              <a:ea typeface="나눔고딕"/>
            </a:endParaRPr>
          </a:p>
          <a:p>
            <a:pPr lvl="0">
              <a:lnSpc>
                <a:spcPts val="2050"/>
              </a:lnSpc>
              <a:buNone/>
            </a:pPr>
            <a:r>
              <a:rPr lang="en-US" altLang="ko-KR" sz="1900">
                <a:solidFill>
                  <a:srgbClr val="5AB647"/>
                </a:solidFill>
                <a:latin typeface="나눔고딕"/>
                <a:ea typeface="나눔고딕"/>
              </a:rPr>
              <a:t>004.</a:t>
            </a:r>
          </a:p>
          <a:p>
            <a:pPr lvl="0">
              <a:lnSpc>
                <a:spcPts val="2050"/>
              </a:lnSpc>
              <a:buNone/>
            </a:pPr>
            <a:r>
              <a:rPr lang="en-US" altLang="ko-KR" sz="1900">
                <a:solidFill>
                  <a:srgbClr val="5AB647"/>
                </a:solidFill>
                <a:latin typeface="나눔고딕"/>
                <a:ea typeface="나눔고딕"/>
              </a:rPr>
              <a:t>005.</a:t>
            </a:r>
          </a:p>
          <a:p>
            <a:pPr lvl="0">
              <a:lnSpc>
                <a:spcPts val="2050"/>
              </a:lnSpc>
              <a:buNone/>
            </a:pPr>
            <a:r>
              <a:rPr lang="en-US" altLang="ko-KR" sz="1900">
                <a:solidFill>
                  <a:srgbClr val="5AB647"/>
                </a:solidFill>
                <a:latin typeface="나눔고딕"/>
                <a:ea typeface="나눔고딕"/>
              </a:rPr>
              <a:t>006.</a:t>
            </a:r>
          </a:p>
          <a:p>
            <a:pPr lvl="0">
              <a:lnSpc>
                <a:spcPts val="2050"/>
              </a:lnSpc>
              <a:buNone/>
            </a:pPr>
            <a:r>
              <a:rPr lang="en-US" altLang="ko-KR" sz="1900">
                <a:solidFill>
                  <a:srgbClr val="5AB647"/>
                </a:solidFill>
                <a:latin typeface="나눔고딕"/>
                <a:ea typeface="나눔고딕"/>
              </a:rPr>
              <a:t>007.</a:t>
            </a:r>
          </a:p>
          <a:p>
            <a:pPr lvl="0">
              <a:lnSpc>
                <a:spcPts val="2050"/>
              </a:lnSpc>
              <a:buNone/>
            </a:pPr>
            <a:endParaRPr sz="1900">
              <a:solidFill>
                <a:srgbClr val="5AB647"/>
              </a:solidFill>
              <a:latin typeface="나눔고딕"/>
              <a:ea typeface="나눔고딕"/>
            </a:endParaRPr>
          </a:p>
          <a:p>
            <a:pPr lvl="0">
              <a:lnSpc>
                <a:spcPts val="2050"/>
              </a:lnSpc>
              <a:buNone/>
            </a:pPr>
            <a:r>
              <a:rPr lang="en-US" altLang="ko-KR" sz="1900">
                <a:solidFill>
                  <a:srgbClr val="5AB647"/>
                </a:solidFill>
                <a:latin typeface="나눔고딕"/>
                <a:ea typeface="나눔고딕"/>
              </a:rPr>
              <a:t>008.</a:t>
            </a:r>
          </a:p>
          <a:p>
            <a:pPr lvl="0">
              <a:lnSpc>
                <a:spcPts val="2050"/>
              </a:lnSpc>
              <a:buNone/>
            </a:pPr>
            <a:r>
              <a:rPr lang="en-US" altLang="ko-KR" sz="1900">
                <a:solidFill>
                  <a:srgbClr val="5AB647"/>
                </a:solidFill>
                <a:latin typeface="나눔고딕"/>
                <a:ea typeface="나눔고딕"/>
              </a:rPr>
              <a:t>009.</a:t>
            </a:r>
            <a:endParaRPr sz="1900">
              <a:solidFill>
                <a:srgbClr val="5AB647"/>
              </a:solidFill>
              <a:latin typeface="나눔고딕"/>
              <a:ea typeface="나눔고딕"/>
            </a:endParaRPr>
          </a:p>
        </p:txBody>
      </p:sp>
      <p:sp>
        <p:nvSpPr>
          <p:cNvPr id="5" name="layout2_shape2"/>
          <p:cNvSpPr>
            <a:spLocks noGrp="1"/>
          </p:cNvSpPr>
          <p:nvPr>
            <p:ph type="body" sz="quarter" idx="15"/>
          </p:nvPr>
        </p:nvSpPr>
        <p:spPr>
          <a:xfrm>
            <a:off x="7578000" y="2136775"/>
            <a:ext cx="2519397" cy="361632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50"/>
              </a:lnSpc>
              <a:buNone/>
              <a:defRPr sz="1900">
                <a:solidFill>
                  <a:srgbClr val="5AB647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lnSpc>
                <a:spcPts val="2050"/>
              </a:lnSpc>
              <a:buNone/>
            </a:pPr>
            <a:r>
              <a:rPr lang="ko-KR" altLang="en-US" sz="1900">
                <a:solidFill>
                  <a:srgbClr val="5AB647"/>
                </a:solidFill>
                <a:latin typeface="나눔고딕 ExtraBold"/>
                <a:ea typeface="나눔고딕 ExtraBold"/>
              </a:rPr>
              <a:t>내용</a:t>
            </a:r>
            <a:endParaRPr sz="1900">
              <a:solidFill>
                <a:srgbClr val="5AB647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6" name="layout2_shape3"/>
          <p:cNvCxnSpPr/>
          <p:nvPr/>
        </p:nvCxnSpPr>
        <p:spPr>
          <a:xfrm rot="5400000">
            <a:off x="6966000" y="3528000"/>
            <a:ext cx="6660000" cy="1588"/>
          </a:xfrm>
          <a:prstGeom prst="line">
            <a:avLst/>
          </a:prstGeom>
          <a:ln w="3810" cap="flat">
            <a:solidFill>
              <a:srgbClr val="F18D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ayout2_shape4"/>
          <p:cNvSpPr>
            <a:spLocks noGrp="1"/>
          </p:cNvSpPr>
          <p:nvPr>
            <p:ph type="body" sz="quarter" idx="13"/>
          </p:nvPr>
        </p:nvSpPr>
        <p:spPr>
          <a:xfrm>
            <a:off x="1074727" y="384922"/>
            <a:ext cx="2190731" cy="657225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900" spc="50" baseline="0">
                <a:solidFill>
                  <a:srgbClr val="F18D00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buNone/>
            </a:pPr>
            <a:r>
              <a:rPr lang="en-US" altLang="ko-KR" sz="1900" spc="5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Contents.</a:t>
            </a:r>
            <a:endParaRPr sz="1900" spc="50" baseline="0">
              <a:solidFill>
                <a:srgbClr val="F18D00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8" name="layout2_shape5"/>
          <p:cNvCxnSpPr/>
          <p:nvPr/>
        </p:nvCxnSpPr>
        <p:spPr>
          <a:xfrm>
            <a:off x="3258000" y="468000"/>
            <a:ext cx="6840000" cy="1588"/>
          </a:xfrm>
          <a:prstGeom prst="line">
            <a:avLst/>
          </a:prstGeom>
          <a:ln w="3810" cap="flat">
            <a:solidFill>
              <a:srgbClr val="F18D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body" sz="quarter" idx="14"/>
          </p:nvPr>
        </p:nvSpPr>
        <p:spPr>
          <a:xfrm>
            <a:off x="10295206" y="2101037"/>
            <a:ext cx="309366" cy="328613"/>
          </a:xfrm>
          <a:prstGeom prst="rect">
            <a:avLst/>
          </a:prstGeom>
        </p:spPr>
        <p:txBody>
          <a:bodyPr lIns="0" tIns="0" rIns="0" bIns="0"/>
          <a:lstStyle>
            <a:lvl1pPr algn="ctr">
              <a:buNone/>
              <a:defRPr sz="700" b="1">
                <a:solidFill>
                  <a:srgbClr val="5AB647"/>
                </a:solidFill>
                <a:latin typeface="나눔고딕"/>
                <a:ea typeface="나눔고딕"/>
              </a:defRPr>
            </a:lvl1pPr>
          </a:lstStyle>
          <a:p>
            <a:pPr lvl="0" algn="ctr">
              <a:buNone/>
            </a:pPr>
            <a:r>
              <a:rPr lang="en-US" altLang="ko-KR" sz="700" b="1">
                <a:solidFill>
                  <a:srgbClr val="5AB647"/>
                </a:solidFill>
                <a:latin typeface="나눔고딕"/>
                <a:ea typeface="나눔고딕"/>
              </a:rPr>
              <a:t>4</a:t>
            </a:r>
            <a:endParaRPr sz="700" b="1">
              <a:solidFill>
                <a:srgbClr val="5AB647"/>
              </a:solidFill>
              <a:latin typeface="나눔고딕"/>
              <a:ea typeface="나눔고딕"/>
            </a:endParaRPr>
          </a:p>
        </p:txBody>
      </p:sp>
      <p:cxnSp>
        <p:nvCxnSpPr>
          <p:cNvPr id="4" name="layout3_shape2"/>
          <p:cNvCxnSpPr/>
          <p:nvPr/>
        </p:nvCxnSpPr>
        <p:spPr>
          <a:xfrm rot="5400000">
            <a:off x="6966000" y="3528000"/>
            <a:ext cx="6660000" cy="1588"/>
          </a:xfrm>
          <a:prstGeom prst="line">
            <a:avLst/>
          </a:prstGeom>
          <a:ln w="3810" cap="flat">
            <a:solidFill>
              <a:srgbClr val="F18D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ayout3_shape3"/>
          <p:cNvSpPr>
            <a:spLocks noGrp="1"/>
          </p:cNvSpPr>
          <p:nvPr>
            <p:ph type="body" sz="quarter" idx="15"/>
          </p:nvPr>
        </p:nvSpPr>
        <p:spPr>
          <a:xfrm>
            <a:off x="1074678" y="2137546"/>
            <a:ext cx="7923321" cy="3888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100"/>
              </a:lnSpc>
              <a:buNone/>
              <a:defRPr sz="1900" spc="50" baseline="0">
                <a:solidFill>
                  <a:srgbClr val="5AB647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lnSpc>
                <a:spcPts val="2100"/>
              </a:lnSpc>
              <a:buNone/>
            </a:pPr>
            <a:r>
              <a:rPr lang="ko-KR" altLang="en-US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내용</a:t>
            </a:r>
            <a:endParaRPr sz="1900" spc="50" baseline="0">
              <a:solidFill>
                <a:srgbClr val="5AB647"/>
              </a:solidFill>
              <a:latin typeface="나눔고딕 ExtraBold"/>
              <a:ea typeface="나눔고딕 ExtraBold"/>
            </a:endParaRPr>
          </a:p>
        </p:txBody>
      </p:sp>
      <p:pic>
        <p:nvPicPr>
          <p:cNvPr id="6" name="layout3_picture1" descr="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63130" y="3707605"/>
            <a:ext cx="286513" cy="359665"/>
          </a:xfrm>
          <a:prstGeom prst="rect">
            <a:avLst/>
          </a:prstGeom>
        </p:spPr>
      </p:pic>
      <p:sp>
        <p:nvSpPr>
          <p:cNvPr id="7" name="layout3_shape4"/>
          <p:cNvSpPr>
            <a:spLocks noGrp="1"/>
          </p:cNvSpPr>
          <p:nvPr>
            <p:ph type="body" sz="quarter" idx="13"/>
          </p:nvPr>
        </p:nvSpPr>
        <p:spPr>
          <a:xfrm>
            <a:off x="1074727" y="384922"/>
            <a:ext cx="2190731" cy="657225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900" spc="50" baseline="0">
                <a:solidFill>
                  <a:srgbClr val="F18D00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buNone/>
            </a:pPr>
            <a:r>
              <a:rPr lang="ko-KR" altLang="en-US" sz="1900" spc="5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여행</a:t>
            </a:r>
            <a:r>
              <a:rPr lang="en-US" altLang="en-US" sz="1900" spc="5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 </a:t>
            </a:r>
            <a:r>
              <a:rPr lang="ko-KR" altLang="en-US" sz="1900" spc="5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목적</a:t>
            </a:r>
            <a:r>
              <a:rPr lang="en-US" altLang="ko-KR" sz="1900" spc="5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.</a:t>
            </a:r>
            <a:endParaRPr sz="1900" spc="50" baseline="0">
              <a:solidFill>
                <a:srgbClr val="F18D00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8" name="layout3_shape5"/>
          <p:cNvCxnSpPr/>
          <p:nvPr/>
        </p:nvCxnSpPr>
        <p:spPr>
          <a:xfrm>
            <a:off x="3258000" y="468000"/>
            <a:ext cx="6840000" cy="1588"/>
          </a:xfrm>
          <a:prstGeom prst="line">
            <a:avLst/>
          </a:prstGeom>
          <a:ln w="3810" cap="flat">
            <a:solidFill>
              <a:srgbClr val="F18D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body" sz="quarter" idx="14"/>
          </p:nvPr>
        </p:nvSpPr>
        <p:spPr>
          <a:xfrm>
            <a:off x="10295206" y="2101037"/>
            <a:ext cx="309366" cy="328613"/>
          </a:xfrm>
          <a:prstGeom prst="rect">
            <a:avLst/>
          </a:prstGeom>
        </p:spPr>
        <p:txBody>
          <a:bodyPr lIns="0" tIns="0" rIns="0" bIns="0"/>
          <a:lstStyle>
            <a:lvl1pPr algn="ctr">
              <a:buNone/>
              <a:defRPr sz="700" b="1">
                <a:solidFill>
                  <a:srgbClr val="5AB647"/>
                </a:solidFill>
                <a:latin typeface="나눔고딕"/>
                <a:ea typeface="나눔고딕"/>
              </a:defRPr>
            </a:lvl1pPr>
          </a:lstStyle>
          <a:p>
            <a:pPr lvl="0" algn="ctr">
              <a:buNone/>
            </a:pPr>
            <a:r>
              <a:rPr lang="en-US" altLang="ko-KR" sz="700" b="1">
                <a:solidFill>
                  <a:srgbClr val="5AB647"/>
                </a:solidFill>
                <a:latin typeface="나눔고딕"/>
                <a:ea typeface="나눔고딕"/>
              </a:rPr>
              <a:t>4</a:t>
            </a:r>
            <a:endParaRPr sz="700" b="1">
              <a:solidFill>
                <a:srgbClr val="5AB647"/>
              </a:solidFill>
              <a:latin typeface="나눔고딕"/>
              <a:ea typeface="나눔고딕"/>
            </a:endParaRPr>
          </a:p>
        </p:txBody>
      </p:sp>
      <p:cxnSp>
        <p:nvCxnSpPr>
          <p:cNvPr id="4" name="layout4_shape2"/>
          <p:cNvCxnSpPr/>
          <p:nvPr/>
        </p:nvCxnSpPr>
        <p:spPr>
          <a:xfrm rot="5400000">
            <a:off x="6966000" y="3528000"/>
            <a:ext cx="6660000" cy="1588"/>
          </a:xfrm>
          <a:prstGeom prst="line">
            <a:avLst/>
          </a:prstGeom>
          <a:ln w="3810" cap="flat">
            <a:solidFill>
              <a:srgbClr val="F18D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ayout4_shape3"/>
          <p:cNvSpPr>
            <a:spLocks noGrp="1"/>
          </p:cNvSpPr>
          <p:nvPr>
            <p:ph type="body" sz="quarter" idx="15"/>
          </p:nvPr>
        </p:nvSpPr>
        <p:spPr>
          <a:xfrm>
            <a:off x="1074679" y="2167392"/>
            <a:ext cx="1440000" cy="234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  <a:defRPr sz="800" b="1" spc="-20" baseline="0">
                <a:solidFill>
                  <a:srgbClr val="5AB647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ko-KR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날짜</a:t>
            </a:r>
            <a:endParaRPr sz="800" b="1" spc="-20" baseline="0">
              <a:solidFill>
                <a:srgbClr val="5AB647"/>
              </a:solidFill>
              <a:latin typeface="나눔고딕"/>
              <a:ea typeface="나눔고딕"/>
            </a:endParaRPr>
          </a:p>
        </p:txBody>
      </p:sp>
      <p:pic>
        <p:nvPicPr>
          <p:cNvPr id="6" name="layout4_picture1" descr="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63130" y="3707605"/>
            <a:ext cx="286513" cy="359665"/>
          </a:xfrm>
          <a:prstGeom prst="rect">
            <a:avLst/>
          </a:prstGeom>
        </p:spPr>
      </p:pic>
      <p:cxnSp>
        <p:nvCxnSpPr>
          <p:cNvPr id="7" name="layout4_shape4"/>
          <p:cNvCxnSpPr/>
          <p:nvPr/>
        </p:nvCxnSpPr>
        <p:spPr>
          <a:xfrm>
            <a:off x="2628000" y="2428062"/>
            <a:ext cx="864000" cy="1588"/>
          </a:xfrm>
          <a:prstGeom prst="line">
            <a:avLst/>
          </a:prstGeom>
          <a:ln w="3810" cap="flat">
            <a:solidFill>
              <a:srgbClr val="5AB647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layout4_shape5"/>
          <p:cNvCxnSpPr/>
          <p:nvPr/>
        </p:nvCxnSpPr>
        <p:spPr>
          <a:xfrm>
            <a:off x="2628000" y="2720166"/>
            <a:ext cx="864000" cy="1588"/>
          </a:xfrm>
          <a:prstGeom prst="line">
            <a:avLst/>
          </a:prstGeom>
          <a:ln w="3810" cap="flat">
            <a:solidFill>
              <a:srgbClr val="5AB647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ayout4_shape6"/>
          <p:cNvCxnSpPr/>
          <p:nvPr/>
        </p:nvCxnSpPr>
        <p:spPr>
          <a:xfrm>
            <a:off x="2628000" y="3012270"/>
            <a:ext cx="864000" cy="1588"/>
          </a:xfrm>
          <a:prstGeom prst="line">
            <a:avLst/>
          </a:prstGeom>
          <a:ln w="3810" cap="flat">
            <a:solidFill>
              <a:srgbClr val="5AB647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ayout4_shape7"/>
          <p:cNvCxnSpPr/>
          <p:nvPr/>
        </p:nvCxnSpPr>
        <p:spPr>
          <a:xfrm>
            <a:off x="2628000" y="3304374"/>
            <a:ext cx="864000" cy="1588"/>
          </a:xfrm>
          <a:prstGeom prst="line">
            <a:avLst/>
          </a:prstGeom>
          <a:ln w="3810" cap="flat">
            <a:solidFill>
              <a:srgbClr val="5AB647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ayout4_shape8"/>
          <p:cNvCxnSpPr/>
          <p:nvPr/>
        </p:nvCxnSpPr>
        <p:spPr>
          <a:xfrm>
            <a:off x="2628000" y="3596478"/>
            <a:ext cx="864000" cy="1588"/>
          </a:xfrm>
          <a:prstGeom prst="line">
            <a:avLst/>
          </a:prstGeom>
          <a:ln w="3810" cap="flat">
            <a:solidFill>
              <a:srgbClr val="5AB647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ayout4_shape9"/>
          <p:cNvCxnSpPr/>
          <p:nvPr/>
        </p:nvCxnSpPr>
        <p:spPr>
          <a:xfrm>
            <a:off x="2628000" y="3888582"/>
            <a:ext cx="864000" cy="1588"/>
          </a:xfrm>
          <a:prstGeom prst="line">
            <a:avLst/>
          </a:prstGeom>
          <a:ln w="3810" cap="flat">
            <a:solidFill>
              <a:srgbClr val="5AB647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ayout4_shape10"/>
          <p:cNvCxnSpPr/>
          <p:nvPr/>
        </p:nvCxnSpPr>
        <p:spPr>
          <a:xfrm>
            <a:off x="2628000" y="4180686"/>
            <a:ext cx="864000" cy="1588"/>
          </a:xfrm>
          <a:prstGeom prst="line">
            <a:avLst/>
          </a:prstGeom>
          <a:ln w="3810" cap="flat">
            <a:solidFill>
              <a:srgbClr val="5AB647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ayout4_shape11"/>
          <p:cNvCxnSpPr/>
          <p:nvPr/>
        </p:nvCxnSpPr>
        <p:spPr>
          <a:xfrm>
            <a:off x="2628000" y="4472790"/>
            <a:ext cx="864000" cy="1588"/>
          </a:xfrm>
          <a:prstGeom prst="line">
            <a:avLst/>
          </a:prstGeom>
          <a:ln w="3810" cap="flat">
            <a:solidFill>
              <a:srgbClr val="5AB647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ayout4_shape12"/>
          <p:cNvCxnSpPr/>
          <p:nvPr/>
        </p:nvCxnSpPr>
        <p:spPr>
          <a:xfrm>
            <a:off x="2628000" y="4764894"/>
            <a:ext cx="864000" cy="1588"/>
          </a:xfrm>
          <a:prstGeom prst="line">
            <a:avLst/>
          </a:prstGeom>
          <a:ln w="3810" cap="flat">
            <a:solidFill>
              <a:srgbClr val="5AB647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ayout4_shape13"/>
          <p:cNvCxnSpPr/>
          <p:nvPr/>
        </p:nvCxnSpPr>
        <p:spPr>
          <a:xfrm>
            <a:off x="2628000" y="5056998"/>
            <a:ext cx="864000" cy="1588"/>
          </a:xfrm>
          <a:prstGeom prst="line">
            <a:avLst/>
          </a:prstGeom>
          <a:ln w="3810" cap="flat">
            <a:solidFill>
              <a:srgbClr val="5AB647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ayout4_shape14"/>
          <p:cNvCxnSpPr/>
          <p:nvPr/>
        </p:nvCxnSpPr>
        <p:spPr>
          <a:xfrm>
            <a:off x="2628000" y="5349102"/>
            <a:ext cx="864000" cy="1588"/>
          </a:xfrm>
          <a:prstGeom prst="line">
            <a:avLst/>
          </a:prstGeom>
          <a:ln w="3810" cap="flat">
            <a:solidFill>
              <a:srgbClr val="5AB647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ayout4_shape15"/>
          <p:cNvCxnSpPr/>
          <p:nvPr/>
        </p:nvCxnSpPr>
        <p:spPr>
          <a:xfrm>
            <a:off x="2628000" y="5641206"/>
            <a:ext cx="864000" cy="1588"/>
          </a:xfrm>
          <a:prstGeom prst="line">
            <a:avLst/>
          </a:prstGeom>
          <a:ln w="3810" cap="flat">
            <a:solidFill>
              <a:srgbClr val="5AB647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layout4_shape16"/>
          <p:cNvCxnSpPr/>
          <p:nvPr/>
        </p:nvCxnSpPr>
        <p:spPr>
          <a:xfrm>
            <a:off x="2628000" y="5933310"/>
            <a:ext cx="864000" cy="1588"/>
          </a:xfrm>
          <a:prstGeom prst="line">
            <a:avLst/>
          </a:prstGeom>
          <a:ln w="3810" cap="flat">
            <a:solidFill>
              <a:srgbClr val="5AB647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layout4_shape17"/>
          <p:cNvCxnSpPr/>
          <p:nvPr/>
        </p:nvCxnSpPr>
        <p:spPr>
          <a:xfrm>
            <a:off x="2628000" y="6225414"/>
            <a:ext cx="864000" cy="1588"/>
          </a:xfrm>
          <a:prstGeom prst="line">
            <a:avLst/>
          </a:prstGeom>
          <a:ln w="3810" cap="flat">
            <a:solidFill>
              <a:srgbClr val="5AB647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layout4_shape18"/>
          <p:cNvCxnSpPr/>
          <p:nvPr/>
        </p:nvCxnSpPr>
        <p:spPr>
          <a:xfrm>
            <a:off x="2628000" y="6517518"/>
            <a:ext cx="864000" cy="1588"/>
          </a:xfrm>
          <a:prstGeom prst="line">
            <a:avLst/>
          </a:prstGeom>
          <a:ln w="3810" cap="flat">
            <a:solidFill>
              <a:srgbClr val="5AB647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layout4_shape19"/>
          <p:cNvCxnSpPr/>
          <p:nvPr/>
        </p:nvCxnSpPr>
        <p:spPr>
          <a:xfrm>
            <a:off x="2628000" y="2137546"/>
            <a:ext cx="864000" cy="1588"/>
          </a:xfrm>
          <a:prstGeom prst="line">
            <a:avLst/>
          </a:prstGeom>
          <a:ln w="3810" cap="flat">
            <a:solidFill>
              <a:srgbClr val="5AB647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layout4_group1"/>
          <p:cNvGrpSpPr>
            <a:grpSpLocks/>
          </p:cNvGrpSpPr>
          <p:nvPr/>
        </p:nvGrpSpPr>
        <p:grpSpPr>
          <a:xfrm>
            <a:off x="1074679" y="2137546"/>
            <a:ext cx="1440000" cy="4381560"/>
            <a:chOff x="1074679" y="2137546"/>
            <a:chExt cx="1440000" cy="4381560"/>
          </a:xfrm>
        </p:grpSpPr>
        <p:cxnSp>
          <p:nvCxnSpPr>
            <p:cNvPr id="24" name="layout4_shape20"/>
            <p:cNvCxnSpPr/>
            <p:nvPr/>
          </p:nvCxnSpPr>
          <p:spPr>
            <a:xfrm>
              <a:off x="1074679" y="2428062"/>
              <a:ext cx="1440000" cy="1588"/>
            </a:xfrm>
            <a:prstGeom prst="line">
              <a:avLst/>
            </a:prstGeom>
            <a:ln w="3810" cap="flat">
              <a:solidFill>
                <a:srgbClr val="5AB647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layout4_shape21"/>
            <p:cNvCxnSpPr/>
            <p:nvPr/>
          </p:nvCxnSpPr>
          <p:spPr>
            <a:xfrm>
              <a:off x="1074679" y="2720166"/>
              <a:ext cx="1440000" cy="1588"/>
            </a:xfrm>
            <a:prstGeom prst="line">
              <a:avLst/>
            </a:prstGeom>
            <a:ln w="3810" cap="flat">
              <a:solidFill>
                <a:srgbClr val="5AB647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layout4_shape22"/>
            <p:cNvCxnSpPr/>
            <p:nvPr/>
          </p:nvCxnSpPr>
          <p:spPr>
            <a:xfrm>
              <a:off x="1074679" y="3012270"/>
              <a:ext cx="1440000" cy="1588"/>
            </a:xfrm>
            <a:prstGeom prst="line">
              <a:avLst/>
            </a:prstGeom>
            <a:ln w="3810" cap="flat">
              <a:solidFill>
                <a:srgbClr val="5AB647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layout4_shape23"/>
            <p:cNvCxnSpPr/>
            <p:nvPr/>
          </p:nvCxnSpPr>
          <p:spPr>
            <a:xfrm>
              <a:off x="1074679" y="3304374"/>
              <a:ext cx="1440000" cy="1588"/>
            </a:xfrm>
            <a:prstGeom prst="line">
              <a:avLst/>
            </a:prstGeom>
            <a:ln w="3810" cap="flat">
              <a:solidFill>
                <a:srgbClr val="5AB647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layout4_shape24"/>
            <p:cNvCxnSpPr/>
            <p:nvPr/>
          </p:nvCxnSpPr>
          <p:spPr>
            <a:xfrm>
              <a:off x="1074679" y="3596478"/>
              <a:ext cx="1440000" cy="1588"/>
            </a:xfrm>
            <a:prstGeom prst="line">
              <a:avLst/>
            </a:prstGeom>
            <a:ln w="3810" cap="flat">
              <a:solidFill>
                <a:srgbClr val="5AB647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layout4_shape25"/>
            <p:cNvCxnSpPr/>
            <p:nvPr/>
          </p:nvCxnSpPr>
          <p:spPr>
            <a:xfrm>
              <a:off x="1074679" y="3888582"/>
              <a:ext cx="1440000" cy="1588"/>
            </a:xfrm>
            <a:prstGeom prst="line">
              <a:avLst/>
            </a:prstGeom>
            <a:ln w="3810" cap="flat">
              <a:solidFill>
                <a:srgbClr val="5AB647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layout4_shape26"/>
            <p:cNvCxnSpPr/>
            <p:nvPr/>
          </p:nvCxnSpPr>
          <p:spPr>
            <a:xfrm>
              <a:off x="1074679" y="4180686"/>
              <a:ext cx="1440000" cy="1588"/>
            </a:xfrm>
            <a:prstGeom prst="line">
              <a:avLst/>
            </a:prstGeom>
            <a:ln w="3810" cap="flat">
              <a:solidFill>
                <a:srgbClr val="5AB647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layout4_shape27"/>
            <p:cNvCxnSpPr/>
            <p:nvPr/>
          </p:nvCxnSpPr>
          <p:spPr>
            <a:xfrm>
              <a:off x="1074679" y="4472790"/>
              <a:ext cx="1440000" cy="1588"/>
            </a:xfrm>
            <a:prstGeom prst="line">
              <a:avLst/>
            </a:prstGeom>
            <a:ln w="3810" cap="flat">
              <a:solidFill>
                <a:srgbClr val="5AB647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layout4_shape28"/>
            <p:cNvCxnSpPr/>
            <p:nvPr/>
          </p:nvCxnSpPr>
          <p:spPr>
            <a:xfrm>
              <a:off x="1074679" y="4764894"/>
              <a:ext cx="1440000" cy="1588"/>
            </a:xfrm>
            <a:prstGeom prst="line">
              <a:avLst/>
            </a:prstGeom>
            <a:ln w="3810" cap="flat">
              <a:solidFill>
                <a:srgbClr val="5AB647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layout4_shape29"/>
            <p:cNvCxnSpPr/>
            <p:nvPr/>
          </p:nvCxnSpPr>
          <p:spPr>
            <a:xfrm>
              <a:off x="1074679" y="5056998"/>
              <a:ext cx="1440000" cy="1588"/>
            </a:xfrm>
            <a:prstGeom prst="line">
              <a:avLst/>
            </a:prstGeom>
            <a:ln w="3810" cap="flat">
              <a:solidFill>
                <a:srgbClr val="5AB647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layout4_shape30"/>
            <p:cNvCxnSpPr/>
            <p:nvPr/>
          </p:nvCxnSpPr>
          <p:spPr>
            <a:xfrm>
              <a:off x="1074679" y="5349102"/>
              <a:ext cx="1440000" cy="1588"/>
            </a:xfrm>
            <a:prstGeom prst="line">
              <a:avLst/>
            </a:prstGeom>
            <a:ln w="3810" cap="flat">
              <a:solidFill>
                <a:srgbClr val="5AB647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layout4_shape31"/>
            <p:cNvCxnSpPr/>
            <p:nvPr/>
          </p:nvCxnSpPr>
          <p:spPr>
            <a:xfrm>
              <a:off x="1074679" y="5641206"/>
              <a:ext cx="1440000" cy="1588"/>
            </a:xfrm>
            <a:prstGeom prst="line">
              <a:avLst/>
            </a:prstGeom>
            <a:ln w="3810" cap="flat">
              <a:solidFill>
                <a:srgbClr val="5AB647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layout4_shape32"/>
            <p:cNvCxnSpPr/>
            <p:nvPr/>
          </p:nvCxnSpPr>
          <p:spPr>
            <a:xfrm>
              <a:off x="1074679" y="5933310"/>
              <a:ext cx="1440000" cy="1588"/>
            </a:xfrm>
            <a:prstGeom prst="line">
              <a:avLst/>
            </a:prstGeom>
            <a:ln w="3810" cap="flat">
              <a:solidFill>
                <a:srgbClr val="5AB647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layout4_shape33"/>
            <p:cNvCxnSpPr/>
            <p:nvPr/>
          </p:nvCxnSpPr>
          <p:spPr>
            <a:xfrm>
              <a:off x="1074679" y="6225414"/>
              <a:ext cx="1440000" cy="1588"/>
            </a:xfrm>
            <a:prstGeom prst="line">
              <a:avLst/>
            </a:prstGeom>
            <a:ln w="3810" cap="flat">
              <a:solidFill>
                <a:srgbClr val="5AB647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layout4_shape34"/>
            <p:cNvCxnSpPr/>
            <p:nvPr/>
          </p:nvCxnSpPr>
          <p:spPr>
            <a:xfrm>
              <a:off x="1074679" y="6517518"/>
              <a:ext cx="1440000" cy="1588"/>
            </a:xfrm>
            <a:prstGeom prst="line">
              <a:avLst/>
            </a:prstGeom>
            <a:ln w="3810" cap="flat">
              <a:solidFill>
                <a:srgbClr val="5AB647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layout4_shape35"/>
            <p:cNvCxnSpPr/>
            <p:nvPr/>
          </p:nvCxnSpPr>
          <p:spPr>
            <a:xfrm>
              <a:off x="1074679" y="2137546"/>
              <a:ext cx="1440000" cy="1588"/>
            </a:xfrm>
            <a:prstGeom prst="line">
              <a:avLst/>
            </a:prstGeom>
            <a:ln w="3810" cap="flat">
              <a:solidFill>
                <a:srgbClr val="5AB647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layout4_group2"/>
          <p:cNvGrpSpPr>
            <a:grpSpLocks/>
          </p:cNvGrpSpPr>
          <p:nvPr/>
        </p:nvGrpSpPr>
        <p:grpSpPr>
          <a:xfrm>
            <a:off x="3594076" y="2137546"/>
            <a:ext cx="5400000" cy="4381560"/>
            <a:chOff x="3594076" y="2137546"/>
            <a:chExt cx="5400000" cy="4381560"/>
          </a:xfrm>
        </p:grpSpPr>
        <p:cxnSp>
          <p:nvCxnSpPr>
            <p:cNvPr id="41" name="layout4_shape36"/>
            <p:cNvCxnSpPr/>
            <p:nvPr/>
          </p:nvCxnSpPr>
          <p:spPr>
            <a:xfrm>
              <a:off x="3594076" y="2137546"/>
              <a:ext cx="5400000" cy="1588"/>
            </a:xfrm>
            <a:prstGeom prst="line">
              <a:avLst/>
            </a:prstGeom>
            <a:ln w="3810" cap="flat">
              <a:solidFill>
                <a:srgbClr val="5AB647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layout4_shape37"/>
            <p:cNvCxnSpPr/>
            <p:nvPr/>
          </p:nvCxnSpPr>
          <p:spPr>
            <a:xfrm>
              <a:off x="3594076" y="2428062"/>
              <a:ext cx="5400000" cy="1588"/>
            </a:xfrm>
            <a:prstGeom prst="line">
              <a:avLst/>
            </a:prstGeom>
            <a:ln w="3810" cap="flat">
              <a:solidFill>
                <a:srgbClr val="5AB647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layout4_shape38"/>
            <p:cNvCxnSpPr/>
            <p:nvPr/>
          </p:nvCxnSpPr>
          <p:spPr>
            <a:xfrm>
              <a:off x="3594076" y="2720166"/>
              <a:ext cx="5400000" cy="1588"/>
            </a:xfrm>
            <a:prstGeom prst="line">
              <a:avLst/>
            </a:prstGeom>
            <a:ln w="3810" cap="flat">
              <a:solidFill>
                <a:srgbClr val="5AB647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layout4_shape39"/>
            <p:cNvCxnSpPr/>
            <p:nvPr/>
          </p:nvCxnSpPr>
          <p:spPr>
            <a:xfrm>
              <a:off x="3594076" y="3012270"/>
              <a:ext cx="5400000" cy="1588"/>
            </a:xfrm>
            <a:prstGeom prst="line">
              <a:avLst/>
            </a:prstGeom>
            <a:ln w="3810" cap="flat">
              <a:solidFill>
                <a:srgbClr val="5AB647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layout4_shape40"/>
            <p:cNvCxnSpPr/>
            <p:nvPr/>
          </p:nvCxnSpPr>
          <p:spPr>
            <a:xfrm>
              <a:off x="3594076" y="3304374"/>
              <a:ext cx="5400000" cy="1588"/>
            </a:xfrm>
            <a:prstGeom prst="line">
              <a:avLst/>
            </a:prstGeom>
            <a:ln w="3810" cap="flat">
              <a:solidFill>
                <a:srgbClr val="5AB647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layout4_shape41"/>
            <p:cNvCxnSpPr/>
            <p:nvPr/>
          </p:nvCxnSpPr>
          <p:spPr>
            <a:xfrm>
              <a:off x="3594076" y="3596478"/>
              <a:ext cx="5400000" cy="1588"/>
            </a:xfrm>
            <a:prstGeom prst="line">
              <a:avLst/>
            </a:prstGeom>
            <a:ln w="3810" cap="flat">
              <a:solidFill>
                <a:srgbClr val="5AB647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layout4_shape42"/>
            <p:cNvCxnSpPr/>
            <p:nvPr/>
          </p:nvCxnSpPr>
          <p:spPr>
            <a:xfrm>
              <a:off x="3594076" y="3888582"/>
              <a:ext cx="5400000" cy="1588"/>
            </a:xfrm>
            <a:prstGeom prst="line">
              <a:avLst/>
            </a:prstGeom>
            <a:ln w="3810" cap="flat">
              <a:solidFill>
                <a:srgbClr val="5AB647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layout4_shape43"/>
            <p:cNvCxnSpPr/>
            <p:nvPr/>
          </p:nvCxnSpPr>
          <p:spPr>
            <a:xfrm>
              <a:off x="3594076" y="4180686"/>
              <a:ext cx="5400000" cy="1588"/>
            </a:xfrm>
            <a:prstGeom prst="line">
              <a:avLst/>
            </a:prstGeom>
            <a:ln w="3810" cap="flat">
              <a:solidFill>
                <a:srgbClr val="5AB647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layout4_shape44"/>
            <p:cNvCxnSpPr/>
            <p:nvPr/>
          </p:nvCxnSpPr>
          <p:spPr>
            <a:xfrm>
              <a:off x="3594076" y="4472790"/>
              <a:ext cx="5400000" cy="1588"/>
            </a:xfrm>
            <a:prstGeom prst="line">
              <a:avLst/>
            </a:prstGeom>
            <a:ln w="3810" cap="flat">
              <a:solidFill>
                <a:srgbClr val="5AB647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layout4_shape45"/>
            <p:cNvCxnSpPr/>
            <p:nvPr/>
          </p:nvCxnSpPr>
          <p:spPr>
            <a:xfrm>
              <a:off x="3594076" y="4764894"/>
              <a:ext cx="5400000" cy="1588"/>
            </a:xfrm>
            <a:prstGeom prst="line">
              <a:avLst/>
            </a:prstGeom>
            <a:ln w="3810" cap="flat">
              <a:solidFill>
                <a:srgbClr val="5AB647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layout4_shape46"/>
            <p:cNvCxnSpPr/>
            <p:nvPr/>
          </p:nvCxnSpPr>
          <p:spPr>
            <a:xfrm>
              <a:off x="3594076" y="5056998"/>
              <a:ext cx="5400000" cy="1588"/>
            </a:xfrm>
            <a:prstGeom prst="line">
              <a:avLst/>
            </a:prstGeom>
            <a:ln w="3810" cap="flat">
              <a:solidFill>
                <a:srgbClr val="5AB647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layout4_shape47"/>
            <p:cNvCxnSpPr/>
            <p:nvPr/>
          </p:nvCxnSpPr>
          <p:spPr>
            <a:xfrm>
              <a:off x="3594076" y="5349102"/>
              <a:ext cx="5400000" cy="1588"/>
            </a:xfrm>
            <a:prstGeom prst="line">
              <a:avLst/>
            </a:prstGeom>
            <a:ln w="3810" cap="flat">
              <a:solidFill>
                <a:srgbClr val="5AB647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layout4_shape48"/>
            <p:cNvCxnSpPr/>
            <p:nvPr/>
          </p:nvCxnSpPr>
          <p:spPr>
            <a:xfrm>
              <a:off x="3594076" y="5641206"/>
              <a:ext cx="5400000" cy="1588"/>
            </a:xfrm>
            <a:prstGeom prst="line">
              <a:avLst/>
            </a:prstGeom>
            <a:ln w="3810" cap="flat">
              <a:solidFill>
                <a:srgbClr val="5AB647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layout4_shape49"/>
            <p:cNvCxnSpPr/>
            <p:nvPr/>
          </p:nvCxnSpPr>
          <p:spPr>
            <a:xfrm>
              <a:off x="3594076" y="5933310"/>
              <a:ext cx="5400000" cy="1588"/>
            </a:xfrm>
            <a:prstGeom prst="line">
              <a:avLst/>
            </a:prstGeom>
            <a:ln w="3810" cap="flat">
              <a:solidFill>
                <a:srgbClr val="5AB647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layout4_shape50"/>
            <p:cNvCxnSpPr/>
            <p:nvPr/>
          </p:nvCxnSpPr>
          <p:spPr>
            <a:xfrm>
              <a:off x="3594076" y="6225414"/>
              <a:ext cx="5400000" cy="1588"/>
            </a:xfrm>
            <a:prstGeom prst="line">
              <a:avLst/>
            </a:prstGeom>
            <a:ln w="3810" cap="flat">
              <a:solidFill>
                <a:srgbClr val="5AB647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layout4_shape51"/>
            <p:cNvCxnSpPr/>
            <p:nvPr/>
          </p:nvCxnSpPr>
          <p:spPr>
            <a:xfrm>
              <a:off x="3594076" y="6517518"/>
              <a:ext cx="5400000" cy="1588"/>
            </a:xfrm>
            <a:prstGeom prst="line">
              <a:avLst/>
            </a:prstGeom>
            <a:ln w="3810" cap="flat">
              <a:solidFill>
                <a:srgbClr val="5AB647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layout4_shape52"/>
          <p:cNvSpPr>
            <a:spLocks noGrp="1"/>
          </p:cNvSpPr>
          <p:nvPr>
            <p:ph type="body" sz="quarter" idx="18"/>
          </p:nvPr>
        </p:nvSpPr>
        <p:spPr>
          <a:xfrm>
            <a:off x="1079999" y="1242000"/>
            <a:ext cx="2192400" cy="73026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800" spc="0" baseline="0">
                <a:solidFill>
                  <a:srgbClr val="F18D00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lnSpc>
                <a:spcPts val="1100"/>
              </a:lnSpc>
              <a:buNone/>
            </a:pPr>
            <a:r>
              <a:rPr lang="ko-KR" altLang="en-US" sz="800" spc="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인원</a:t>
            </a:r>
            <a:r>
              <a:rPr lang="en-US" altLang="ko-KR" sz="800" spc="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, </a:t>
            </a:r>
            <a:r>
              <a:rPr lang="ko-KR" altLang="en-US" sz="800" spc="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일정</a:t>
            </a:r>
            <a:r>
              <a:rPr lang="en-US" altLang="ko-KR" sz="800" spc="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, </a:t>
            </a:r>
            <a:r>
              <a:rPr lang="ko-KR" altLang="en-US" sz="800" spc="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국가</a:t>
            </a:r>
            <a:r>
              <a:rPr lang="en-US" altLang="ko-KR" sz="800" spc="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, </a:t>
            </a:r>
            <a:r>
              <a:rPr lang="ko-KR" altLang="en-US" sz="800" spc="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이동수단</a:t>
            </a:r>
            <a:endParaRPr sz="800" spc="0" baseline="0">
              <a:solidFill>
                <a:srgbClr val="F18D00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58" name="layout4_shape53"/>
          <p:cNvSpPr>
            <a:spLocks noGrp="1"/>
          </p:cNvSpPr>
          <p:nvPr>
            <p:ph type="body" sz="quarter" idx="13"/>
          </p:nvPr>
        </p:nvSpPr>
        <p:spPr>
          <a:xfrm>
            <a:off x="1074727" y="384922"/>
            <a:ext cx="2190731" cy="657225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900" spc="50" baseline="0">
                <a:solidFill>
                  <a:srgbClr val="F18D00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buNone/>
            </a:pPr>
            <a:r>
              <a:rPr lang="ko-KR" altLang="en-US" sz="1900" spc="5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여행</a:t>
            </a:r>
            <a:r>
              <a:rPr lang="en-US" altLang="en-US" sz="1900" spc="5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 </a:t>
            </a:r>
            <a:r>
              <a:rPr lang="en-US" altLang="ko-KR" sz="1900" spc="5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schedule.</a:t>
            </a:r>
            <a:endParaRPr sz="1900" spc="50" baseline="0">
              <a:solidFill>
                <a:srgbClr val="F18D00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59" name="layout4_shape54"/>
          <p:cNvSpPr>
            <a:spLocks noGrp="1"/>
          </p:cNvSpPr>
          <p:nvPr>
            <p:ph type="body" sz="quarter" idx="19"/>
          </p:nvPr>
        </p:nvSpPr>
        <p:spPr>
          <a:xfrm>
            <a:off x="1074679" y="2459383"/>
            <a:ext cx="1440000" cy="234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  <a:defRPr sz="800" b="1" spc="-20" baseline="0">
                <a:solidFill>
                  <a:srgbClr val="5AB647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ko-KR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날짜</a:t>
            </a:r>
            <a:endParaRPr sz="800" b="1" spc="-20" baseline="0">
              <a:solidFill>
                <a:srgbClr val="5AB647"/>
              </a:solidFill>
              <a:latin typeface="나눔고딕"/>
              <a:ea typeface="나눔고딕"/>
            </a:endParaRPr>
          </a:p>
        </p:txBody>
      </p:sp>
      <p:sp>
        <p:nvSpPr>
          <p:cNvPr id="60" name="layout4_shape55"/>
          <p:cNvSpPr>
            <a:spLocks noGrp="1"/>
          </p:cNvSpPr>
          <p:nvPr>
            <p:ph type="body" sz="quarter" idx="20"/>
          </p:nvPr>
        </p:nvSpPr>
        <p:spPr>
          <a:xfrm>
            <a:off x="1074679" y="2751374"/>
            <a:ext cx="1440000" cy="234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  <a:defRPr sz="800" b="1" spc="-20" baseline="0">
                <a:solidFill>
                  <a:srgbClr val="5AB647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ko-KR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날짜</a:t>
            </a:r>
            <a:endParaRPr sz="800" b="1" spc="-20" baseline="0">
              <a:solidFill>
                <a:srgbClr val="5AB647"/>
              </a:solidFill>
              <a:latin typeface="나눔고딕"/>
              <a:ea typeface="나눔고딕"/>
            </a:endParaRPr>
          </a:p>
        </p:txBody>
      </p:sp>
      <p:sp>
        <p:nvSpPr>
          <p:cNvPr id="61" name="layout4_shape56"/>
          <p:cNvSpPr>
            <a:spLocks noGrp="1"/>
          </p:cNvSpPr>
          <p:nvPr>
            <p:ph type="body" sz="quarter" idx="21"/>
          </p:nvPr>
        </p:nvSpPr>
        <p:spPr>
          <a:xfrm>
            <a:off x="1074679" y="3043365"/>
            <a:ext cx="1440000" cy="234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  <a:defRPr sz="800" b="1" spc="-20" baseline="0">
                <a:solidFill>
                  <a:srgbClr val="5AB647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ko-KR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날짜</a:t>
            </a:r>
            <a:endParaRPr sz="800" b="1" spc="-20" baseline="0">
              <a:solidFill>
                <a:srgbClr val="5AB647"/>
              </a:solidFill>
              <a:latin typeface="나눔고딕"/>
              <a:ea typeface="나눔고딕"/>
            </a:endParaRPr>
          </a:p>
        </p:txBody>
      </p:sp>
      <p:sp>
        <p:nvSpPr>
          <p:cNvPr id="62" name="layout4_shape57"/>
          <p:cNvSpPr>
            <a:spLocks noGrp="1"/>
          </p:cNvSpPr>
          <p:nvPr>
            <p:ph type="body" sz="quarter" idx="22"/>
          </p:nvPr>
        </p:nvSpPr>
        <p:spPr>
          <a:xfrm>
            <a:off x="1074679" y="3335356"/>
            <a:ext cx="1440000" cy="234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  <a:defRPr sz="800" b="1" spc="-20" baseline="0">
                <a:solidFill>
                  <a:srgbClr val="5AB647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ko-KR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날짜</a:t>
            </a:r>
            <a:endParaRPr sz="800" b="1" spc="-20" baseline="0">
              <a:solidFill>
                <a:srgbClr val="5AB647"/>
              </a:solidFill>
              <a:latin typeface="나눔고딕"/>
              <a:ea typeface="나눔고딕"/>
            </a:endParaRPr>
          </a:p>
        </p:txBody>
      </p:sp>
      <p:sp>
        <p:nvSpPr>
          <p:cNvPr id="63" name="layout4_shape58"/>
          <p:cNvSpPr>
            <a:spLocks noGrp="1"/>
          </p:cNvSpPr>
          <p:nvPr>
            <p:ph type="body" sz="quarter" idx="23"/>
          </p:nvPr>
        </p:nvSpPr>
        <p:spPr>
          <a:xfrm>
            <a:off x="1074679" y="3627347"/>
            <a:ext cx="1440000" cy="234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  <a:defRPr sz="800" b="1" spc="-20" baseline="0">
                <a:solidFill>
                  <a:srgbClr val="5AB647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ko-KR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날짜</a:t>
            </a:r>
            <a:endParaRPr sz="800" b="1" spc="-20" baseline="0">
              <a:solidFill>
                <a:srgbClr val="5AB647"/>
              </a:solidFill>
              <a:latin typeface="나눔고딕"/>
              <a:ea typeface="나눔고딕"/>
            </a:endParaRPr>
          </a:p>
        </p:txBody>
      </p:sp>
      <p:sp>
        <p:nvSpPr>
          <p:cNvPr id="64" name="layout4_shape59"/>
          <p:cNvSpPr>
            <a:spLocks noGrp="1"/>
          </p:cNvSpPr>
          <p:nvPr>
            <p:ph type="body" sz="quarter" idx="24"/>
          </p:nvPr>
        </p:nvSpPr>
        <p:spPr>
          <a:xfrm>
            <a:off x="1074679" y="3919338"/>
            <a:ext cx="1440000" cy="234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  <a:defRPr sz="800" b="1" spc="-20" baseline="0">
                <a:solidFill>
                  <a:srgbClr val="5AB647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ko-KR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날짜</a:t>
            </a:r>
            <a:endParaRPr sz="800" b="1" spc="-20" baseline="0">
              <a:solidFill>
                <a:srgbClr val="5AB647"/>
              </a:solidFill>
              <a:latin typeface="나눔고딕"/>
              <a:ea typeface="나눔고딕"/>
            </a:endParaRPr>
          </a:p>
        </p:txBody>
      </p:sp>
      <p:sp>
        <p:nvSpPr>
          <p:cNvPr id="65" name="layout4_shape60"/>
          <p:cNvSpPr>
            <a:spLocks noGrp="1"/>
          </p:cNvSpPr>
          <p:nvPr>
            <p:ph type="body" sz="quarter" idx="25"/>
          </p:nvPr>
        </p:nvSpPr>
        <p:spPr>
          <a:xfrm>
            <a:off x="1074679" y="4211329"/>
            <a:ext cx="1440000" cy="234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  <a:defRPr sz="800" b="1" spc="-20" baseline="0">
                <a:solidFill>
                  <a:srgbClr val="5AB647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ko-KR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날짜</a:t>
            </a:r>
            <a:endParaRPr sz="800" b="1" spc="-20" baseline="0">
              <a:solidFill>
                <a:srgbClr val="5AB647"/>
              </a:solidFill>
              <a:latin typeface="나눔고딕"/>
              <a:ea typeface="나눔고딕"/>
            </a:endParaRPr>
          </a:p>
        </p:txBody>
      </p:sp>
      <p:sp>
        <p:nvSpPr>
          <p:cNvPr id="66" name="layout4_shape61"/>
          <p:cNvSpPr>
            <a:spLocks noGrp="1"/>
          </p:cNvSpPr>
          <p:nvPr>
            <p:ph type="body" sz="quarter" idx="26"/>
          </p:nvPr>
        </p:nvSpPr>
        <p:spPr>
          <a:xfrm>
            <a:off x="1074679" y="4503320"/>
            <a:ext cx="1440000" cy="234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  <a:defRPr sz="800" b="1" spc="-20" baseline="0">
                <a:solidFill>
                  <a:srgbClr val="5AB647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ko-KR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날짜</a:t>
            </a:r>
            <a:endParaRPr sz="800" b="1" spc="-20" baseline="0">
              <a:solidFill>
                <a:srgbClr val="5AB647"/>
              </a:solidFill>
              <a:latin typeface="나눔고딕"/>
              <a:ea typeface="나눔고딕"/>
            </a:endParaRPr>
          </a:p>
        </p:txBody>
      </p:sp>
      <p:sp>
        <p:nvSpPr>
          <p:cNvPr id="67" name="layout4_shape62"/>
          <p:cNvSpPr>
            <a:spLocks noGrp="1"/>
          </p:cNvSpPr>
          <p:nvPr>
            <p:ph type="body" sz="quarter" idx="27"/>
          </p:nvPr>
        </p:nvSpPr>
        <p:spPr>
          <a:xfrm>
            <a:off x="1074679" y="4795311"/>
            <a:ext cx="1440000" cy="234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  <a:defRPr sz="800" b="1" spc="-20" baseline="0">
                <a:solidFill>
                  <a:srgbClr val="5AB647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ko-KR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날짜</a:t>
            </a:r>
            <a:endParaRPr sz="800" b="1" spc="-20" baseline="0">
              <a:solidFill>
                <a:srgbClr val="5AB647"/>
              </a:solidFill>
              <a:latin typeface="나눔고딕"/>
              <a:ea typeface="나눔고딕"/>
            </a:endParaRPr>
          </a:p>
        </p:txBody>
      </p:sp>
      <p:sp>
        <p:nvSpPr>
          <p:cNvPr id="68" name="layout4_shape63"/>
          <p:cNvSpPr>
            <a:spLocks noGrp="1"/>
          </p:cNvSpPr>
          <p:nvPr>
            <p:ph type="body" sz="quarter" idx="28"/>
          </p:nvPr>
        </p:nvSpPr>
        <p:spPr>
          <a:xfrm>
            <a:off x="1074679" y="5087302"/>
            <a:ext cx="1440000" cy="234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  <a:defRPr sz="800" b="1" spc="-20" baseline="0">
                <a:solidFill>
                  <a:srgbClr val="5AB647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ko-KR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날짜</a:t>
            </a:r>
            <a:endParaRPr sz="800" b="1" spc="-20" baseline="0">
              <a:solidFill>
                <a:srgbClr val="5AB647"/>
              </a:solidFill>
              <a:latin typeface="나눔고딕"/>
              <a:ea typeface="나눔고딕"/>
            </a:endParaRPr>
          </a:p>
        </p:txBody>
      </p:sp>
      <p:sp>
        <p:nvSpPr>
          <p:cNvPr id="69" name="layout4_shape64"/>
          <p:cNvSpPr>
            <a:spLocks noGrp="1"/>
          </p:cNvSpPr>
          <p:nvPr>
            <p:ph type="body" sz="quarter" idx="29"/>
          </p:nvPr>
        </p:nvSpPr>
        <p:spPr>
          <a:xfrm>
            <a:off x="1074679" y="5379293"/>
            <a:ext cx="1440000" cy="234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  <a:defRPr sz="800" b="1" spc="-20" baseline="0">
                <a:solidFill>
                  <a:srgbClr val="5AB647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ko-KR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날짜</a:t>
            </a:r>
            <a:endParaRPr sz="800" b="1" spc="-20" baseline="0">
              <a:solidFill>
                <a:srgbClr val="5AB647"/>
              </a:solidFill>
              <a:latin typeface="나눔고딕"/>
              <a:ea typeface="나눔고딕"/>
            </a:endParaRPr>
          </a:p>
        </p:txBody>
      </p:sp>
      <p:sp>
        <p:nvSpPr>
          <p:cNvPr id="70" name="layout4_shape65"/>
          <p:cNvSpPr>
            <a:spLocks noGrp="1"/>
          </p:cNvSpPr>
          <p:nvPr>
            <p:ph type="body" sz="quarter" idx="30"/>
          </p:nvPr>
        </p:nvSpPr>
        <p:spPr>
          <a:xfrm>
            <a:off x="1074679" y="5671284"/>
            <a:ext cx="1440000" cy="234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  <a:defRPr sz="800" b="1" spc="-20" baseline="0">
                <a:solidFill>
                  <a:srgbClr val="5AB647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ko-KR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날짜</a:t>
            </a:r>
            <a:endParaRPr sz="800" b="1" spc="-20" baseline="0">
              <a:solidFill>
                <a:srgbClr val="5AB647"/>
              </a:solidFill>
              <a:latin typeface="나눔고딕"/>
              <a:ea typeface="나눔고딕"/>
            </a:endParaRPr>
          </a:p>
        </p:txBody>
      </p:sp>
      <p:sp>
        <p:nvSpPr>
          <p:cNvPr id="71" name="layout4_shape66"/>
          <p:cNvSpPr>
            <a:spLocks noGrp="1"/>
          </p:cNvSpPr>
          <p:nvPr>
            <p:ph type="body" sz="quarter" idx="31"/>
          </p:nvPr>
        </p:nvSpPr>
        <p:spPr>
          <a:xfrm>
            <a:off x="1074679" y="5963275"/>
            <a:ext cx="1440000" cy="234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  <a:defRPr sz="800" b="1" spc="-20" baseline="0">
                <a:solidFill>
                  <a:srgbClr val="5AB647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ko-KR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날짜</a:t>
            </a:r>
            <a:endParaRPr sz="800" b="1" spc="-20" baseline="0">
              <a:solidFill>
                <a:srgbClr val="5AB647"/>
              </a:solidFill>
              <a:latin typeface="나눔고딕"/>
              <a:ea typeface="나눔고딕"/>
            </a:endParaRPr>
          </a:p>
        </p:txBody>
      </p:sp>
      <p:sp>
        <p:nvSpPr>
          <p:cNvPr id="72" name="layout4_shape67"/>
          <p:cNvSpPr>
            <a:spLocks noGrp="1"/>
          </p:cNvSpPr>
          <p:nvPr>
            <p:ph type="body" sz="quarter" idx="32"/>
          </p:nvPr>
        </p:nvSpPr>
        <p:spPr>
          <a:xfrm>
            <a:off x="1074679" y="6255260"/>
            <a:ext cx="1440000" cy="234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  <a:defRPr sz="800" b="1" spc="-20" baseline="0">
                <a:solidFill>
                  <a:srgbClr val="5AB647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ko-KR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날짜</a:t>
            </a:r>
            <a:endParaRPr sz="800" b="1" spc="-20" baseline="0">
              <a:solidFill>
                <a:srgbClr val="5AB647"/>
              </a:solidFill>
              <a:latin typeface="나눔고딕"/>
              <a:ea typeface="나눔고딕"/>
            </a:endParaRPr>
          </a:p>
        </p:txBody>
      </p:sp>
      <p:sp>
        <p:nvSpPr>
          <p:cNvPr id="73" name="layout4_shape68"/>
          <p:cNvSpPr>
            <a:spLocks noGrp="1"/>
          </p:cNvSpPr>
          <p:nvPr>
            <p:ph type="body" sz="quarter" idx="33"/>
          </p:nvPr>
        </p:nvSpPr>
        <p:spPr>
          <a:xfrm>
            <a:off x="2628000" y="2167392"/>
            <a:ext cx="864000" cy="234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  <a:defRPr sz="800" b="1" spc="-20" baseline="0">
                <a:solidFill>
                  <a:srgbClr val="5AB647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ko-KR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시간</a:t>
            </a:r>
            <a:endParaRPr sz="800" b="1" spc="-20" baseline="0">
              <a:solidFill>
                <a:srgbClr val="5AB647"/>
              </a:solidFill>
              <a:latin typeface="나눔고딕"/>
              <a:ea typeface="나눔고딕"/>
            </a:endParaRPr>
          </a:p>
        </p:txBody>
      </p:sp>
      <p:sp>
        <p:nvSpPr>
          <p:cNvPr id="74" name="layout4_shape69"/>
          <p:cNvSpPr>
            <a:spLocks noGrp="1"/>
          </p:cNvSpPr>
          <p:nvPr>
            <p:ph type="body" sz="quarter" idx="34"/>
          </p:nvPr>
        </p:nvSpPr>
        <p:spPr>
          <a:xfrm>
            <a:off x="2628000" y="2459383"/>
            <a:ext cx="864000" cy="234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  <a:defRPr sz="800" b="1" spc="-20" baseline="0">
                <a:solidFill>
                  <a:srgbClr val="5AB647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ko-KR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시간</a:t>
            </a:r>
            <a:endParaRPr sz="800" b="1" spc="-20" baseline="0">
              <a:solidFill>
                <a:srgbClr val="5AB647"/>
              </a:solidFill>
              <a:latin typeface="나눔고딕"/>
              <a:ea typeface="나눔고딕"/>
            </a:endParaRPr>
          </a:p>
        </p:txBody>
      </p:sp>
      <p:sp>
        <p:nvSpPr>
          <p:cNvPr id="75" name="layout4_shape70"/>
          <p:cNvSpPr>
            <a:spLocks noGrp="1"/>
          </p:cNvSpPr>
          <p:nvPr>
            <p:ph type="body" sz="quarter" idx="35"/>
          </p:nvPr>
        </p:nvSpPr>
        <p:spPr>
          <a:xfrm>
            <a:off x="2628000" y="2751374"/>
            <a:ext cx="864000" cy="234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  <a:defRPr sz="800" b="1" spc="-20" baseline="0">
                <a:solidFill>
                  <a:srgbClr val="5AB647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ko-KR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시간</a:t>
            </a:r>
            <a:endParaRPr sz="800" b="1" spc="-20" baseline="0">
              <a:solidFill>
                <a:srgbClr val="5AB647"/>
              </a:solidFill>
              <a:latin typeface="나눔고딕"/>
              <a:ea typeface="나눔고딕"/>
            </a:endParaRPr>
          </a:p>
        </p:txBody>
      </p:sp>
      <p:sp>
        <p:nvSpPr>
          <p:cNvPr id="76" name="layout4_shape71"/>
          <p:cNvSpPr>
            <a:spLocks noGrp="1"/>
          </p:cNvSpPr>
          <p:nvPr>
            <p:ph type="body" sz="quarter" idx="36"/>
          </p:nvPr>
        </p:nvSpPr>
        <p:spPr>
          <a:xfrm>
            <a:off x="2628000" y="3043365"/>
            <a:ext cx="864000" cy="234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  <a:defRPr sz="800" b="1" spc="-20" baseline="0">
                <a:solidFill>
                  <a:srgbClr val="5AB647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ko-KR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시간</a:t>
            </a:r>
            <a:endParaRPr sz="800" b="1" spc="-20" baseline="0">
              <a:solidFill>
                <a:srgbClr val="5AB647"/>
              </a:solidFill>
              <a:latin typeface="나눔고딕"/>
              <a:ea typeface="나눔고딕"/>
            </a:endParaRPr>
          </a:p>
        </p:txBody>
      </p:sp>
      <p:sp>
        <p:nvSpPr>
          <p:cNvPr id="77" name="layout4_shape72"/>
          <p:cNvSpPr>
            <a:spLocks noGrp="1"/>
          </p:cNvSpPr>
          <p:nvPr>
            <p:ph type="body" sz="quarter" idx="37"/>
          </p:nvPr>
        </p:nvSpPr>
        <p:spPr>
          <a:xfrm>
            <a:off x="2628000" y="3335356"/>
            <a:ext cx="864000" cy="234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  <a:defRPr sz="800" b="1" spc="-20" baseline="0">
                <a:solidFill>
                  <a:srgbClr val="5AB647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ko-KR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시간</a:t>
            </a:r>
            <a:endParaRPr sz="800" b="1" spc="-20" baseline="0">
              <a:solidFill>
                <a:srgbClr val="5AB647"/>
              </a:solidFill>
              <a:latin typeface="나눔고딕"/>
              <a:ea typeface="나눔고딕"/>
            </a:endParaRPr>
          </a:p>
        </p:txBody>
      </p:sp>
      <p:sp>
        <p:nvSpPr>
          <p:cNvPr id="78" name="layout4_shape73"/>
          <p:cNvSpPr>
            <a:spLocks noGrp="1"/>
          </p:cNvSpPr>
          <p:nvPr>
            <p:ph type="body" sz="quarter" idx="38"/>
          </p:nvPr>
        </p:nvSpPr>
        <p:spPr>
          <a:xfrm>
            <a:off x="2628000" y="3627347"/>
            <a:ext cx="864000" cy="234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  <a:defRPr sz="800" b="1" spc="-20" baseline="0">
                <a:solidFill>
                  <a:srgbClr val="5AB647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ko-KR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시간</a:t>
            </a:r>
            <a:endParaRPr sz="800" b="1" spc="-20" baseline="0">
              <a:solidFill>
                <a:srgbClr val="5AB647"/>
              </a:solidFill>
              <a:latin typeface="나눔고딕"/>
              <a:ea typeface="나눔고딕"/>
            </a:endParaRPr>
          </a:p>
        </p:txBody>
      </p:sp>
      <p:sp>
        <p:nvSpPr>
          <p:cNvPr id="79" name="layout4_shape74"/>
          <p:cNvSpPr>
            <a:spLocks noGrp="1"/>
          </p:cNvSpPr>
          <p:nvPr>
            <p:ph type="body" sz="quarter" idx="39"/>
          </p:nvPr>
        </p:nvSpPr>
        <p:spPr>
          <a:xfrm>
            <a:off x="2628000" y="3919338"/>
            <a:ext cx="864000" cy="234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  <a:defRPr sz="800" b="1" spc="-20" baseline="0">
                <a:solidFill>
                  <a:srgbClr val="5AB647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ko-KR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시간</a:t>
            </a:r>
            <a:endParaRPr sz="800" b="1" spc="-20" baseline="0">
              <a:solidFill>
                <a:srgbClr val="5AB647"/>
              </a:solidFill>
              <a:latin typeface="나눔고딕"/>
              <a:ea typeface="나눔고딕"/>
            </a:endParaRPr>
          </a:p>
        </p:txBody>
      </p:sp>
      <p:sp>
        <p:nvSpPr>
          <p:cNvPr id="80" name="layout4_shape75"/>
          <p:cNvSpPr>
            <a:spLocks noGrp="1"/>
          </p:cNvSpPr>
          <p:nvPr>
            <p:ph type="body" sz="quarter" idx="40"/>
          </p:nvPr>
        </p:nvSpPr>
        <p:spPr>
          <a:xfrm>
            <a:off x="2628000" y="4211329"/>
            <a:ext cx="864000" cy="234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  <a:defRPr sz="800" b="1" spc="-20" baseline="0">
                <a:solidFill>
                  <a:srgbClr val="5AB647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ko-KR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시간</a:t>
            </a:r>
            <a:endParaRPr sz="800" b="1" spc="-20" baseline="0">
              <a:solidFill>
                <a:srgbClr val="5AB647"/>
              </a:solidFill>
              <a:latin typeface="나눔고딕"/>
              <a:ea typeface="나눔고딕"/>
            </a:endParaRPr>
          </a:p>
        </p:txBody>
      </p:sp>
      <p:sp>
        <p:nvSpPr>
          <p:cNvPr id="81" name="layout4_shape76"/>
          <p:cNvSpPr>
            <a:spLocks noGrp="1"/>
          </p:cNvSpPr>
          <p:nvPr>
            <p:ph type="body" sz="quarter" idx="41"/>
          </p:nvPr>
        </p:nvSpPr>
        <p:spPr>
          <a:xfrm>
            <a:off x="2628000" y="4503320"/>
            <a:ext cx="864000" cy="234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  <a:defRPr sz="800" b="1" spc="-20" baseline="0">
                <a:solidFill>
                  <a:srgbClr val="5AB647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ko-KR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시간</a:t>
            </a:r>
            <a:endParaRPr sz="800" b="1" spc="-20" baseline="0">
              <a:solidFill>
                <a:srgbClr val="5AB647"/>
              </a:solidFill>
              <a:latin typeface="나눔고딕"/>
              <a:ea typeface="나눔고딕"/>
            </a:endParaRPr>
          </a:p>
        </p:txBody>
      </p:sp>
      <p:sp>
        <p:nvSpPr>
          <p:cNvPr id="82" name="layout4_shape77"/>
          <p:cNvSpPr>
            <a:spLocks noGrp="1"/>
          </p:cNvSpPr>
          <p:nvPr>
            <p:ph type="body" sz="quarter" idx="42"/>
          </p:nvPr>
        </p:nvSpPr>
        <p:spPr>
          <a:xfrm>
            <a:off x="2628000" y="4795311"/>
            <a:ext cx="864000" cy="234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  <a:defRPr sz="800" b="1" spc="-20" baseline="0">
                <a:solidFill>
                  <a:srgbClr val="5AB647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ko-KR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시간</a:t>
            </a:r>
            <a:endParaRPr sz="800" b="1" spc="-20" baseline="0">
              <a:solidFill>
                <a:srgbClr val="5AB647"/>
              </a:solidFill>
              <a:latin typeface="나눔고딕"/>
              <a:ea typeface="나눔고딕"/>
            </a:endParaRPr>
          </a:p>
        </p:txBody>
      </p:sp>
      <p:sp>
        <p:nvSpPr>
          <p:cNvPr id="83" name="layout4_shape78"/>
          <p:cNvSpPr>
            <a:spLocks noGrp="1"/>
          </p:cNvSpPr>
          <p:nvPr>
            <p:ph type="body" sz="quarter" idx="43"/>
          </p:nvPr>
        </p:nvSpPr>
        <p:spPr>
          <a:xfrm>
            <a:off x="2628000" y="5087302"/>
            <a:ext cx="864000" cy="234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  <a:defRPr sz="800" b="1" spc="-20" baseline="0">
                <a:solidFill>
                  <a:srgbClr val="5AB647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ko-KR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시간</a:t>
            </a:r>
            <a:endParaRPr sz="800" b="1" spc="-20" baseline="0">
              <a:solidFill>
                <a:srgbClr val="5AB647"/>
              </a:solidFill>
              <a:latin typeface="나눔고딕"/>
              <a:ea typeface="나눔고딕"/>
            </a:endParaRPr>
          </a:p>
        </p:txBody>
      </p:sp>
      <p:sp>
        <p:nvSpPr>
          <p:cNvPr id="84" name="layout4_shape79"/>
          <p:cNvSpPr>
            <a:spLocks noGrp="1"/>
          </p:cNvSpPr>
          <p:nvPr>
            <p:ph type="body" sz="quarter" idx="44"/>
          </p:nvPr>
        </p:nvSpPr>
        <p:spPr>
          <a:xfrm>
            <a:off x="2628000" y="5379293"/>
            <a:ext cx="864000" cy="234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  <a:defRPr sz="800" b="1" spc="-20" baseline="0">
                <a:solidFill>
                  <a:srgbClr val="5AB647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ko-KR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시간</a:t>
            </a:r>
            <a:endParaRPr sz="800" b="1" spc="-20" baseline="0">
              <a:solidFill>
                <a:srgbClr val="5AB647"/>
              </a:solidFill>
              <a:latin typeface="나눔고딕"/>
              <a:ea typeface="나눔고딕"/>
            </a:endParaRPr>
          </a:p>
        </p:txBody>
      </p:sp>
      <p:sp>
        <p:nvSpPr>
          <p:cNvPr id="85" name="layout4_shape80"/>
          <p:cNvSpPr>
            <a:spLocks noGrp="1"/>
          </p:cNvSpPr>
          <p:nvPr>
            <p:ph type="body" sz="quarter" idx="45"/>
          </p:nvPr>
        </p:nvSpPr>
        <p:spPr>
          <a:xfrm>
            <a:off x="2628000" y="5671284"/>
            <a:ext cx="864000" cy="234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  <a:defRPr sz="800" b="1" spc="-20" baseline="0">
                <a:solidFill>
                  <a:srgbClr val="5AB647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ko-KR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시간</a:t>
            </a:r>
            <a:endParaRPr sz="800" b="1" spc="-20" baseline="0">
              <a:solidFill>
                <a:srgbClr val="5AB647"/>
              </a:solidFill>
              <a:latin typeface="나눔고딕"/>
              <a:ea typeface="나눔고딕"/>
            </a:endParaRPr>
          </a:p>
        </p:txBody>
      </p:sp>
      <p:sp>
        <p:nvSpPr>
          <p:cNvPr id="86" name="layout4_shape81"/>
          <p:cNvSpPr>
            <a:spLocks noGrp="1"/>
          </p:cNvSpPr>
          <p:nvPr>
            <p:ph type="body" sz="quarter" idx="46"/>
          </p:nvPr>
        </p:nvSpPr>
        <p:spPr>
          <a:xfrm>
            <a:off x="2628000" y="5963275"/>
            <a:ext cx="864000" cy="234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  <a:defRPr sz="800" b="1" spc="-20" baseline="0">
                <a:solidFill>
                  <a:srgbClr val="5AB647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ko-KR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시간</a:t>
            </a:r>
            <a:endParaRPr sz="800" b="1" spc="-20" baseline="0">
              <a:solidFill>
                <a:srgbClr val="5AB647"/>
              </a:solidFill>
              <a:latin typeface="나눔고딕"/>
              <a:ea typeface="나눔고딕"/>
            </a:endParaRPr>
          </a:p>
        </p:txBody>
      </p:sp>
      <p:sp>
        <p:nvSpPr>
          <p:cNvPr id="87" name="layout4_shape82"/>
          <p:cNvSpPr>
            <a:spLocks noGrp="1"/>
          </p:cNvSpPr>
          <p:nvPr>
            <p:ph type="body" sz="quarter" idx="47"/>
          </p:nvPr>
        </p:nvSpPr>
        <p:spPr>
          <a:xfrm>
            <a:off x="2628000" y="6255260"/>
            <a:ext cx="864000" cy="234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  <a:defRPr sz="800" b="1" spc="-20" baseline="0">
                <a:solidFill>
                  <a:srgbClr val="5AB647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ko-KR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시간</a:t>
            </a:r>
            <a:endParaRPr sz="800" b="1" spc="-20" baseline="0">
              <a:solidFill>
                <a:srgbClr val="5AB647"/>
              </a:solidFill>
              <a:latin typeface="나눔고딕"/>
              <a:ea typeface="나눔고딕"/>
            </a:endParaRPr>
          </a:p>
        </p:txBody>
      </p:sp>
      <p:sp>
        <p:nvSpPr>
          <p:cNvPr id="88" name="layout4_shape83"/>
          <p:cNvSpPr>
            <a:spLocks noGrp="1"/>
          </p:cNvSpPr>
          <p:nvPr>
            <p:ph type="body" sz="quarter" idx="48"/>
          </p:nvPr>
        </p:nvSpPr>
        <p:spPr>
          <a:xfrm>
            <a:off x="3594076" y="2167392"/>
            <a:ext cx="5400000" cy="234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  <a:defRPr sz="800" b="1" spc="-20" baseline="0">
                <a:solidFill>
                  <a:srgbClr val="5AB647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ko-KR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일정</a:t>
            </a:r>
            <a:r>
              <a:rPr lang="en-US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 </a:t>
            </a:r>
            <a:r>
              <a:rPr lang="ko-KR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내용</a:t>
            </a:r>
            <a:endParaRPr sz="800" b="1" spc="-20" baseline="0">
              <a:solidFill>
                <a:srgbClr val="5AB647"/>
              </a:solidFill>
              <a:latin typeface="나눔고딕"/>
              <a:ea typeface="나눔고딕"/>
            </a:endParaRPr>
          </a:p>
        </p:txBody>
      </p:sp>
      <p:sp>
        <p:nvSpPr>
          <p:cNvPr id="89" name="layout4_shape84"/>
          <p:cNvSpPr>
            <a:spLocks noGrp="1"/>
          </p:cNvSpPr>
          <p:nvPr>
            <p:ph type="body" sz="quarter" idx="49"/>
          </p:nvPr>
        </p:nvSpPr>
        <p:spPr>
          <a:xfrm>
            <a:off x="3594076" y="2459383"/>
            <a:ext cx="5400000" cy="234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  <a:defRPr sz="800" b="1" spc="-20" baseline="0">
                <a:solidFill>
                  <a:srgbClr val="5AB647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ko-KR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일정</a:t>
            </a:r>
            <a:r>
              <a:rPr lang="en-US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 </a:t>
            </a:r>
            <a:r>
              <a:rPr lang="ko-KR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내용</a:t>
            </a:r>
            <a:endParaRPr sz="800" b="1" spc="-20" baseline="0">
              <a:solidFill>
                <a:srgbClr val="5AB647"/>
              </a:solidFill>
              <a:latin typeface="나눔고딕"/>
              <a:ea typeface="나눔고딕"/>
            </a:endParaRPr>
          </a:p>
        </p:txBody>
      </p:sp>
      <p:sp>
        <p:nvSpPr>
          <p:cNvPr id="90" name="layout4_shape85"/>
          <p:cNvSpPr>
            <a:spLocks noGrp="1"/>
          </p:cNvSpPr>
          <p:nvPr>
            <p:ph type="body" sz="quarter" idx="50"/>
          </p:nvPr>
        </p:nvSpPr>
        <p:spPr>
          <a:xfrm>
            <a:off x="3594076" y="2751374"/>
            <a:ext cx="5400000" cy="234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  <a:defRPr sz="800" b="1" spc="-20" baseline="0">
                <a:solidFill>
                  <a:srgbClr val="5AB647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ko-KR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일정</a:t>
            </a:r>
            <a:r>
              <a:rPr lang="en-US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 </a:t>
            </a:r>
            <a:r>
              <a:rPr lang="ko-KR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내용</a:t>
            </a:r>
            <a:endParaRPr sz="800" b="1" spc="-20" baseline="0">
              <a:solidFill>
                <a:srgbClr val="5AB647"/>
              </a:solidFill>
              <a:latin typeface="나눔고딕"/>
              <a:ea typeface="나눔고딕"/>
            </a:endParaRPr>
          </a:p>
        </p:txBody>
      </p:sp>
      <p:sp>
        <p:nvSpPr>
          <p:cNvPr id="91" name="layout4_shape86"/>
          <p:cNvSpPr>
            <a:spLocks noGrp="1"/>
          </p:cNvSpPr>
          <p:nvPr>
            <p:ph type="body" sz="quarter" idx="51"/>
          </p:nvPr>
        </p:nvSpPr>
        <p:spPr>
          <a:xfrm>
            <a:off x="3594076" y="3043365"/>
            <a:ext cx="5400000" cy="234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  <a:defRPr sz="800" b="1" spc="-20" baseline="0">
                <a:solidFill>
                  <a:srgbClr val="5AB647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ko-KR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일정</a:t>
            </a:r>
            <a:r>
              <a:rPr lang="en-US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 </a:t>
            </a:r>
            <a:r>
              <a:rPr lang="ko-KR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내용</a:t>
            </a:r>
            <a:endParaRPr sz="800" b="1" spc="-20" baseline="0">
              <a:solidFill>
                <a:srgbClr val="5AB647"/>
              </a:solidFill>
              <a:latin typeface="나눔고딕"/>
              <a:ea typeface="나눔고딕"/>
            </a:endParaRPr>
          </a:p>
        </p:txBody>
      </p:sp>
      <p:sp>
        <p:nvSpPr>
          <p:cNvPr id="92" name="layout4_shape87"/>
          <p:cNvSpPr>
            <a:spLocks noGrp="1"/>
          </p:cNvSpPr>
          <p:nvPr>
            <p:ph type="body" sz="quarter" idx="52"/>
          </p:nvPr>
        </p:nvSpPr>
        <p:spPr>
          <a:xfrm>
            <a:off x="3594076" y="3335356"/>
            <a:ext cx="5400000" cy="234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  <a:defRPr sz="800" b="1" spc="-20" baseline="0">
                <a:solidFill>
                  <a:srgbClr val="5AB647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ko-KR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일정</a:t>
            </a:r>
            <a:r>
              <a:rPr lang="en-US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 </a:t>
            </a:r>
            <a:r>
              <a:rPr lang="ko-KR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내용</a:t>
            </a:r>
            <a:endParaRPr sz="800" b="1" spc="-20" baseline="0">
              <a:solidFill>
                <a:srgbClr val="5AB647"/>
              </a:solidFill>
              <a:latin typeface="나눔고딕"/>
              <a:ea typeface="나눔고딕"/>
            </a:endParaRPr>
          </a:p>
        </p:txBody>
      </p:sp>
      <p:sp>
        <p:nvSpPr>
          <p:cNvPr id="93" name="layout4_shape88"/>
          <p:cNvSpPr>
            <a:spLocks noGrp="1"/>
          </p:cNvSpPr>
          <p:nvPr>
            <p:ph type="body" sz="quarter" idx="53"/>
          </p:nvPr>
        </p:nvSpPr>
        <p:spPr>
          <a:xfrm>
            <a:off x="3594076" y="3627347"/>
            <a:ext cx="5400000" cy="234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  <a:defRPr sz="800" b="1" spc="-20" baseline="0">
                <a:solidFill>
                  <a:srgbClr val="5AB647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ko-KR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일정</a:t>
            </a:r>
            <a:r>
              <a:rPr lang="en-US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 </a:t>
            </a:r>
            <a:r>
              <a:rPr lang="ko-KR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내용</a:t>
            </a:r>
            <a:endParaRPr sz="800" b="1" spc="-20" baseline="0">
              <a:solidFill>
                <a:srgbClr val="5AB647"/>
              </a:solidFill>
              <a:latin typeface="나눔고딕"/>
              <a:ea typeface="나눔고딕"/>
            </a:endParaRPr>
          </a:p>
        </p:txBody>
      </p:sp>
      <p:sp>
        <p:nvSpPr>
          <p:cNvPr id="94" name="layout4_shape89"/>
          <p:cNvSpPr>
            <a:spLocks noGrp="1"/>
          </p:cNvSpPr>
          <p:nvPr>
            <p:ph type="body" sz="quarter" idx="54"/>
          </p:nvPr>
        </p:nvSpPr>
        <p:spPr>
          <a:xfrm>
            <a:off x="3594076" y="3919338"/>
            <a:ext cx="5400000" cy="234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  <a:defRPr sz="800" b="1" spc="-20" baseline="0">
                <a:solidFill>
                  <a:srgbClr val="5AB647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ko-KR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일정</a:t>
            </a:r>
            <a:r>
              <a:rPr lang="en-US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 </a:t>
            </a:r>
            <a:r>
              <a:rPr lang="ko-KR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내용</a:t>
            </a:r>
            <a:endParaRPr sz="800" b="1" spc="-20" baseline="0">
              <a:solidFill>
                <a:srgbClr val="5AB647"/>
              </a:solidFill>
              <a:latin typeface="나눔고딕"/>
              <a:ea typeface="나눔고딕"/>
            </a:endParaRPr>
          </a:p>
        </p:txBody>
      </p:sp>
      <p:sp>
        <p:nvSpPr>
          <p:cNvPr id="95" name="layout4_shape90"/>
          <p:cNvSpPr>
            <a:spLocks noGrp="1"/>
          </p:cNvSpPr>
          <p:nvPr>
            <p:ph type="body" sz="quarter" idx="55"/>
          </p:nvPr>
        </p:nvSpPr>
        <p:spPr>
          <a:xfrm>
            <a:off x="3594076" y="4211329"/>
            <a:ext cx="5400000" cy="234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  <a:defRPr sz="800" b="1" spc="-20" baseline="0">
                <a:solidFill>
                  <a:srgbClr val="5AB647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ko-KR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일정</a:t>
            </a:r>
            <a:r>
              <a:rPr lang="en-US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 </a:t>
            </a:r>
            <a:r>
              <a:rPr lang="ko-KR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내용</a:t>
            </a:r>
            <a:endParaRPr sz="800" b="1" spc="-20" baseline="0">
              <a:solidFill>
                <a:srgbClr val="5AB647"/>
              </a:solidFill>
              <a:latin typeface="나눔고딕"/>
              <a:ea typeface="나눔고딕"/>
            </a:endParaRPr>
          </a:p>
        </p:txBody>
      </p:sp>
      <p:sp>
        <p:nvSpPr>
          <p:cNvPr id="96" name="layout4_shape91"/>
          <p:cNvSpPr>
            <a:spLocks noGrp="1"/>
          </p:cNvSpPr>
          <p:nvPr>
            <p:ph type="body" sz="quarter" idx="56"/>
          </p:nvPr>
        </p:nvSpPr>
        <p:spPr>
          <a:xfrm>
            <a:off x="3594076" y="4503320"/>
            <a:ext cx="5400000" cy="234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  <a:defRPr sz="800" b="1" spc="-20" baseline="0">
                <a:solidFill>
                  <a:srgbClr val="5AB647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ko-KR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일정</a:t>
            </a:r>
            <a:r>
              <a:rPr lang="en-US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 </a:t>
            </a:r>
            <a:r>
              <a:rPr lang="ko-KR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내용</a:t>
            </a:r>
            <a:endParaRPr sz="800" b="1" spc="-20" baseline="0">
              <a:solidFill>
                <a:srgbClr val="5AB647"/>
              </a:solidFill>
              <a:latin typeface="나눔고딕"/>
              <a:ea typeface="나눔고딕"/>
            </a:endParaRPr>
          </a:p>
        </p:txBody>
      </p:sp>
      <p:sp>
        <p:nvSpPr>
          <p:cNvPr id="97" name="layout4_shape92"/>
          <p:cNvSpPr>
            <a:spLocks noGrp="1"/>
          </p:cNvSpPr>
          <p:nvPr>
            <p:ph type="body" sz="quarter" idx="57"/>
          </p:nvPr>
        </p:nvSpPr>
        <p:spPr>
          <a:xfrm>
            <a:off x="3594076" y="4795311"/>
            <a:ext cx="5400000" cy="234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  <a:defRPr sz="800" b="1" spc="-20" baseline="0">
                <a:solidFill>
                  <a:srgbClr val="5AB647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ko-KR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일정</a:t>
            </a:r>
            <a:r>
              <a:rPr lang="en-US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 </a:t>
            </a:r>
            <a:r>
              <a:rPr lang="ko-KR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내용</a:t>
            </a:r>
            <a:endParaRPr sz="800" b="1" spc="-20" baseline="0">
              <a:solidFill>
                <a:srgbClr val="5AB647"/>
              </a:solidFill>
              <a:latin typeface="나눔고딕"/>
              <a:ea typeface="나눔고딕"/>
            </a:endParaRPr>
          </a:p>
        </p:txBody>
      </p:sp>
      <p:sp>
        <p:nvSpPr>
          <p:cNvPr id="98" name="layout4_shape93"/>
          <p:cNvSpPr>
            <a:spLocks noGrp="1"/>
          </p:cNvSpPr>
          <p:nvPr>
            <p:ph type="body" sz="quarter" idx="58"/>
          </p:nvPr>
        </p:nvSpPr>
        <p:spPr>
          <a:xfrm>
            <a:off x="3594076" y="5087302"/>
            <a:ext cx="5400000" cy="234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  <a:defRPr sz="800" b="1" spc="-20" baseline="0">
                <a:solidFill>
                  <a:srgbClr val="5AB647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ko-KR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일정</a:t>
            </a:r>
            <a:r>
              <a:rPr lang="en-US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 </a:t>
            </a:r>
            <a:r>
              <a:rPr lang="ko-KR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내용</a:t>
            </a:r>
            <a:endParaRPr sz="800" b="1" spc="-20" baseline="0">
              <a:solidFill>
                <a:srgbClr val="5AB647"/>
              </a:solidFill>
              <a:latin typeface="나눔고딕"/>
              <a:ea typeface="나눔고딕"/>
            </a:endParaRPr>
          </a:p>
        </p:txBody>
      </p:sp>
      <p:sp>
        <p:nvSpPr>
          <p:cNvPr id="99" name="layout4_shape94"/>
          <p:cNvSpPr>
            <a:spLocks noGrp="1"/>
          </p:cNvSpPr>
          <p:nvPr>
            <p:ph type="body" sz="quarter" idx="59"/>
          </p:nvPr>
        </p:nvSpPr>
        <p:spPr>
          <a:xfrm>
            <a:off x="3594076" y="5379293"/>
            <a:ext cx="5400000" cy="234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  <a:defRPr sz="800" b="1" spc="-20" baseline="0">
                <a:solidFill>
                  <a:srgbClr val="5AB647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ko-KR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일정</a:t>
            </a:r>
            <a:r>
              <a:rPr lang="en-US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 </a:t>
            </a:r>
            <a:r>
              <a:rPr lang="ko-KR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내용</a:t>
            </a:r>
            <a:endParaRPr sz="800" b="1" spc="-20" baseline="0">
              <a:solidFill>
                <a:srgbClr val="5AB647"/>
              </a:solidFill>
              <a:latin typeface="나눔고딕"/>
              <a:ea typeface="나눔고딕"/>
            </a:endParaRPr>
          </a:p>
        </p:txBody>
      </p:sp>
      <p:sp>
        <p:nvSpPr>
          <p:cNvPr id="100" name="layout4_shape95"/>
          <p:cNvSpPr>
            <a:spLocks noGrp="1"/>
          </p:cNvSpPr>
          <p:nvPr>
            <p:ph type="body" sz="quarter" idx="60"/>
          </p:nvPr>
        </p:nvSpPr>
        <p:spPr>
          <a:xfrm>
            <a:off x="3594076" y="5671284"/>
            <a:ext cx="5400000" cy="234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  <a:defRPr sz="800" b="1" spc="-20" baseline="0">
                <a:solidFill>
                  <a:srgbClr val="5AB647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ko-KR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일정</a:t>
            </a:r>
            <a:r>
              <a:rPr lang="en-US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 </a:t>
            </a:r>
            <a:r>
              <a:rPr lang="ko-KR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내용</a:t>
            </a:r>
            <a:endParaRPr sz="800" b="1" spc="-20" baseline="0">
              <a:solidFill>
                <a:srgbClr val="5AB647"/>
              </a:solidFill>
              <a:latin typeface="나눔고딕"/>
              <a:ea typeface="나눔고딕"/>
            </a:endParaRPr>
          </a:p>
        </p:txBody>
      </p:sp>
      <p:sp>
        <p:nvSpPr>
          <p:cNvPr id="101" name="layout4_shape96"/>
          <p:cNvSpPr>
            <a:spLocks noGrp="1"/>
          </p:cNvSpPr>
          <p:nvPr>
            <p:ph type="body" sz="quarter" idx="61"/>
          </p:nvPr>
        </p:nvSpPr>
        <p:spPr>
          <a:xfrm>
            <a:off x="3594076" y="5963275"/>
            <a:ext cx="5400000" cy="234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  <a:defRPr sz="800" b="1" spc="-20" baseline="0">
                <a:solidFill>
                  <a:srgbClr val="5AB647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ko-KR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일정</a:t>
            </a:r>
            <a:r>
              <a:rPr lang="en-US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 </a:t>
            </a:r>
            <a:r>
              <a:rPr lang="ko-KR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내용</a:t>
            </a:r>
            <a:endParaRPr sz="800" b="1" spc="-20" baseline="0">
              <a:solidFill>
                <a:srgbClr val="5AB647"/>
              </a:solidFill>
              <a:latin typeface="나눔고딕"/>
              <a:ea typeface="나눔고딕"/>
            </a:endParaRPr>
          </a:p>
        </p:txBody>
      </p:sp>
      <p:sp>
        <p:nvSpPr>
          <p:cNvPr id="102" name="layout4_shape97"/>
          <p:cNvSpPr>
            <a:spLocks noGrp="1"/>
          </p:cNvSpPr>
          <p:nvPr>
            <p:ph type="body" sz="quarter" idx="62"/>
          </p:nvPr>
        </p:nvSpPr>
        <p:spPr>
          <a:xfrm>
            <a:off x="3594076" y="6255260"/>
            <a:ext cx="5400000" cy="234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  <a:defRPr sz="800" b="1" spc="-20" baseline="0">
                <a:solidFill>
                  <a:srgbClr val="5AB647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l" defTabSz="1043056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ko-KR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일정</a:t>
            </a:r>
            <a:r>
              <a:rPr lang="en-US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 </a:t>
            </a:r>
            <a:r>
              <a:rPr lang="ko-KR" altLang="en-US" sz="800" b="1" spc="-20" baseline="0">
                <a:solidFill>
                  <a:srgbClr val="5AB647"/>
                </a:solidFill>
                <a:latin typeface="나눔고딕"/>
                <a:ea typeface="나눔고딕"/>
              </a:rPr>
              <a:t>내용</a:t>
            </a:r>
            <a:endParaRPr sz="800" b="1" spc="-20" baseline="0">
              <a:solidFill>
                <a:srgbClr val="5AB647"/>
              </a:solidFill>
              <a:latin typeface="나눔고딕"/>
              <a:ea typeface="나눔고딕"/>
            </a:endParaRPr>
          </a:p>
        </p:txBody>
      </p:sp>
      <p:cxnSp>
        <p:nvCxnSpPr>
          <p:cNvPr id="103" name="layout4_shape98"/>
          <p:cNvCxnSpPr/>
          <p:nvPr/>
        </p:nvCxnSpPr>
        <p:spPr>
          <a:xfrm>
            <a:off x="3258000" y="468000"/>
            <a:ext cx="6840000" cy="1588"/>
          </a:xfrm>
          <a:prstGeom prst="line">
            <a:avLst/>
          </a:prstGeom>
          <a:ln w="3810" cap="flat">
            <a:solidFill>
              <a:srgbClr val="F18D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5_shape1"/>
          <p:cNvCxnSpPr/>
          <p:nvPr/>
        </p:nvCxnSpPr>
        <p:spPr>
          <a:xfrm>
            <a:off x="3258000" y="468000"/>
            <a:ext cx="6840000" cy="1588"/>
          </a:xfrm>
          <a:prstGeom prst="line">
            <a:avLst/>
          </a:prstGeom>
          <a:ln w="3810" cap="flat">
            <a:solidFill>
              <a:srgbClr val="F18D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layout5_shape2"/>
          <p:cNvSpPr>
            <a:spLocks noGrp="1"/>
          </p:cNvSpPr>
          <p:nvPr>
            <p:ph type="body" sz="quarter" idx="14"/>
          </p:nvPr>
        </p:nvSpPr>
        <p:spPr>
          <a:xfrm>
            <a:off x="10295206" y="2101037"/>
            <a:ext cx="309366" cy="328613"/>
          </a:xfrm>
          <a:prstGeom prst="rect">
            <a:avLst/>
          </a:prstGeom>
        </p:spPr>
        <p:txBody>
          <a:bodyPr lIns="0" tIns="0" rIns="0" bIns="0"/>
          <a:lstStyle>
            <a:lvl1pPr algn="ctr">
              <a:buNone/>
              <a:defRPr sz="700" b="1">
                <a:solidFill>
                  <a:srgbClr val="5AB647"/>
                </a:solidFill>
                <a:latin typeface="나눔고딕"/>
                <a:ea typeface="나눔고딕"/>
              </a:defRPr>
            </a:lvl1pPr>
          </a:lstStyle>
          <a:p>
            <a:pPr lvl="0" algn="ctr">
              <a:buNone/>
            </a:pPr>
            <a:r>
              <a:rPr lang="en-US" altLang="ko-KR" sz="700" b="1">
                <a:solidFill>
                  <a:srgbClr val="5AB647"/>
                </a:solidFill>
                <a:latin typeface="나눔고딕"/>
                <a:ea typeface="나눔고딕"/>
              </a:rPr>
              <a:t>4</a:t>
            </a:r>
            <a:endParaRPr sz="700" b="1">
              <a:solidFill>
                <a:srgbClr val="5AB647"/>
              </a:solidFill>
              <a:latin typeface="나눔고딕"/>
              <a:ea typeface="나눔고딕"/>
            </a:endParaRPr>
          </a:p>
        </p:txBody>
      </p:sp>
      <p:cxnSp>
        <p:nvCxnSpPr>
          <p:cNvPr id="5" name="layout5_shape3"/>
          <p:cNvCxnSpPr/>
          <p:nvPr/>
        </p:nvCxnSpPr>
        <p:spPr>
          <a:xfrm rot="5400000">
            <a:off x="6966000" y="3528000"/>
            <a:ext cx="6660000" cy="1588"/>
          </a:xfrm>
          <a:prstGeom prst="line">
            <a:avLst/>
          </a:prstGeom>
          <a:ln w="3810" cap="flat">
            <a:solidFill>
              <a:srgbClr val="F18D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ayout5_shape4"/>
          <p:cNvCxnSpPr/>
          <p:nvPr/>
        </p:nvCxnSpPr>
        <p:spPr>
          <a:xfrm>
            <a:off x="1074727" y="2160000"/>
            <a:ext cx="5400000" cy="1588"/>
          </a:xfrm>
          <a:prstGeom prst="line">
            <a:avLst/>
          </a:prstGeom>
          <a:ln w="3810" cap="flat">
            <a:solidFill>
              <a:srgbClr val="F18D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layout5_shape5"/>
          <p:cNvCxnSpPr/>
          <p:nvPr/>
        </p:nvCxnSpPr>
        <p:spPr>
          <a:xfrm>
            <a:off x="7573963" y="2160000"/>
            <a:ext cx="2520000" cy="1588"/>
          </a:xfrm>
          <a:prstGeom prst="line">
            <a:avLst/>
          </a:prstGeom>
          <a:ln w="19050" cap="flat">
            <a:solidFill>
              <a:srgbClr val="F18D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layout5_shape6"/>
          <p:cNvCxnSpPr/>
          <p:nvPr/>
        </p:nvCxnSpPr>
        <p:spPr>
          <a:xfrm>
            <a:off x="7573963" y="3852000"/>
            <a:ext cx="2520000" cy="1588"/>
          </a:xfrm>
          <a:prstGeom prst="line">
            <a:avLst/>
          </a:prstGeom>
          <a:ln w="19050" cap="flat">
            <a:solidFill>
              <a:srgbClr val="F18D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ayout5_shape7"/>
          <p:cNvCxnSpPr/>
          <p:nvPr/>
        </p:nvCxnSpPr>
        <p:spPr>
          <a:xfrm>
            <a:off x="7573963" y="468000"/>
            <a:ext cx="2520000" cy="1588"/>
          </a:xfrm>
          <a:prstGeom prst="line">
            <a:avLst/>
          </a:prstGeom>
          <a:ln w="19050" cap="flat">
            <a:solidFill>
              <a:srgbClr val="F18D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ayout5_shape8"/>
          <p:cNvSpPr>
            <a:spLocks noGrp="1"/>
          </p:cNvSpPr>
          <p:nvPr>
            <p:ph type="body" sz="quarter" idx="13"/>
          </p:nvPr>
        </p:nvSpPr>
        <p:spPr>
          <a:xfrm>
            <a:off x="1074727" y="384922"/>
            <a:ext cx="2190731" cy="657225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900" spc="50" baseline="0">
                <a:solidFill>
                  <a:srgbClr val="F18D00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buNone/>
            </a:pPr>
            <a:r>
              <a:rPr lang="ko-KR" altLang="en-US" sz="1900" spc="5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지역별</a:t>
            </a:r>
            <a:r>
              <a:rPr lang="en-US" altLang="en-US" sz="1900" spc="5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 </a:t>
            </a:r>
            <a:r>
              <a:rPr lang="ko-KR" altLang="en-US" sz="1900" spc="5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특징</a:t>
            </a:r>
            <a:r>
              <a:rPr lang="en-US" altLang="ko-KR" sz="1900" spc="5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.</a:t>
            </a:r>
            <a:endParaRPr sz="1900" spc="50" baseline="0">
              <a:solidFill>
                <a:srgbClr val="F18D00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11" name="layout5_shape9"/>
          <p:cNvSpPr>
            <a:spLocks noGrp="1"/>
          </p:cNvSpPr>
          <p:nvPr>
            <p:ph type="body" sz="quarter" idx="15"/>
          </p:nvPr>
        </p:nvSpPr>
        <p:spPr>
          <a:xfrm>
            <a:off x="1038166" y="2520000"/>
            <a:ext cx="6024645" cy="458331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4900"/>
              </a:lnSpc>
              <a:buNone/>
              <a:defRPr sz="6400" spc="150" baseline="0">
                <a:solidFill>
                  <a:srgbClr val="5AB647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lnSpc>
                <a:spcPts val="4900"/>
              </a:lnSpc>
              <a:buNone/>
            </a:pPr>
            <a:r>
              <a:rPr lang="en-US" altLang="ko-KR" sz="6400" spc="1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Visit.place.</a:t>
            </a:r>
            <a:endParaRPr sz="6400" spc="150" baseline="0">
              <a:solidFill>
                <a:srgbClr val="5AB647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12" name="layout5_shape10"/>
          <p:cNvSpPr>
            <a:spLocks noGrp="1"/>
          </p:cNvSpPr>
          <p:nvPr>
            <p:ph type="body" sz="quarter" idx="16"/>
          </p:nvPr>
        </p:nvSpPr>
        <p:spPr>
          <a:xfrm>
            <a:off x="7573963" y="522000"/>
            <a:ext cx="2519362" cy="151426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>
                <a:solidFill>
                  <a:srgbClr val="5AB647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buNone/>
            </a:pPr>
            <a:r>
              <a:rPr lang="ko-KR" altLang="en-US" sz="800">
                <a:solidFill>
                  <a:srgbClr val="5AB647"/>
                </a:solidFill>
                <a:latin typeface="나눔고딕 ExtraBold"/>
                <a:ea typeface="나눔고딕 ExtraBold"/>
              </a:rPr>
              <a:t>장소</a:t>
            </a:r>
            <a:r>
              <a:rPr lang="en-US" altLang="en-US" sz="800">
                <a:solidFill>
                  <a:srgbClr val="5AB647"/>
                </a:solidFill>
                <a:latin typeface="나눔고딕 ExtraBold"/>
                <a:ea typeface="나눔고딕 ExtraBold"/>
              </a:rPr>
              <a:t> </a:t>
            </a:r>
            <a:r>
              <a:rPr lang="en-US" altLang="ko-KR" sz="800">
                <a:solidFill>
                  <a:srgbClr val="5AB647"/>
                </a:solidFill>
                <a:latin typeface="나눔고딕 ExtraBold"/>
                <a:ea typeface="나눔고딕 ExtraBold"/>
              </a:rPr>
              <a:t>1</a:t>
            </a:r>
            <a:endParaRPr sz="800">
              <a:solidFill>
                <a:srgbClr val="5AB647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13" name="layout5_shape11"/>
          <p:cNvSpPr>
            <a:spLocks noGrp="1"/>
          </p:cNvSpPr>
          <p:nvPr>
            <p:ph type="body" sz="quarter" idx="17"/>
          </p:nvPr>
        </p:nvSpPr>
        <p:spPr>
          <a:xfrm>
            <a:off x="7573963" y="2214000"/>
            <a:ext cx="2519362" cy="151426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>
                <a:solidFill>
                  <a:srgbClr val="5AB647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buNone/>
            </a:pPr>
            <a:r>
              <a:rPr lang="ko-KR" altLang="en-US" sz="800">
                <a:solidFill>
                  <a:srgbClr val="5AB647"/>
                </a:solidFill>
                <a:latin typeface="나눔고딕 ExtraBold"/>
                <a:ea typeface="나눔고딕 ExtraBold"/>
              </a:rPr>
              <a:t>장소</a:t>
            </a:r>
            <a:r>
              <a:rPr lang="en-US" altLang="en-US" sz="800">
                <a:solidFill>
                  <a:srgbClr val="5AB647"/>
                </a:solidFill>
                <a:latin typeface="나눔고딕 ExtraBold"/>
                <a:ea typeface="나눔고딕 ExtraBold"/>
              </a:rPr>
              <a:t> </a:t>
            </a:r>
            <a:r>
              <a:rPr lang="en-US" altLang="ko-KR" sz="800">
                <a:solidFill>
                  <a:srgbClr val="5AB647"/>
                </a:solidFill>
                <a:latin typeface="나눔고딕 ExtraBold"/>
                <a:ea typeface="나눔고딕 ExtraBold"/>
              </a:rPr>
              <a:t>2</a:t>
            </a:r>
            <a:endParaRPr sz="800">
              <a:solidFill>
                <a:srgbClr val="5AB647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14" name="layout5_shape12"/>
          <p:cNvSpPr>
            <a:spLocks noGrp="1"/>
          </p:cNvSpPr>
          <p:nvPr>
            <p:ph type="body" sz="quarter" idx="18"/>
          </p:nvPr>
        </p:nvSpPr>
        <p:spPr>
          <a:xfrm>
            <a:off x="7573963" y="3906000"/>
            <a:ext cx="2519362" cy="151426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>
                <a:solidFill>
                  <a:srgbClr val="5AB647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buNone/>
            </a:pPr>
            <a:r>
              <a:rPr lang="ko-KR" altLang="en-US" sz="800">
                <a:solidFill>
                  <a:srgbClr val="5AB647"/>
                </a:solidFill>
                <a:latin typeface="나눔고딕 ExtraBold"/>
                <a:ea typeface="나눔고딕 ExtraBold"/>
              </a:rPr>
              <a:t>장소</a:t>
            </a:r>
            <a:r>
              <a:rPr lang="en-US" altLang="en-US" sz="800">
                <a:solidFill>
                  <a:srgbClr val="5AB647"/>
                </a:solidFill>
                <a:latin typeface="나눔고딕 ExtraBold"/>
                <a:ea typeface="나눔고딕 ExtraBold"/>
              </a:rPr>
              <a:t> </a:t>
            </a:r>
            <a:r>
              <a:rPr lang="en-US" altLang="ko-KR" sz="800">
                <a:solidFill>
                  <a:srgbClr val="5AB647"/>
                </a:solidFill>
                <a:latin typeface="나눔고딕 ExtraBold"/>
                <a:ea typeface="나눔고딕 ExtraBold"/>
              </a:rPr>
              <a:t>3</a:t>
            </a:r>
            <a:endParaRPr sz="800">
              <a:solidFill>
                <a:srgbClr val="5AB647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15" name="layout5_shape13"/>
          <p:cNvSpPr>
            <a:spLocks noGrp="1"/>
          </p:cNvSpPr>
          <p:nvPr>
            <p:ph type="body" sz="quarter" idx="20"/>
          </p:nvPr>
        </p:nvSpPr>
        <p:spPr>
          <a:xfrm>
            <a:off x="7573963" y="845999"/>
            <a:ext cx="2519362" cy="1188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800" baseline="0">
                <a:solidFill>
                  <a:srgbClr val="5AB647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1100"/>
              </a:lnSpc>
              <a:buNone/>
            </a:pPr>
            <a:r>
              <a:rPr lang="ko-KR" altLang="en-US" sz="800" baseline="0">
                <a:solidFill>
                  <a:srgbClr val="5AB647"/>
                </a:solidFill>
                <a:latin typeface="나눔고딕"/>
                <a:ea typeface="나눔고딕"/>
              </a:rPr>
              <a:t>장소</a:t>
            </a:r>
            <a:r>
              <a:rPr lang="en-US" altLang="en-US" sz="800" baseline="0">
                <a:solidFill>
                  <a:srgbClr val="5AB647"/>
                </a:solidFill>
                <a:latin typeface="나눔고딕"/>
                <a:ea typeface="나눔고딕"/>
              </a:rPr>
              <a:t> </a:t>
            </a:r>
            <a:r>
              <a:rPr lang="ko-KR" altLang="en-US" sz="800" baseline="0">
                <a:solidFill>
                  <a:srgbClr val="5AB647"/>
                </a:solidFill>
                <a:latin typeface="나눔고딕"/>
                <a:ea typeface="나눔고딕"/>
              </a:rPr>
              <a:t>설명</a:t>
            </a:r>
            <a:endParaRPr sz="800" baseline="0">
              <a:solidFill>
                <a:srgbClr val="5AB647"/>
              </a:solidFill>
              <a:latin typeface="나눔고딕"/>
              <a:ea typeface="나눔고딕"/>
            </a:endParaRPr>
          </a:p>
        </p:txBody>
      </p:sp>
      <p:sp>
        <p:nvSpPr>
          <p:cNvPr id="16" name="layout5_shape14"/>
          <p:cNvSpPr>
            <a:spLocks noGrp="1"/>
          </p:cNvSpPr>
          <p:nvPr>
            <p:ph type="body" sz="quarter" idx="21"/>
          </p:nvPr>
        </p:nvSpPr>
        <p:spPr>
          <a:xfrm>
            <a:off x="7573963" y="2538000"/>
            <a:ext cx="2519362" cy="1188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800">
                <a:solidFill>
                  <a:srgbClr val="5AB647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1100"/>
              </a:lnSpc>
              <a:buNone/>
            </a:pPr>
            <a:r>
              <a:rPr lang="ko-KR" altLang="en-US" sz="800">
                <a:solidFill>
                  <a:srgbClr val="5AB647"/>
                </a:solidFill>
                <a:latin typeface="나눔고딕"/>
                <a:ea typeface="나눔고딕"/>
              </a:rPr>
              <a:t>장소</a:t>
            </a:r>
            <a:r>
              <a:rPr lang="en-US" altLang="en-US" sz="800">
                <a:solidFill>
                  <a:srgbClr val="5AB647"/>
                </a:solidFill>
                <a:latin typeface="나눔고딕"/>
                <a:ea typeface="나눔고딕"/>
              </a:rPr>
              <a:t> </a:t>
            </a:r>
            <a:r>
              <a:rPr lang="ko-KR" altLang="en-US" sz="800">
                <a:solidFill>
                  <a:srgbClr val="5AB647"/>
                </a:solidFill>
                <a:latin typeface="나눔고딕"/>
                <a:ea typeface="나눔고딕"/>
              </a:rPr>
              <a:t>설명</a:t>
            </a:r>
            <a:endParaRPr sz="800">
              <a:solidFill>
                <a:srgbClr val="5AB647"/>
              </a:solidFill>
              <a:latin typeface="나눔고딕"/>
              <a:ea typeface="나눔고딕"/>
            </a:endParaRPr>
          </a:p>
        </p:txBody>
      </p:sp>
      <p:sp>
        <p:nvSpPr>
          <p:cNvPr id="17" name="layout5_shape15"/>
          <p:cNvSpPr>
            <a:spLocks noGrp="1"/>
          </p:cNvSpPr>
          <p:nvPr>
            <p:ph type="body" sz="quarter" idx="22"/>
          </p:nvPr>
        </p:nvSpPr>
        <p:spPr>
          <a:xfrm>
            <a:off x="7573963" y="4230000"/>
            <a:ext cx="2519362" cy="1188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800">
                <a:solidFill>
                  <a:srgbClr val="5AB647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1100"/>
              </a:lnSpc>
              <a:buNone/>
            </a:pPr>
            <a:r>
              <a:rPr lang="ko-KR" altLang="en-US" sz="800">
                <a:solidFill>
                  <a:srgbClr val="5AB647"/>
                </a:solidFill>
                <a:latin typeface="나눔고딕"/>
                <a:ea typeface="나눔고딕"/>
              </a:rPr>
              <a:t>장소</a:t>
            </a:r>
            <a:r>
              <a:rPr lang="en-US" altLang="en-US" sz="800">
                <a:solidFill>
                  <a:srgbClr val="5AB647"/>
                </a:solidFill>
                <a:latin typeface="나눔고딕"/>
                <a:ea typeface="나눔고딕"/>
              </a:rPr>
              <a:t> </a:t>
            </a:r>
            <a:r>
              <a:rPr lang="ko-KR" altLang="en-US" sz="800">
                <a:solidFill>
                  <a:srgbClr val="5AB647"/>
                </a:solidFill>
                <a:latin typeface="나눔고딕"/>
                <a:ea typeface="나눔고딕"/>
              </a:rPr>
              <a:t>설명</a:t>
            </a:r>
            <a:endParaRPr sz="800">
              <a:solidFill>
                <a:srgbClr val="5AB647"/>
              </a:solidFill>
              <a:latin typeface="나눔고딕"/>
              <a:ea typeface="나눔고딕"/>
            </a:endParaRPr>
          </a:p>
        </p:txBody>
      </p:sp>
      <p:cxnSp>
        <p:nvCxnSpPr>
          <p:cNvPr id="18" name="layout5_shape16"/>
          <p:cNvCxnSpPr/>
          <p:nvPr/>
        </p:nvCxnSpPr>
        <p:spPr>
          <a:xfrm>
            <a:off x="7573963" y="5544000"/>
            <a:ext cx="2520000" cy="1588"/>
          </a:xfrm>
          <a:prstGeom prst="line">
            <a:avLst/>
          </a:prstGeom>
          <a:ln w="19050" cap="flat">
            <a:solidFill>
              <a:srgbClr val="F18D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ayout5_shape17"/>
          <p:cNvSpPr>
            <a:spLocks noGrp="1"/>
          </p:cNvSpPr>
          <p:nvPr>
            <p:ph type="body" sz="quarter" idx="23"/>
          </p:nvPr>
        </p:nvSpPr>
        <p:spPr>
          <a:xfrm>
            <a:off x="7573963" y="5598000"/>
            <a:ext cx="2519362" cy="151426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>
                <a:solidFill>
                  <a:srgbClr val="5AB647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buNone/>
            </a:pPr>
            <a:r>
              <a:rPr lang="ko-KR" altLang="en-US" sz="800">
                <a:solidFill>
                  <a:srgbClr val="5AB647"/>
                </a:solidFill>
                <a:latin typeface="나눔고딕 ExtraBold"/>
                <a:ea typeface="나눔고딕 ExtraBold"/>
              </a:rPr>
              <a:t>장소</a:t>
            </a:r>
            <a:r>
              <a:rPr lang="en-US" altLang="en-US" sz="800">
                <a:solidFill>
                  <a:srgbClr val="5AB647"/>
                </a:solidFill>
                <a:latin typeface="나눔고딕 ExtraBold"/>
                <a:ea typeface="나눔고딕 ExtraBold"/>
              </a:rPr>
              <a:t> </a:t>
            </a:r>
            <a:r>
              <a:rPr lang="en-US" altLang="ko-KR" sz="800">
                <a:solidFill>
                  <a:srgbClr val="5AB647"/>
                </a:solidFill>
                <a:latin typeface="나눔고딕 ExtraBold"/>
                <a:ea typeface="나눔고딕 ExtraBold"/>
              </a:rPr>
              <a:t>4</a:t>
            </a:r>
            <a:endParaRPr sz="800">
              <a:solidFill>
                <a:srgbClr val="5AB647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20" name="layout5_shape18"/>
          <p:cNvSpPr>
            <a:spLocks noGrp="1"/>
          </p:cNvSpPr>
          <p:nvPr>
            <p:ph type="body" sz="quarter" idx="24"/>
          </p:nvPr>
        </p:nvSpPr>
        <p:spPr>
          <a:xfrm>
            <a:off x="7573963" y="5922000"/>
            <a:ext cx="2519362" cy="1188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800">
                <a:solidFill>
                  <a:srgbClr val="5AB647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1100"/>
              </a:lnSpc>
              <a:buNone/>
            </a:pPr>
            <a:r>
              <a:rPr lang="ko-KR" altLang="en-US" sz="800">
                <a:solidFill>
                  <a:srgbClr val="5AB647"/>
                </a:solidFill>
                <a:latin typeface="나눔고딕"/>
                <a:ea typeface="나눔고딕"/>
              </a:rPr>
              <a:t>장소</a:t>
            </a:r>
            <a:r>
              <a:rPr lang="en-US" altLang="en-US" sz="800">
                <a:solidFill>
                  <a:srgbClr val="5AB647"/>
                </a:solidFill>
                <a:latin typeface="나눔고딕"/>
                <a:ea typeface="나눔고딕"/>
              </a:rPr>
              <a:t> </a:t>
            </a:r>
            <a:r>
              <a:rPr lang="ko-KR" altLang="en-US" sz="800">
                <a:solidFill>
                  <a:srgbClr val="5AB647"/>
                </a:solidFill>
                <a:latin typeface="나눔고딕"/>
                <a:ea typeface="나눔고딕"/>
              </a:rPr>
              <a:t>설명</a:t>
            </a:r>
            <a:endParaRPr sz="800">
              <a:solidFill>
                <a:srgbClr val="5AB647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body" sz="quarter" idx="13"/>
          </p:nvPr>
        </p:nvSpPr>
        <p:spPr>
          <a:xfrm>
            <a:off x="1079999" y="384921"/>
            <a:ext cx="4572000" cy="6768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900" spc="50" baseline="0">
                <a:solidFill>
                  <a:srgbClr val="F18D00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buNone/>
            </a:pPr>
            <a:r>
              <a:rPr lang="ko-KR" altLang="en-US" sz="1900" spc="5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장소</a:t>
            </a:r>
            <a:r>
              <a:rPr lang="en-US" altLang="en-US" sz="1900" spc="5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 </a:t>
            </a:r>
            <a:r>
              <a:rPr lang="en-US" altLang="ko-KR" sz="1900" spc="5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1</a:t>
            </a:r>
            <a:endParaRPr sz="1900" spc="50" baseline="0">
              <a:solidFill>
                <a:srgbClr val="F18D00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4" name="layout6_shape2"/>
          <p:cNvSpPr>
            <a:spLocks noGrp="1"/>
          </p:cNvSpPr>
          <p:nvPr>
            <p:ph type="body" sz="quarter" idx="14"/>
          </p:nvPr>
        </p:nvSpPr>
        <p:spPr>
          <a:xfrm>
            <a:off x="10295206" y="2101037"/>
            <a:ext cx="309366" cy="328613"/>
          </a:xfrm>
          <a:prstGeom prst="rect">
            <a:avLst/>
          </a:prstGeom>
        </p:spPr>
        <p:txBody>
          <a:bodyPr lIns="0" tIns="0" rIns="0" bIns="0"/>
          <a:lstStyle>
            <a:lvl1pPr algn="ctr">
              <a:buNone/>
              <a:defRPr sz="700" b="1">
                <a:solidFill>
                  <a:srgbClr val="5AB647"/>
                </a:solidFill>
                <a:latin typeface="나눔고딕"/>
                <a:ea typeface="나눔고딕"/>
              </a:defRPr>
            </a:lvl1pPr>
          </a:lstStyle>
          <a:p>
            <a:pPr lvl="0" algn="ctr">
              <a:buNone/>
            </a:pPr>
            <a:r>
              <a:rPr lang="en-US" altLang="ko-KR" sz="700" b="1">
                <a:solidFill>
                  <a:srgbClr val="5AB647"/>
                </a:solidFill>
                <a:latin typeface="나눔고딕"/>
                <a:ea typeface="나눔고딕"/>
              </a:rPr>
              <a:t>4</a:t>
            </a:r>
            <a:endParaRPr sz="700" b="1">
              <a:solidFill>
                <a:srgbClr val="5AB647"/>
              </a:solidFill>
              <a:latin typeface="나눔고딕"/>
              <a:ea typeface="나눔고딕"/>
            </a:endParaRPr>
          </a:p>
        </p:txBody>
      </p:sp>
      <p:sp>
        <p:nvSpPr>
          <p:cNvPr id="5" name="layout6_shape3"/>
          <p:cNvSpPr>
            <a:spLocks noGrp="1"/>
          </p:cNvSpPr>
          <p:nvPr>
            <p:ph type="body" sz="quarter" idx="15"/>
          </p:nvPr>
        </p:nvSpPr>
        <p:spPr>
          <a:xfrm>
            <a:off x="1079999" y="1062000"/>
            <a:ext cx="4572000" cy="32861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800" spc="0" baseline="0">
                <a:solidFill>
                  <a:srgbClr val="F18D00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lnSpc>
                <a:spcPts val="1100"/>
              </a:lnSpc>
              <a:buNone/>
            </a:pPr>
            <a:r>
              <a:rPr lang="ko-KR" altLang="en-US" sz="800" spc="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명소</a:t>
            </a:r>
            <a:r>
              <a:rPr lang="en-US" altLang="en-US" sz="800" spc="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 </a:t>
            </a:r>
            <a:r>
              <a:rPr lang="ko-KR" altLang="en-US" sz="800" spc="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이름</a:t>
            </a:r>
            <a:r>
              <a:rPr lang="en-US" altLang="ko-KR" sz="800" spc="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, </a:t>
            </a:r>
            <a:r>
              <a:rPr lang="ko-KR" altLang="en-US" sz="800" spc="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날씨</a:t>
            </a:r>
            <a:endParaRPr sz="800" spc="0" baseline="0">
              <a:solidFill>
                <a:srgbClr val="F18D00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6" name="layout6_shape4"/>
          <p:cNvSpPr>
            <a:spLocks noGrp="1"/>
          </p:cNvSpPr>
          <p:nvPr>
            <p:ph type="body" sz="quarter" idx="17"/>
          </p:nvPr>
        </p:nvSpPr>
        <p:spPr>
          <a:xfrm rot="16200000">
            <a:off x="7829609" y="3269424"/>
            <a:ext cx="3614740" cy="193519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4000"/>
              </a:lnSpc>
              <a:buNone/>
              <a:defRPr sz="4200" spc="50" baseline="0">
                <a:solidFill>
                  <a:srgbClr val="F18D00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lnSpc>
                <a:spcPts val="4000"/>
              </a:lnSpc>
              <a:buNone/>
            </a:pPr>
            <a:r>
              <a:rPr lang="ko-KR" altLang="en-US" sz="4200" spc="5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명소</a:t>
            </a:r>
            <a:r>
              <a:rPr lang="en-US" altLang="en-US" sz="4200" spc="5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 </a:t>
            </a:r>
            <a:r>
              <a:rPr lang="ko-KR" altLang="en-US" sz="4200" spc="5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이름</a:t>
            </a:r>
            <a:endParaRPr sz="4200" spc="50" baseline="0">
              <a:solidFill>
                <a:srgbClr val="F18D00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7" name="layout6_shape5"/>
          <p:cNvCxnSpPr/>
          <p:nvPr/>
        </p:nvCxnSpPr>
        <p:spPr>
          <a:xfrm>
            <a:off x="5652000" y="468000"/>
            <a:ext cx="4428000" cy="1588"/>
          </a:xfrm>
          <a:prstGeom prst="line">
            <a:avLst/>
          </a:prstGeom>
          <a:ln w="3810" cap="flat">
            <a:solidFill>
              <a:srgbClr val="F18D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body" sz="quarter" idx="13"/>
          </p:nvPr>
        </p:nvSpPr>
        <p:spPr>
          <a:xfrm>
            <a:off x="1079999" y="384921"/>
            <a:ext cx="4572000" cy="6768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900" spc="50" baseline="0">
                <a:solidFill>
                  <a:srgbClr val="F18D00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buNone/>
            </a:pPr>
            <a:r>
              <a:rPr lang="ko-KR" altLang="en-US" sz="1900" spc="5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장소</a:t>
            </a:r>
            <a:r>
              <a:rPr lang="en-US" altLang="en-US" sz="1900" spc="5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 </a:t>
            </a:r>
            <a:r>
              <a:rPr lang="en-US" altLang="ko-KR" sz="1900" spc="5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2</a:t>
            </a:r>
            <a:endParaRPr sz="1900" spc="50" baseline="0">
              <a:solidFill>
                <a:srgbClr val="F18D00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4" name="layout7_shape2"/>
          <p:cNvCxnSpPr/>
          <p:nvPr/>
        </p:nvCxnSpPr>
        <p:spPr>
          <a:xfrm>
            <a:off x="5652000" y="468000"/>
            <a:ext cx="4428000" cy="1588"/>
          </a:xfrm>
          <a:prstGeom prst="line">
            <a:avLst/>
          </a:prstGeom>
          <a:ln w="3810" cap="flat">
            <a:solidFill>
              <a:srgbClr val="F18D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ayout7_shape3"/>
          <p:cNvSpPr>
            <a:spLocks noGrp="1"/>
          </p:cNvSpPr>
          <p:nvPr>
            <p:ph type="body" sz="quarter" idx="14"/>
          </p:nvPr>
        </p:nvSpPr>
        <p:spPr>
          <a:xfrm>
            <a:off x="10295206" y="2101037"/>
            <a:ext cx="309366" cy="328613"/>
          </a:xfrm>
          <a:prstGeom prst="rect">
            <a:avLst/>
          </a:prstGeom>
        </p:spPr>
        <p:txBody>
          <a:bodyPr lIns="0" tIns="0" rIns="0" bIns="0"/>
          <a:lstStyle>
            <a:lvl1pPr algn="ctr">
              <a:buNone/>
              <a:defRPr sz="700" b="1">
                <a:solidFill>
                  <a:srgbClr val="5AB647"/>
                </a:solidFill>
                <a:latin typeface="나눔고딕"/>
                <a:ea typeface="나눔고딕"/>
              </a:defRPr>
            </a:lvl1pPr>
          </a:lstStyle>
          <a:p>
            <a:pPr lvl="0" algn="ctr">
              <a:buNone/>
            </a:pPr>
            <a:r>
              <a:rPr lang="en-US" altLang="ko-KR" sz="700" b="1">
                <a:solidFill>
                  <a:srgbClr val="5AB647"/>
                </a:solidFill>
                <a:latin typeface="나눔고딕"/>
                <a:ea typeface="나눔고딕"/>
              </a:rPr>
              <a:t>4</a:t>
            </a:r>
            <a:endParaRPr sz="700" b="1">
              <a:solidFill>
                <a:srgbClr val="5AB647"/>
              </a:solidFill>
              <a:latin typeface="나눔고딕"/>
              <a:ea typeface="나눔고딕"/>
            </a:endParaRPr>
          </a:p>
        </p:txBody>
      </p:sp>
      <p:sp>
        <p:nvSpPr>
          <p:cNvPr id="6" name="layout7_shape4"/>
          <p:cNvSpPr>
            <a:spLocks noGrp="1"/>
          </p:cNvSpPr>
          <p:nvPr>
            <p:ph type="body" sz="quarter" idx="15"/>
          </p:nvPr>
        </p:nvSpPr>
        <p:spPr>
          <a:xfrm>
            <a:off x="1079999" y="1062000"/>
            <a:ext cx="4572000" cy="32861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800" spc="0" baseline="0">
                <a:solidFill>
                  <a:srgbClr val="F18D00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lnSpc>
                <a:spcPts val="1100"/>
              </a:lnSpc>
              <a:buNone/>
            </a:pPr>
            <a:r>
              <a:rPr lang="ko-KR" altLang="en-US" sz="800" spc="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명소</a:t>
            </a:r>
            <a:r>
              <a:rPr lang="en-US" altLang="en-US" sz="800" spc="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 </a:t>
            </a:r>
            <a:r>
              <a:rPr lang="en-US" altLang="ko-KR" sz="800" spc="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1, </a:t>
            </a:r>
            <a:r>
              <a:rPr lang="ko-KR" altLang="en-US" sz="800" spc="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일정</a:t>
            </a:r>
            <a:endParaRPr sz="800" spc="0" baseline="0">
              <a:solidFill>
                <a:srgbClr val="F18D00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7" name="layout7_shape5"/>
          <p:cNvSpPr>
            <a:spLocks noGrp="1"/>
          </p:cNvSpPr>
          <p:nvPr>
            <p:ph type="body" sz="quarter" idx="17"/>
          </p:nvPr>
        </p:nvSpPr>
        <p:spPr>
          <a:xfrm rot="16200000">
            <a:off x="240226" y="3269424"/>
            <a:ext cx="3614740" cy="193519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4000"/>
              </a:lnSpc>
              <a:buNone/>
              <a:defRPr sz="4200" spc="50" baseline="0">
                <a:solidFill>
                  <a:srgbClr val="F18D00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lnSpc>
                <a:spcPts val="4000"/>
              </a:lnSpc>
              <a:buNone/>
            </a:pPr>
            <a:r>
              <a:rPr lang="ko-KR" altLang="en-US" sz="4200" spc="5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명소</a:t>
            </a:r>
            <a:r>
              <a:rPr lang="en-US" altLang="en-US" sz="4200" spc="5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 </a:t>
            </a:r>
            <a:r>
              <a:rPr lang="ko-KR" altLang="en-US" sz="4200" spc="5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이름</a:t>
            </a:r>
            <a:endParaRPr sz="4200" spc="50" baseline="0">
              <a:solidFill>
                <a:srgbClr val="F18D00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8" name="layout7_shape6"/>
          <p:cNvSpPr>
            <a:spLocks noGrp="1"/>
          </p:cNvSpPr>
          <p:nvPr>
            <p:ph type="body" sz="quarter" idx="19"/>
          </p:nvPr>
        </p:nvSpPr>
        <p:spPr>
          <a:xfrm>
            <a:off x="5724000" y="1062000"/>
            <a:ext cx="4572000" cy="32861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800" spc="0" baseline="0">
                <a:solidFill>
                  <a:srgbClr val="F18D00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lnSpc>
                <a:spcPts val="1100"/>
              </a:lnSpc>
              <a:buNone/>
            </a:pPr>
            <a:r>
              <a:rPr lang="ko-KR" altLang="en-US" sz="800" spc="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명소</a:t>
            </a:r>
            <a:r>
              <a:rPr lang="en-US" altLang="en-US" sz="800" spc="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 </a:t>
            </a:r>
            <a:r>
              <a:rPr lang="en-US" altLang="ko-KR" sz="800" spc="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2, </a:t>
            </a:r>
            <a:r>
              <a:rPr lang="ko-KR" altLang="en-US" sz="800" spc="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일정</a:t>
            </a:r>
            <a:endParaRPr sz="800" spc="0" baseline="0">
              <a:solidFill>
                <a:srgbClr val="F18D00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9" name="layout7_shape7"/>
          <p:cNvSpPr>
            <a:spLocks noGrp="1"/>
          </p:cNvSpPr>
          <p:nvPr>
            <p:ph type="body" sz="quarter" idx="20"/>
          </p:nvPr>
        </p:nvSpPr>
        <p:spPr>
          <a:xfrm rot="16200000">
            <a:off x="4884226" y="3269425"/>
            <a:ext cx="3614740" cy="193519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4000"/>
              </a:lnSpc>
              <a:buNone/>
              <a:defRPr sz="4200" spc="50" baseline="0">
                <a:solidFill>
                  <a:srgbClr val="F18D00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lnSpc>
                <a:spcPts val="4000"/>
              </a:lnSpc>
              <a:buNone/>
            </a:pPr>
            <a:r>
              <a:rPr lang="ko-KR" altLang="en-US" sz="4200" spc="5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명소</a:t>
            </a:r>
            <a:r>
              <a:rPr lang="en-US" altLang="en-US" sz="4200" spc="5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 </a:t>
            </a:r>
            <a:r>
              <a:rPr lang="ko-KR" altLang="en-US" sz="4200" spc="5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이름</a:t>
            </a:r>
            <a:endParaRPr sz="4200" spc="50" baseline="0">
              <a:solidFill>
                <a:srgbClr val="F18D00"/>
              </a:solidFill>
              <a:latin typeface="나눔고딕 ExtraBold"/>
              <a:ea typeface="나눔고딕 ExtraBol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body" sz="quarter" idx="13"/>
          </p:nvPr>
        </p:nvSpPr>
        <p:spPr>
          <a:xfrm>
            <a:off x="1079999" y="384921"/>
            <a:ext cx="4572000" cy="6768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900" spc="50" baseline="0">
                <a:solidFill>
                  <a:srgbClr val="F18D00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buNone/>
            </a:pPr>
            <a:r>
              <a:rPr lang="en-US" altLang="ko-KR" sz="1900" spc="5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etc.</a:t>
            </a:r>
            <a:endParaRPr sz="1900" spc="50" baseline="0">
              <a:solidFill>
                <a:srgbClr val="F18D00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4" name="layout8_shape2"/>
          <p:cNvCxnSpPr/>
          <p:nvPr/>
        </p:nvCxnSpPr>
        <p:spPr>
          <a:xfrm>
            <a:off x="5652000" y="468000"/>
            <a:ext cx="4428000" cy="1588"/>
          </a:xfrm>
          <a:prstGeom prst="line">
            <a:avLst/>
          </a:prstGeom>
          <a:ln w="3810" cap="flat">
            <a:solidFill>
              <a:srgbClr val="F18D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body" sz="quarter" idx="14"/>
          </p:nvPr>
        </p:nvSpPr>
        <p:spPr>
          <a:xfrm>
            <a:off x="10295206" y="2101037"/>
            <a:ext cx="309366" cy="328613"/>
          </a:xfrm>
          <a:prstGeom prst="rect">
            <a:avLst/>
          </a:prstGeom>
        </p:spPr>
        <p:txBody>
          <a:bodyPr lIns="0" tIns="0" rIns="0" bIns="0"/>
          <a:lstStyle>
            <a:lvl1pPr algn="ctr">
              <a:buNone/>
              <a:defRPr sz="700" b="1">
                <a:solidFill>
                  <a:srgbClr val="5AB647"/>
                </a:solidFill>
                <a:latin typeface="나눔고딕"/>
                <a:ea typeface="나눔고딕"/>
              </a:defRPr>
            </a:lvl1pPr>
          </a:lstStyle>
          <a:p>
            <a:pPr lvl="0" algn="ctr">
              <a:buNone/>
            </a:pPr>
            <a:r>
              <a:rPr lang="en-US" altLang="ko-KR" sz="700" b="1">
                <a:solidFill>
                  <a:srgbClr val="5AB647"/>
                </a:solidFill>
                <a:latin typeface="나눔고딕"/>
                <a:ea typeface="나눔고딕"/>
              </a:rPr>
              <a:t>4</a:t>
            </a:r>
            <a:endParaRPr sz="700" b="1">
              <a:solidFill>
                <a:srgbClr val="5AB647"/>
              </a:solidFill>
              <a:latin typeface="나눔고딕"/>
              <a:ea typeface="나눔고딕"/>
            </a:endParaRPr>
          </a:p>
        </p:txBody>
      </p:sp>
      <p:cxnSp>
        <p:nvCxnSpPr>
          <p:cNvPr id="4" name="layout9_shape2"/>
          <p:cNvCxnSpPr/>
          <p:nvPr/>
        </p:nvCxnSpPr>
        <p:spPr>
          <a:xfrm rot="5400000">
            <a:off x="6966000" y="3528000"/>
            <a:ext cx="6660000" cy="1588"/>
          </a:xfrm>
          <a:prstGeom prst="line">
            <a:avLst/>
          </a:prstGeom>
          <a:ln w="3810" cap="flat">
            <a:solidFill>
              <a:srgbClr val="F18D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ayout9_shape3"/>
          <p:cNvSpPr>
            <a:spLocks noGrp="1"/>
          </p:cNvSpPr>
          <p:nvPr>
            <p:ph type="body" sz="quarter" idx="13"/>
          </p:nvPr>
        </p:nvSpPr>
        <p:spPr>
          <a:xfrm>
            <a:off x="1074727" y="384922"/>
            <a:ext cx="2190731" cy="657225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900" spc="50" baseline="0">
                <a:solidFill>
                  <a:srgbClr val="F18D00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buNone/>
            </a:pPr>
            <a:r>
              <a:rPr lang="ko-KR" altLang="en-US" sz="1900" spc="5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여행</a:t>
            </a:r>
            <a:r>
              <a:rPr lang="en-US" altLang="en-US" sz="1900" spc="5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 </a:t>
            </a:r>
            <a:r>
              <a:rPr lang="ko-KR" altLang="en-US" sz="1900" spc="5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경비</a:t>
            </a:r>
            <a:endParaRPr sz="1900" spc="50" baseline="0">
              <a:solidFill>
                <a:srgbClr val="F18D00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6" name="layout9_shape4"/>
          <p:cNvSpPr>
            <a:spLocks noGrp="1"/>
          </p:cNvSpPr>
          <p:nvPr>
            <p:ph type="body" sz="quarter" idx="18"/>
          </p:nvPr>
        </p:nvSpPr>
        <p:spPr>
          <a:xfrm>
            <a:off x="1079999" y="1242000"/>
            <a:ext cx="2192400" cy="73026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800" spc="0" baseline="0">
                <a:solidFill>
                  <a:srgbClr val="F18D00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lnSpc>
                <a:spcPts val="1100"/>
              </a:lnSpc>
              <a:buNone/>
            </a:pPr>
            <a:r>
              <a:rPr lang="ko-KR" altLang="en-US" sz="800" spc="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인원</a:t>
            </a:r>
            <a:r>
              <a:rPr lang="en-US" altLang="ko-KR" sz="800" spc="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, </a:t>
            </a:r>
            <a:r>
              <a:rPr lang="ko-KR" altLang="en-US" sz="800" spc="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일정</a:t>
            </a:r>
            <a:r>
              <a:rPr lang="en-US" altLang="ko-KR" sz="800" spc="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, </a:t>
            </a:r>
            <a:r>
              <a:rPr lang="ko-KR" altLang="en-US" sz="800" spc="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국가</a:t>
            </a:r>
            <a:r>
              <a:rPr lang="en-US" altLang="ko-KR" sz="800" spc="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, </a:t>
            </a:r>
            <a:r>
              <a:rPr lang="ko-KR" altLang="en-US" sz="800" spc="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이동수단</a:t>
            </a:r>
            <a:endParaRPr sz="800" spc="0" baseline="0">
              <a:solidFill>
                <a:srgbClr val="F18D00"/>
              </a:solidFill>
              <a:latin typeface="나눔고딕 ExtraBold"/>
              <a:ea typeface="나눔고딕 ExtraBold"/>
            </a:endParaRPr>
          </a:p>
        </p:txBody>
      </p:sp>
      <p:pic>
        <p:nvPicPr>
          <p:cNvPr id="7" name="layout9_picture1" descr="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63130" y="3707605"/>
            <a:ext cx="286513" cy="359665"/>
          </a:xfrm>
          <a:prstGeom prst="rect">
            <a:avLst/>
          </a:prstGeom>
        </p:spPr>
      </p:pic>
      <p:grpSp>
        <p:nvGrpSpPr>
          <p:cNvPr id="8" name="layout9_group1"/>
          <p:cNvGrpSpPr>
            <a:grpSpLocks/>
          </p:cNvGrpSpPr>
          <p:nvPr/>
        </p:nvGrpSpPr>
        <p:grpSpPr>
          <a:xfrm>
            <a:off x="1080000" y="2138400"/>
            <a:ext cx="3780000" cy="3906891"/>
            <a:chOff x="1080000" y="2138400"/>
            <a:chExt cx="3780000" cy="3906891"/>
          </a:xfrm>
        </p:grpSpPr>
        <p:cxnSp>
          <p:nvCxnSpPr>
            <p:cNvPr id="9" name="layout9_shape5"/>
            <p:cNvCxnSpPr/>
            <p:nvPr/>
          </p:nvCxnSpPr>
          <p:spPr>
            <a:xfrm>
              <a:off x="1080000" y="2138400"/>
              <a:ext cx="3780000" cy="1588"/>
            </a:xfrm>
            <a:prstGeom prst="line">
              <a:avLst/>
            </a:prstGeom>
            <a:ln w="3810" cap="flat">
              <a:solidFill>
                <a:srgbClr val="5AB647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layout9_shape6"/>
            <p:cNvCxnSpPr/>
            <p:nvPr/>
          </p:nvCxnSpPr>
          <p:spPr>
            <a:xfrm>
              <a:off x="1080000" y="2493428"/>
              <a:ext cx="3780000" cy="1588"/>
            </a:xfrm>
            <a:prstGeom prst="line">
              <a:avLst/>
            </a:prstGeom>
            <a:ln w="3810" cap="flat">
              <a:solidFill>
                <a:srgbClr val="5AB647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layout9_shape7"/>
            <p:cNvCxnSpPr/>
            <p:nvPr/>
          </p:nvCxnSpPr>
          <p:spPr>
            <a:xfrm>
              <a:off x="1080000" y="2848456"/>
              <a:ext cx="3780000" cy="1588"/>
            </a:xfrm>
            <a:prstGeom prst="line">
              <a:avLst/>
            </a:prstGeom>
            <a:ln w="3810" cap="flat">
              <a:solidFill>
                <a:srgbClr val="5AB647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layout9_shape8"/>
            <p:cNvCxnSpPr/>
            <p:nvPr/>
          </p:nvCxnSpPr>
          <p:spPr>
            <a:xfrm>
              <a:off x="1080000" y="3203484"/>
              <a:ext cx="3780000" cy="1588"/>
            </a:xfrm>
            <a:prstGeom prst="line">
              <a:avLst/>
            </a:prstGeom>
            <a:ln w="3810" cap="flat">
              <a:solidFill>
                <a:srgbClr val="5AB647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layout9_shape9"/>
            <p:cNvCxnSpPr/>
            <p:nvPr/>
          </p:nvCxnSpPr>
          <p:spPr>
            <a:xfrm>
              <a:off x="1080000" y="3558512"/>
              <a:ext cx="3780000" cy="1588"/>
            </a:xfrm>
            <a:prstGeom prst="line">
              <a:avLst/>
            </a:prstGeom>
            <a:ln w="3810" cap="flat">
              <a:solidFill>
                <a:srgbClr val="5AB647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layout9_shape10"/>
            <p:cNvCxnSpPr/>
            <p:nvPr/>
          </p:nvCxnSpPr>
          <p:spPr>
            <a:xfrm>
              <a:off x="1080000" y="3913540"/>
              <a:ext cx="3780000" cy="1588"/>
            </a:xfrm>
            <a:prstGeom prst="line">
              <a:avLst/>
            </a:prstGeom>
            <a:ln w="3810" cap="flat">
              <a:solidFill>
                <a:srgbClr val="5AB647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layout9_shape11"/>
            <p:cNvCxnSpPr/>
            <p:nvPr/>
          </p:nvCxnSpPr>
          <p:spPr>
            <a:xfrm>
              <a:off x="1080000" y="4268568"/>
              <a:ext cx="3780000" cy="1588"/>
            </a:xfrm>
            <a:prstGeom prst="line">
              <a:avLst/>
            </a:prstGeom>
            <a:ln w="3810" cap="flat">
              <a:solidFill>
                <a:srgbClr val="5AB647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layout9_shape12"/>
            <p:cNvCxnSpPr/>
            <p:nvPr/>
          </p:nvCxnSpPr>
          <p:spPr>
            <a:xfrm>
              <a:off x="1080000" y="4623596"/>
              <a:ext cx="3780000" cy="1588"/>
            </a:xfrm>
            <a:prstGeom prst="line">
              <a:avLst/>
            </a:prstGeom>
            <a:ln w="3810" cap="flat">
              <a:solidFill>
                <a:srgbClr val="5AB647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layout9_shape13"/>
            <p:cNvCxnSpPr/>
            <p:nvPr/>
          </p:nvCxnSpPr>
          <p:spPr>
            <a:xfrm>
              <a:off x="1080000" y="4978624"/>
              <a:ext cx="3780000" cy="1588"/>
            </a:xfrm>
            <a:prstGeom prst="line">
              <a:avLst/>
            </a:prstGeom>
            <a:ln w="3810" cap="flat">
              <a:solidFill>
                <a:srgbClr val="5AB647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layout9_shape14"/>
            <p:cNvCxnSpPr/>
            <p:nvPr/>
          </p:nvCxnSpPr>
          <p:spPr>
            <a:xfrm>
              <a:off x="1080000" y="5333652"/>
              <a:ext cx="3780000" cy="1588"/>
            </a:xfrm>
            <a:prstGeom prst="line">
              <a:avLst/>
            </a:prstGeom>
            <a:ln w="3810" cap="flat">
              <a:solidFill>
                <a:srgbClr val="5AB647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layout9_shape15"/>
            <p:cNvCxnSpPr/>
            <p:nvPr/>
          </p:nvCxnSpPr>
          <p:spPr>
            <a:xfrm>
              <a:off x="1080000" y="5688680"/>
              <a:ext cx="3780000" cy="1588"/>
            </a:xfrm>
            <a:prstGeom prst="line">
              <a:avLst/>
            </a:prstGeom>
            <a:ln w="3810" cap="flat">
              <a:solidFill>
                <a:srgbClr val="5AB647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layout9_shape16"/>
            <p:cNvCxnSpPr/>
            <p:nvPr/>
          </p:nvCxnSpPr>
          <p:spPr>
            <a:xfrm>
              <a:off x="1080000" y="6043703"/>
              <a:ext cx="3780000" cy="1588"/>
            </a:xfrm>
            <a:prstGeom prst="line">
              <a:avLst/>
            </a:prstGeom>
            <a:ln w="3810" cap="flat">
              <a:solidFill>
                <a:srgbClr val="5AB647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layout9_group2"/>
          <p:cNvGrpSpPr>
            <a:grpSpLocks/>
          </p:cNvGrpSpPr>
          <p:nvPr/>
        </p:nvGrpSpPr>
        <p:grpSpPr>
          <a:xfrm>
            <a:off x="5220000" y="2138400"/>
            <a:ext cx="3780000" cy="2486784"/>
            <a:chOff x="5220000" y="2138400"/>
            <a:chExt cx="3780000" cy="2486784"/>
          </a:xfrm>
        </p:grpSpPr>
        <p:cxnSp>
          <p:nvCxnSpPr>
            <p:cNvPr id="22" name="layout9_shape17"/>
            <p:cNvCxnSpPr/>
            <p:nvPr/>
          </p:nvCxnSpPr>
          <p:spPr>
            <a:xfrm>
              <a:off x="5220000" y="2138400"/>
              <a:ext cx="3780000" cy="1588"/>
            </a:xfrm>
            <a:prstGeom prst="line">
              <a:avLst/>
            </a:prstGeom>
            <a:ln w="3810" cap="flat">
              <a:solidFill>
                <a:srgbClr val="5AB647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layout9_shape18"/>
            <p:cNvCxnSpPr/>
            <p:nvPr/>
          </p:nvCxnSpPr>
          <p:spPr>
            <a:xfrm>
              <a:off x="5220000" y="2493428"/>
              <a:ext cx="3780000" cy="1588"/>
            </a:xfrm>
            <a:prstGeom prst="line">
              <a:avLst/>
            </a:prstGeom>
            <a:ln w="3810" cap="flat">
              <a:solidFill>
                <a:srgbClr val="5AB647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layout9_shape19"/>
            <p:cNvCxnSpPr/>
            <p:nvPr/>
          </p:nvCxnSpPr>
          <p:spPr>
            <a:xfrm>
              <a:off x="5220000" y="2848456"/>
              <a:ext cx="3780000" cy="1588"/>
            </a:xfrm>
            <a:prstGeom prst="line">
              <a:avLst/>
            </a:prstGeom>
            <a:ln w="3810" cap="flat">
              <a:solidFill>
                <a:srgbClr val="5AB647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layout9_shape20"/>
            <p:cNvCxnSpPr/>
            <p:nvPr/>
          </p:nvCxnSpPr>
          <p:spPr>
            <a:xfrm>
              <a:off x="5220000" y="3203484"/>
              <a:ext cx="3780000" cy="1588"/>
            </a:xfrm>
            <a:prstGeom prst="line">
              <a:avLst/>
            </a:prstGeom>
            <a:ln w="3810" cap="flat">
              <a:solidFill>
                <a:srgbClr val="5AB647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layout9_shape21"/>
            <p:cNvCxnSpPr/>
            <p:nvPr/>
          </p:nvCxnSpPr>
          <p:spPr>
            <a:xfrm>
              <a:off x="5220000" y="3558512"/>
              <a:ext cx="3780000" cy="1588"/>
            </a:xfrm>
            <a:prstGeom prst="line">
              <a:avLst/>
            </a:prstGeom>
            <a:ln w="3810" cap="flat">
              <a:solidFill>
                <a:srgbClr val="5AB647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layout9_shape22"/>
            <p:cNvCxnSpPr/>
            <p:nvPr/>
          </p:nvCxnSpPr>
          <p:spPr>
            <a:xfrm>
              <a:off x="5220000" y="3913540"/>
              <a:ext cx="3780000" cy="1588"/>
            </a:xfrm>
            <a:prstGeom prst="line">
              <a:avLst/>
            </a:prstGeom>
            <a:ln w="3810" cap="flat">
              <a:solidFill>
                <a:srgbClr val="5AB647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layout9_shape23"/>
            <p:cNvCxnSpPr/>
            <p:nvPr/>
          </p:nvCxnSpPr>
          <p:spPr>
            <a:xfrm>
              <a:off x="5220000" y="4268568"/>
              <a:ext cx="3780000" cy="1588"/>
            </a:xfrm>
            <a:prstGeom prst="line">
              <a:avLst/>
            </a:prstGeom>
            <a:ln w="3810" cap="flat">
              <a:solidFill>
                <a:srgbClr val="5AB647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layout9_shape24"/>
            <p:cNvCxnSpPr/>
            <p:nvPr/>
          </p:nvCxnSpPr>
          <p:spPr>
            <a:xfrm>
              <a:off x="5220000" y="4623596"/>
              <a:ext cx="3780000" cy="1588"/>
            </a:xfrm>
            <a:prstGeom prst="line">
              <a:avLst/>
            </a:prstGeom>
            <a:ln w="3810" cap="flat">
              <a:solidFill>
                <a:srgbClr val="5AB647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layout9_shape25"/>
          <p:cNvSpPr>
            <a:spLocks noGrp="1"/>
          </p:cNvSpPr>
          <p:nvPr>
            <p:ph type="body" sz="quarter" idx="19"/>
          </p:nvPr>
        </p:nvSpPr>
        <p:spPr>
          <a:xfrm>
            <a:off x="1080000" y="2172708"/>
            <a:ext cx="2160000" cy="2880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ts val="2320"/>
              </a:lnSpc>
              <a:buNone/>
              <a:defRPr sz="1900" spc="50" baseline="0">
                <a:solidFill>
                  <a:srgbClr val="5AB647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lnSpc>
                <a:spcPts val="2320"/>
              </a:lnSpc>
              <a:buNone/>
            </a:pPr>
            <a:r>
              <a:rPr lang="ko-KR" altLang="en-US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경비</a:t>
            </a:r>
            <a:r>
              <a:rPr lang="en-US" altLang="en-US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 </a:t>
            </a:r>
            <a:r>
              <a:rPr lang="ko-KR" altLang="en-US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항목</a:t>
            </a:r>
            <a:r>
              <a:rPr lang="en-US" altLang="ko-KR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.</a:t>
            </a:r>
          </a:p>
        </p:txBody>
      </p:sp>
      <p:sp>
        <p:nvSpPr>
          <p:cNvPr id="31" name="layout9_shape26"/>
          <p:cNvSpPr>
            <a:spLocks noGrp="1"/>
          </p:cNvSpPr>
          <p:nvPr>
            <p:ph type="body" sz="quarter" idx="24"/>
          </p:nvPr>
        </p:nvSpPr>
        <p:spPr>
          <a:xfrm>
            <a:off x="1080000" y="2527736"/>
            <a:ext cx="2160000" cy="2880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ts val="2320"/>
              </a:lnSpc>
              <a:buNone/>
              <a:defRPr sz="1900" spc="50" baseline="0">
                <a:solidFill>
                  <a:srgbClr val="5AB647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lnSpc>
                <a:spcPts val="2320"/>
              </a:lnSpc>
              <a:buNone/>
            </a:pPr>
            <a:r>
              <a:rPr lang="ko-KR" altLang="en-US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경비</a:t>
            </a:r>
            <a:r>
              <a:rPr lang="en-US" altLang="en-US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 </a:t>
            </a:r>
            <a:r>
              <a:rPr lang="ko-KR" altLang="en-US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항목</a:t>
            </a:r>
            <a:r>
              <a:rPr lang="en-US" altLang="ko-KR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.</a:t>
            </a:r>
          </a:p>
        </p:txBody>
      </p:sp>
      <p:sp>
        <p:nvSpPr>
          <p:cNvPr id="32" name="layout9_shape27"/>
          <p:cNvSpPr>
            <a:spLocks noGrp="1"/>
          </p:cNvSpPr>
          <p:nvPr>
            <p:ph type="body" sz="quarter" idx="25"/>
          </p:nvPr>
        </p:nvSpPr>
        <p:spPr>
          <a:xfrm>
            <a:off x="1080000" y="2882764"/>
            <a:ext cx="2160000" cy="2880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ts val="2320"/>
              </a:lnSpc>
              <a:buNone/>
              <a:defRPr sz="1900" spc="50" baseline="0">
                <a:solidFill>
                  <a:srgbClr val="5AB647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lnSpc>
                <a:spcPts val="2320"/>
              </a:lnSpc>
              <a:buNone/>
            </a:pPr>
            <a:r>
              <a:rPr lang="ko-KR" altLang="en-US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경비</a:t>
            </a:r>
            <a:r>
              <a:rPr lang="en-US" altLang="en-US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 </a:t>
            </a:r>
            <a:r>
              <a:rPr lang="ko-KR" altLang="en-US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항목</a:t>
            </a:r>
            <a:r>
              <a:rPr lang="en-US" altLang="ko-KR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.</a:t>
            </a:r>
          </a:p>
        </p:txBody>
      </p:sp>
      <p:sp>
        <p:nvSpPr>
          <p:cNvPr id="33" name="layout9_shape28"/>
          <p:cNvSpPr>
            <a:spLocks noGrp="1"/>
          </p:cNvSpPr>
          <p:nvPr>
            <p:ph type="body" sz="quarter" idx="26"/>
          </p:nvPr>
        </p:nvSpPr>
        <p:spPr>
          <a:xfrm>
            <a:off x="1080000" y="3237792"/>
            <a:ext cx="2160000" cy="2880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ts val="2320"/>
              </a:lnSpc>
              <a:buNone/>
              <a:defRPr sz="1900" spc="50" baseline="0">
                <a:solidFill>
                  <a:srgbClr val="5AB647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lnSpc>
                <a:spcPts val="2320"/>
              </a:lnSpc>
              <a:buNone/>
            </a:pPr>
            <a:r>
              <a:rPr lang="ko-KR" altLang="en-US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경비</a:t>
            </a:r>
            <a:r>
              <a:rPr lang="en-US" altLang="en-US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 </a:t>
            </a:r>
            <a:r>
              <a:rPr lang="ko-KR" altLang="en-US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항목</a:t>
            </a:r>
            <a:r>
              <a:rPr lang="en-US" altLang="ko-KR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.</a:t>
            </a:r>
          </a:p>
        </p:txBody>
      </p:sp>
      <p:sp>
        <p:nvSpPr>
          <p:cNvPr id="34" name="layout9_shape29"/>
          <p:cNvSpPr>
            <a:spLocks noGrp="1"/>
          </p:cNvSpPr>
          <p:nvPr>
            <p:ph type="body" sz="quarter" idx="27"/>
          </p:nvPr>
        </p:nvSpPr>
        <p:spPr>
          <a:xfrm>
            <a:off x="1080000" y="3592820"/>
            <a:ext cx="2160000" cy="2880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ts val="2320"/>
              </a:lnSpc>
              <a:buNone/>
              <a:defRPr sz="1900" spc="50" baseline="0">
                <a:solidFill>
                  <a:srgbClr val="5AB647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lnSpc>
                <a:spcPts val="2320"/>
              </a:lnSpc>
              <a:buNone/>
            </a:pPr>
            <a:r>
              <a:rPr lang="ko-KR" altLang="en-US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경비</a:t>
            </a:r>
            <a:r>
              <a:rPr lang="en-US" altLang="en-US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 </a:t>
            </a:r>
            <a:r>
              <a:rPr lang="ko-KR" altLang="en-US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항목</a:t>
            </a:r>
            <a:r>
              <a:rPr lang="en-US" altLang="ko-KR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.</a:t>
            </a:r>
          </a:p>
        </p:txBody>
      </p:sp>
      <p:sp>
        <p:nvSpPr>
          <p:cNvPr id="35" name="layout9_shape30"/>
          <p:cNvSpPr>
            <a:spLocks noGrp="1"/>
          </p:cNvSpPr>
          <p:nvPr>
            <p:ph type="body" sz="quarter" idx="28"/>
          </p:nvPr>
        </p:nvSpPr>
        <p:spPr>
          <a:xfrm>
            <a:off x="1080000" y="3947848"/>
            <a:ext cx="2160000" cy="2880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ts val="2320"/>
              </a:lnSpc>
              <a:buNone/>
              <a:defRPr sz="1900" spc="50" baseline="0">
                <a:solidFill>
                  <a:srgbClr val="5AB647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lnSpc>
                <a:spcPts val="2320"/>
              </a:lnSpc>
              <a:buNone/>
            </a:pPr>
            <a:r>
              <a:rPr lang="ko-KR" altLang="en-US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경비</a:t>
            </a:r>
            <a:r>
              <a:rPr lang="en-US" altLang="en-US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 </a:t>
            </a:r>
            <a:r>
              <a:rPr lang="ko-KR" altLang="en-US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항목</a:t>
            </a:r>
            <a:r>
              <a:rPr lang="en-US" altLang="ko-KR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.</a:t>
            </a:r>
          </a:p>
        </p:txBody>
      </p:sp>
      <p:sp>
        <p:nvSpPr>
          <p:cNvPr id="36" name="layout9_shape31"/>
          <p:cNvSpPr>
            <a:spLocks noGrp="1"/>
          </p:cNvSpPr>
          <p:nvPr>
            <p:ph type="body" sz="quarter" idx="29"/>
          </p:nvPr>
        </p:nvSpPr>
        <p:spPr>
          <a:xfrm>
            <a:off x="1080000" y="4302876"/>
            <a:ext cx="2160000" cy="2880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ts val="2320"/>
              </a:lnSpc>
              <a:buNone/>
              <a:defRPr sz="1900" spc="50" baseline="0">
                <a:solidFill>
                  <a:srgbClr val="5AB647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lnSpc>
                <a:spcPts val="2320"/>
              </a:lnSpc>
              <a:buNone/>
            </a:pPr>
            <a:r>
              <a:rPr lang="ko-KR" altLang="en-US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경비</a:t>
            </a:r>
            <a:r>
              <a:rPr lang="en-US" altLang="en-US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 </a:t>
            </a:r>
            <a:r>
              <a:rPr lang="ko-KR" altLang="en-US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항목</a:t>
            </a:r>
            <a:r>
              <a:rPr lang="en-US" altLang="ko-KR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.</a:t>
            </a:r>
          </a:p>
        </p:txBody>
      </p:sp>
      <p:sp>
        <p:nvSpPr>
          <p:cNvPr id="37" name="layout9_shape32"/>
          <p:cNvSpPr>
            <a:spLocks noGrp="1"/>
          </p:cNvSpPr>
          <p:nvPr>
            <p:ph type="body" sz="quarter" idx="30"/>
          </p:nvPr>
        </p:nvSpPr>
        <p:spPr>
          <a:xfrm>
            <a:off x="1080000" y="4657904"/>
            <a:ext cx="2160000" cy="2880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ts val="2320"/>
              </a:lnSpc>
              <a:buNone/>
              <a:defRPr sz="1900" spc="50" baseline="0">
                <a:solidFill>
                  <a:srgbClr val="5AB647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lnSpc>
                <a:spcPts val="2320"/>
              </a:lnSpc>
              <a:buNone/>
            </a:pPr>
            <a:r>
              <a:rPr lang="ko-KR" altLang="en-US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경비</a:t>
            </a:r>
            <a:r>
              <a:rPr lang="en-US" altLang="en-US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 </a:t>
            </a:r>
            <a:r>
              <a:rPr lang="ko-KR" altLang="en-US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항목</a:t>
            </a:r>
            <a:r>
              <a:rPr lang="en-US" altLang="ko-KR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.</a:t>
            </a:r>
          </a:p>
        </p:txBody>
      </p:sp>
      <p:sp>
        <p:nvSpPr>
          <p:cNvPr id="38" name="layout9_shape33"/>
          <p:cNvSpPr>
            <a:spLocks noGrp="1"/>
          </p:cNvSpPr>
          <p:nvPr>
            <p:ph type="body" sz="quarter" idx="31"/>
          </p:nvPr>
        </p:nvSpPr>
        <p:spPr>
          <a:xfrm>
            <a:off x="1080000" y="5012932"/>
            <a:ext cx="2160000" cy="2880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ts val="2320"/>
              </a:lnSpc>
              <a:buNone/>
              <a:defRPr sz="1900" spc="50" baseline="0">
                <a:solidFill>
                  <a:srgbClr val="5AB647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lnSpc>
                <a:spcPts val="2320"/>
              </a:lnSpc>
              <a:buNone/>
            </a:pPr>
            <a:r>
              <a:rPr lang="ko-KR" altLang="en-US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경비</a:t>
            </a:r>
            <a:r>
              <a:rPr lang="en-US" altLang="en-US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 </a:t>
            </a:r>
            <a:r>
              <a:rPr lang="ko-KR" altLang="en-US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항목</a:t>
            </a:r>
            <a:r>
              <a:rPr lang="en-US" altLang="ko-KR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.</a:t>
            </a:r>
          </a:p>
        </p:txBody>
      </p:sp>
      <p:sp>
        <p:nvSpPr>
          <p:cNvPr id="39" name="layout9_shape34"/>
          <p:cNvSpPr>
            <a:spLocks noGrp="1"/>
          </p:cNvSpPr>
          <p:nvPr>
            <p:ph type="body" sz="quarter" idx="32"/>
          </p:nvPr>
        </p:nvSpPr>
        <p:spPr>
          <a:xfrm>
            <a:off x="1080000" y="5367960"/>
            <a:ext cx="2160000" cy="2880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ts val="2320"/>
              </a:lnSpc>
              <a:buNone/>
              <a:defRPr sz="1900" spc="50" baseline="0">
                <a:solidFill>
                  <a:srgbClr val="5AB647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lnSpc>
                <a:spcPts val="2320"/>
              </a:lnSpc>
              <a:buNone/>
            </a:pPr>
            <a:r>
              <a:rPr lang="ko-KR" altLang="en-US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경비</a:t>
            </a:r>
            <a:r>
              <a:rPr lang="en-US" altLang="en-US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 </a:t>
            </a:r>
            <a:r>
              <a:rPr lang="ko-KR" altLang="en-US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항목</a:t>
            </a:r>
            <a:r>
              <a:rPr lang="en-US" altLang="ko-KR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.</a:t>
            </a:r>
          </a:p>
        </p:txBody>
      </p:sp>
      <p:sp>
        <p:nvSpPr>
          <p:cNvPr id="40" name="layout9_shape35"/>
          <p:cNvSpPr>
            <a:spLocks noGrp="1"/>
          </p:cNvSpPr>
          <p:nvPr>
            <p:ph type="body" sz="quarter" idx="33"/>
          </p:nvPr>
        </p:nvSpPr>
        <p:spPr>
          <a:xfrm>
            <a:off x="1080000" y="5722986"/>
            <a:ext cx="2160000" cy="2880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ts val="2320"/>
              </a:lnSpc>
              <a:buNone/>
              <a:defRPr sz="1900" spc="50" baseline="0">
                <a:solidFill>
                  <a:srgbClr val="5AB647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lnSpc>
                <a:spcPts val="2320"/>
              </a:lnSpc>
              <a:buNone/>
            </a:pPr>
            <a:r>
              <a:rPr lang="ko-KR" altLang="en-US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경비</a:t>
            </a:r>
            <a:r>
              <a:rPr lang="en-US" altLang="en-US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 </a:t>
            </a:r>
            <a:r>
              <a:rPr lang="ko-KR" altLang="en-US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항목</a:t>
            </a:r>
            <a:r>
              <a:rPr lang="en-US" altLang="ko-KR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.</a:t>
            </a:r>
          </a:p>
        </p:txBody>
      </p:sp>
      <p:sp>
        <p:nvSpPr>
          <p:cNvPr id="41" name="layout9_shape36"/>
          <p:cNvSpPr>
            <a:spLocks noGrp="1"/>
          </p:cNvSpPr>
          <p:nvPr>
            <p:ph type="body" sz="quarter" idx="34"/>
          </p:nvPr>
        </p:nvSpPr>
        <p:spPr>
          <a:xfrm>
            <a:off x="3240000" y="2172708"/>
            <a:ext cx="1620000" cy="288000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lnSpc>
                <a:spcPts val="2320"/>
              </a:lnSpc>
              <a:buNone/>
              <a:defRPr sz="1900" spc="-30" baseline="0">
                <a:solidFill>
                  <a:srgbClr val="5AB647"/>
                </a:solidFill>
                <a:latin typeface="나눔고딕 ExtraBold"/>
                <a:ea typeface="나눔고딕 ExtraBold"/>
              </a:defRPr>
            </a:lvl1pPr>
          </a:lstStyle>
          <a:p>
            <a:pPr lvl="0" algn="r">
              <a:lnSpc>
                <a:spcPts val="2320"/>
              </a:lnSpc>
              <a:buNone/>
            </a:pPr>
            <a:r>
              <a:rPr lang="ko-KR" altLang="en-US" sz="1900" spc="-3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금액</a:t>
            </a:r>
            <a:endParaRPr sz="1900" spc="-30" baseline="0">
              <a:solidFill>
                <a:srgbClr val="5AB647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42" name="layout9_shape37"/>
          <p:cNvSpPr>
            <a:spLocks noGrp="1"/>
          </p:cNvSpPr>
          <p:nvPr>
            <p:ph type="body" sz="quarter" idx="35"/>
          </p:nvPr>
        </p:nvSpPr>
        <p:spPr>
          <a:xfrm>
            <a:off x="3240000" y="2527736"/>
            <a:ext cx="1620000" cy="288000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lnSpc>
                <a:spcPts val="2320"/>
              </a:lnSpc>
              <a:buNone/>
              <a:defRPr sz="1900" spc="-30" baseline="0">
                <a:solidFill>
                  <a:srgbClr val="5AB647"/>
                </a:solidFill>
                <a:latin typeface="나눔고딕 ExtraBold"/>
                <a:ea typeface="나눔고딕 ExtraBold"/>
              </a:defRPr>
            </a:lvl1pPr>
          </a:lstStyle>
          <a:p>
            <a:pPr lvl="0" algn="r">
              <a:lnSpc>
                <a:spcPts val="2320"/>
              </a:lnSpc>
              <a:buNone/>
            </a:pPr>
            <a:r>
              <a:rPr lang="ko-KR" altLang="en-US" sz="1900" spc="-3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금액</a:t>
            </a:r>
            <a:endParaRPr sz="1900" spc="-30" baseline="0">
              <a:solidFill>
                <a:srgbClr val="5AB647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43" name="layout9_shape38"/>
          <p:cNvSpPr>
            <a:spLocks noGrp="1"/>
          </p:cNvSpPr>
          <p:nvPr>
            <p:ph type="body" sz="quarter" idx="36"/>
          </p:nvPr>
        </p:nvSpPr>
        <p:spPr>
          <a:xfrm>
            <a:off x="3240000" y="2882764"/>
            <a:ext cx="1620000" cy="288000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lnSpc>
                <a:spcPts val="2320"/>
              </a:lnSpc>
              <a:buNone/>
              <a:defRPr sz="1900" spc="-30" baseline="0">
                <a:solidFill>
                  <a:srgbClr val="5AB647"/>
                </a:solidFill>
                <a:latin typeface="나눔고딕 ExtraBold"/>
                <a:ea typeface="나눔고딕 ExtraBold"/>
              </a:defRPr>
            </a:lvl1pPr>
          </a:lstStyle>
          <a:p>
            <a:pPr lvl="0" algn="r">
              <a:lnSpc>
                <a:spcPts val="2320"/>
              </a:lnSpc>
              <a:buNone/>
            </a:pPr>
            <a:r>
              <a:rPr lang="ko-KR" altLang="en-US" sz="1900" spc="-3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금액</a:t>
            </a:r>
            <a:endParaRPr sz="1900" spc="-30" baseline="0">
              <a:solidFill>
                <a:srgbClr val="5AB647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44" name="layout9_shape39"/>
          <p:cNvSpPr>
            <a:spLocks noGrp="1"/>
          </p:cNvSpPr>
          <p:nvPr>
            <p:ph type="body" sz="quarter" idx="37"/>
          </p:nvPr>
        </p:nvSpPr>
        <p:spPr>
          <a:xfrm>
            <a:off x="3240000" y="3237792"/>
            <a:ext cx="1620000" cy="288000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lnSpc>
                <a:spcPts val="2320"/>
              </a:lnSpc>
              <a:buNone/>
              <a:defRPr sz="1900" spc="-30" baseline="0">
                <a:solidFill>
                  <a:srgbClr val="5AB647"/>
                </a:solidFill>
                <a:latin typeface="나눔고딕 ExtraBold"/>
                <a:ea typeface="나눔고딕 ExtraBold"/>
              </a:defRPr>
            </a:lvl1pPr>
          </a:lstStyle>
          <a:p>
            <a:pPr lvl="0" algn="r">
              <a:lnSpc>
                <a:spcPts val="2320"/>
              </a:lnSpc>
              <a:buNone/>
            </a:pPr>
            <a:r>
              <a:rPr lang="ko-KR" altLang="en-US" sz="1900" spc="-3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금액</a:t>
            </a:r>
            <a:endParaRPr sz="1900" spc="-30" baseline="0">
              <a:solidFill>
                <a:srgbClr val="5AB647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45" name="layout9_shape40"/>
          <p:cNvSpPr>
            <a:spLocks noGrp="1"/>
          </p:cNvSpPr>
          <p:nvPr>
            <p:ph type="body" sz="quarter" idx="38"/>
          </p:nvPr>
        </p:nvSpPr>
        <p:spPr>
          <a:xfrm>
            <a:off x="3240000" y="3592820"/>
            <a:ext cx="1620000" cy="288000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lnSpc>
                <a:spcPts val="2320"/>
              </a:lnSpc>
              <a:buNone/>
              <a:defRPr sz="1900" spc="-30" baseline="0">
                <a:solidFill>
                  <a:srgbClr val="5AB647"/>
                </a:solidFill>
                <a:latin typeface="나눔고딕 ExtraBold"/>
                <a:ea typeface="나눔고딕 ExtraBold"/>
              </a:defRPr>
            </a:lvl1pPr>
          </a:lstStyle>
          <a:p>
            <a:pPr lvl="0" algn="r">
              <a:lnSpc>
                <a:spcPts val="2320"/>
              </a:lnSpc>
              <a:buNone/>
            </a:pPr>
            <a:r>
              <a:rPr lang="ko-KR" altLang="en-US" sz="1900" spc="-3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금액</a:t>
            </a:r>
            <a:endParaRPr sz="1900" spc="-30" baseline="0">
              <a:solidFill>
                <a:srgbClr val="5AB647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46" name="layout9_shape41"/>
          <p:cNvSpPr>
            <a:spLocks noGrp="1"/>
          </p:cNvSpPr>
          <p:nvPr>
            <p:ph type="body" sz="quarter" idx="39"/>
          </p:nvPr>
        </p:nvSpPr>
        <p:spPr>
          <a:xfrm>
            <a:off x="3240000" y="3947848"/>
            <a:ext cx="1620000" cy="288000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lnSpc>
                <a:spcPts val="2320"/>
              </a:lnSpc>
              <a:buNone/>
              <a:defRPr sz="1900" spc="-30" baseline="0">
                <a:solidFill>
                  <a:srgbClr val="5AB647"/>
                </a:solidFill>
                <a:latin typeface="나눔고딕 ExtraBold"/>
                <a:ea typeface="나눔고딕 ExtraBold"/>
              </a:defRPr>
            </a:lvl1pPr>
          </a:lstStyle>
          <a:p>
            <a:pPr lvl="0" algn="r">
              <a:lnSpc>
                <a:spcPts val="2320"/>
              </a:lnSpc>
              <a:buNone/>
            </a:pPr>
            <a:r>
              <a:rPr lang="ko-KR" altLang="en-US" sz="1900" spc="-3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금액</a:t>
            </a:r>
            <a:endParaRPr sz="1900" spc="-30" baseline="0">
              <a:solidFill>
                <a:srgbClr val="5AB647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47" name="layout9_shape42"/>
          <p:cNvSpPr>
            <a:spLocks noGrp="1"/>
          </p:cNvSpPr>
          <p:nvPr>
            <p:ph type="body" sz="quarter" idx="40"/>
          </p:nvPr>
        </p:nvSpPr>
        <p:spPr>
          <a:xfrm>
            <a:off x="3240000" y="4302876"/>
            <a:ext cx="1620000" cy="288000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lnSpc>
                <a:spcPts val="2320"/>
              </a:lnSpc>
              <a:buNone/>
              <a:defRPr sz="1900" spc="-30" baseline="0">
                <a:solidFill>
                  <a:srgbClr val="5AB647"/>
                </a:solidFill>
                <a:latin typeface="나눔고딕 ExtraBold"/>
                <a:ea typeface="나눔고딕 ExtraBold"/>
              </a:defRPr>
            </a:lvl1pPr>
          </a:lstStyle>
          <a:p>
            <a:pPr lvl="0" algn="r">
              <a:lnSpc>
                <a:spcPts val="2320"/>
              </a:lnSpc>
              <a:buNone/>
            </a:pPr>
            <a:r>
              <a:rPr lang="ko-KR" altLang="en-US" sz="1900" spc="-3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금액</a:t>
            </a:r>
            <a:endParaRPr sz="1900" spc="-30" baseline="0">
              <a:solidFill>
                <a:srgbClr val="5AB647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48" name="layout9_shape43"/>
          <p:cNvSpPr>
            <a:spLocks noGrp="1"/>
          </p:cNvSpPr>
          <p:nvPr>
            <p:ph type="body" sz="quarter" idx="41"/>
          </p:nvPr>
        </p:nvSpPr>
        <p:spPr>
          <a:xfrm>
            <a:off x="3240000" y="4657904"/>
            <a:ext cx="1620000" cy="288000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lnSpc>
                <a:spcPts val="2320"/>
              </a:lnSpc>
              <a:buNone/>
              <a:defRPr sz="1900" spc="-30" baseline="0">
                <a:solidFill>
                  <a:srgbClr val="5AB647"/>
                </a:solidFill>
                <a:latin typeface="나눔고딕 ExtraBold"/>
                <a:ea typeface="나눔고딕 ExtraBold"/>
              </a:defRPr>
            </a:lvl1pPr>
          </a:lstStyle>
          <a:p>
            <a:pPr lvl="0" algn="r">
              <a:lnSpc>
                <a:spcPts val="2320"/>
              </a:lnSpc>
              <a:buNone/>
            </a:pPr>
            <a:r>
              <a:rPr lang="ko-KR" altLang="en-US" sz="1900" spc="-3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금액</a:t>
            </a:r>
            <a:endParaRPr sz="1900" spc="-30" baseline="0">
              <a:solidFill>
                <a:srgbClr val="5AB647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49" name="layout9_shape44"/>
          <p:cNvSpPr>
            <a:spLocks noGrp="1"/>
          </p:cNvSpPr>
          <p:nvPr>
            <p:ph type="body" sz="quarter" idx="42"/>
          </p:nvPr>
        </p:nvSpPr>
        <p:spPr>
          <a:xfrm>
            <a:off x="3240000" y="5012932"/>
            <a:ext cx="1620000" cy="288000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lnSpc>
                <a:spcPts val="2320"/>
              </a:lnSpc>
              <a:buNone/>
              <a:defRPr sz="1900" spc="-30" baseline="0">
                <a:solidFill>
                  <a:srgbClr val="5AB647"/>
                </a:solidFill>
                <a:latin typeface="나눔고딕 ExtraBold"/>
                <a:ea typeface="나눔고딕 ExtraBold"/>
              </a:defRPr>
            </a:lvl1pPr>
          </a:lstStyle>
          <a:p>
            <a:pPr lvl="0" algn="r">
              <a:lnSpc>
                <a:spcPts val="2320"/>
              </a:lnSpc>
              <a:buNone/>
            </a:pPr>
            <a:r>
              <a:rPr lang="ko-KR" altLang="en-US" sz="1900" spc="-3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금액</a:t>
            </a:r>
            <a:endParaRPr sz="1900" spc="-30" baseline="0">
              <a:solidFill>
                <a:srgbClr val="5AB647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50" name="layout9_shape45"/>
          <p:cNvSpPr>
            <a:spLocks noGrp="1"/>
          </p:cNvSpPr>
          <p:nvPr>
            <p:ph type="body" sz="quarter" idx="43"/>
          </p:nvPr>
        </p:nvSpPr>
        <p:spPr>
          <a:xfrm>
            <a:off x="3240000" y="5367960"/>
            <a:ext cx="1620000" cy="288000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lnSpc>
                <a:spcPts val="2320"/>
              </a:lnSpc>
              <a:buNone/>
              <a:defRPr sz="1900" spc="-30" baseline="0">
                <a:solidFill>
                  <a:srgbClr val="5AB647"/>
                </a:solidFill>
                <a:latin typeface="나눔고딕 ExtraBold"/>
                <a:ea typeface="나눔고딕 ExtraBold"/>
              </a:defRPr>
            </a:lvl1pPr>
          </a:lstStyle>
          <a:p>
            <a:pPr lvl="0" algn="r">
              <a:lnSpc>
                <a:spcPts val="2320"/>
              </a:lnSpc>
              <a:buNone/>
            </a:pPr>
            <a:r>
              <a:rPr lang="ko-KR" altLang="en-US" sz="1900" spc="-3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금액</a:t>
            </a:r>
            <a:endParaRPr sz="1900" spc="-30" baseline="0">
              <a:solidFill>
                <a:srgbClr val="5AB647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51" name="layout9_shape46"/>
          <p:cNvSpPr>
            <a:spLocks noGrp="1"/>
          </p:cNvSpPr>
          <p:nvPr>
            <p:ph type="body" sz="quarter" idx="44"/>
          </p:nvPr>
        </p:nvSpPr>
        <p:spPr>
          <a:xfrm>
            <a:off x="3240000" y="5722986"/>
            <a:ext cx="1620000" cy="288000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lnSpc>
                <a:spcPts val="2320"/>
              </a:lnSpc>
              <a:buNone/>
              <a:defRPr sz="1900" spc="-30" baseline="0">
                <a:solidFill>
                  <a:srgbClr val="5AB647"/>
                </a:solidFill>
                <a:latin typeface="나눔고딕 ExtraBold"/>
                <a:ea typeface="나눔고딕 ExtraBold"/>
              </a:defRPr>
            </a:lvl1pPr>
          </a:lstStyle>
          <a:p>
            <a:pPr lvl="0" algn="r">
              <a:lnSpc>
                <a:spcPts val="2320"/>
              </a:lnSpc>
              <a:buNone/>
            </a:pPr>
            <a:r>
              <a:rPr lang="ko-KR" altLang="en-US" sz="1900" spc="-3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금액</a:t>
            </a:r>
            <a:endParaRPr sz="1900" spc="-30" baseline="0">
              <a:solidFill>
                <a:srgbClr val="5AB647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52" name="layout9_shape47"/>
          <p:cNvSpPr>
            <a:spLocks noGrp="1"/>
          </p:cNvSpPr>
          <p:nvPr>
            <p:ph type="body" sz="quarter" idx="45"/>
          </p:nvPr>
        </p:nvSpPr>
        <p:spPr>
          <a:xfrm>
            <a:off x="5220000" y="2172708"/>
            <a:ext cx="2160000" cy="2880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ts val="2320"/>
              </a:lnSpc>
              <a:buNone/>
              <a:defRPr sz="1900" spc="50" baseline="0">
                <a:solidFill>
                  <a:srgbClr val="5AB647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lnSpc>
                <a:spcPts val="2320"/>
              </a:lnSpc>
              <a:buNone/>
            </a:pPr>
            <a:r>
              <a:rPr lang="ko-KR" altLang="en-US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경비</a:t>
            </a:r>
            <a:r>
              <a:rPr lang="en-US" altLang="en-US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 </a:t>
            </a:r>
            <a:r>
              <a:rPr lang="ko-KR" altLang="en-US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항목</a:t>
            </a:r>
            <a:r>
              <a:rPr lang="en-US" altLang="ko-KR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.</a:t>
            </a:r>
          </a:p>
        </p:txBody>
      </p:sp>
      <p:sp>
        <p:nvSpPr>
          <p:cNvPr id="53" name="layout9_shape48"/>
          <p:cNvSpPr>
            <a:spLocks noGrp="1"/>
          </p:cNvSpPr>
          <p:nvPr>
            <p:ph type="body" sz="quarter" idx="46"/>
          </p:nvPr>
        </p:nvSpPr>
        <p:spPr>
          <a:xfrm>
            <a:off x="5220000" y="2527736"/>
            <a:ext cx="2160000" cy="2880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ts val="2320"/>
              </a:lnSpc>
              <a:buNone/>
              <a:defRPr sz="1900" spc="50" baseline="0">
                <a:solidFill>
                  <a:srgbClr val="5AB647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lnSpc>
                <a:spcPts val="2320"/>
              </a:lnSpc>
              <a:buNone/>
            </a:pPr>
            <a:r>
              <a:rPr lang="ko-KR" altLang="en-US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경비</a:t>
            </a:r>
            <a:r>
              <a:rPr lang="en-US" altLang="en-US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 </a:t>
            </a:r>
            <a:r>
              <a:rPr lang="ko-KR" altLang="en-US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항목</a:t>
            </a:r>
            <a:r>
              <a:rPr lang="en-US" altLang="ko-KR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.</a:t>
            </a:r>
          </a:p>
        </p:txBody>
      </p:sp>
      <p:sp>
        <p:nvSpPr>
          <p:cNvPr id="54" name="layout9_shape49"/>
          <p:cNvSpPr>
            <a:spLocks noGrp="1"/>
          </p:cNvSpPr>
          <p:nvPr>
            <p:ph type="body" sz="quarter" idx="47"/>
          </p:nvPr>
        </p:nvSpPr>
        <p:spPr>
          <a:xfrm>
            <a:off x="5220000" y="2882764"/>
            <a:ext cx="2160000" cy="2880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ts val="2320"/>
              </a:lnSpc>
              <a:buNone/>
              <a:defRPr sz="1900" spc="50" baseline="0">
                <a:solidFill>
                  <a:srgbClr val="5AB647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lnSpc>
                <a:spcPts val="2320"/>
              </a:lnSpc>
              <a:buNone/>
            </a:pPr>
            <a:r>
              <a:rPr lang="ko-KR" altLang="en-US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경비</a:t>
            </a:r>
            <a:r>
              <a:rPr lang="en-US" altLang="en-US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 </a:t>
            </a:r>
            <a:r>
              <a:rPr lang="ko-KR" altLang="en-US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항목</a:t>
            </a:r>
            <a:r>
              <a:rPr lang="en-US" altLang="ko-KR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.</a:t>
            </a:r>
          </a:p>
        </p:txBody>
      </p:sp>
      <p:sp>
        <p:nvSpPr>
          <p:cNvPr id="55" name="layout9_shape50"/>
          <p:cNvSpPr>
            <a:spLocks noGrp="1"/>
          </p:cNvSpPr>
          <p:nvPr>
            <p:ph type="body" sz="quarter" idx="48"/>
          </p:nvPr>
        </p:nvSpPr>
        <p:spPr>
          <a:xfrm>
            <a:off x="5220000" y="3237792"/>
            <a:ext cx="2160000" cy="2880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ts val="2320"/>
              </a:lnSpc>
              <a:buNone/>
              <a:defRPr sz="1900" spc="50" baseline="0">
                <a:solidFill>
                  <a:srgbClr val="5AB647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lnSpc>
                <a:spcPts val="2320"/>
              </a:lnSpc>
              <a:buNone/>
            </a:pPr>
            <a:r>
              <a:rPr lang="ko-KR" altLang="en-US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경비</a:t>
            </a:r>
            <a:r>
              <a:rPr lang="en-US" altLang="en-US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 </a:t>
            </a:r>
            <a:r>
              <a:rPr lang="ko-KR" altLang="en-US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항목</a:t>
            </a:r>
            <a:r>
              <a:rPr lang="en-US" altLang="ko-KR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.</a:t>
            </a:r>
          </a:p>
        </p:txBody>
      </p:sp>
      <p:sp>
        <p:nvSpPr>
          <p:cNvPr id="56" name="layout9_shape51"/>
          <p:cNvSpPr>
            <a:spLocks noGrp="1"/>
          </p:cNvSpPr>
          <p:nvPr>
            <p:ph type="body" sz="quarter" idx="49"/>
          </p:nvPr>
        </p:nvSpPr>
        <p:spPr>
          <a:xfrm>
            <a:off x="5220000" y="3592820"/>
            <a:ext cx="2160000" cy="2880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ts val="2320"/>
              </a:lnSpc>
              <a:buNone/>
              <a:defRPr sz="1900" spc="50" baseline="0">
                <a:solidFill>
                  <a:srgbClr val="5AB647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lnSpc>
                <a:spcPts val="2320"/>
              </a:lnSpc>
              <a:buNone/>
            </a:pPr>
            <a:r>
              <a:rPr lang="ko-KR" altLang="en-US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경비</a:t>
            </a:r>
            <a:r>
              <a:rPr lang="en-US" altLang="en-US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 </a:t>
            </a:r>
            <a:r>
              <a:rPr lang="ko-KR" altLang="en-US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항목</a:t>
            </a:r>
            <a:r>
              <a:rPr lang="en-US" altLang="ko-KR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.</a:t>
            </a:r>
          </a:p>
        </p:txBody>
      </p:sp>
      <p:sp>
        <p:nvSpPr>
          <p:cNvPr id="57" name="layout9_shape52"/>
          <p:cNvSpPr>
            <a:spLocks noGrp="1"/>
          </p:cNvSpPr>
          <p:nvPr>
            <p:ph type="body" sz="quarter" idx="50"/>
          </p:nvPr>
        </p:nvSpPr>
        <p:spPr>
          <a:xfrm>
            <a:off x="5220000" y="3947848"/>
            <a:ext cx="2160000" cy="2880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ts val="2320"/>
              </a:lnSpc>
              <a:buNone/>
              <a:defRPr sz="1900" spc="50" baseline="0">
                <a:solidFill>
                  <a:srgbClr val="5AB647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lnSpc>
                <a:spcPts val="2320"/>
              </a:lnSpc>
              <a:buNone/>
            </a:pPr>
            <a:r>
              <a:rPr lang="ko-KR" altLang="en-US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경비</a:t>
            </a:r>
            <a:r>
              <a:rPr lang="en-US" altLang="en-US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 </a:t>
            </a:r>
            <a:r>
              <a:rPr lang="ko-KR" altLang="en-US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항목</a:t>
            </a:r>
            <a:r>
              <a:rPr lang="en-US" altLang="ko-KR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.</a:t>
            </a:r>
          </a:p>
        </p:txBody>
      </p:sp>
      <p:sp>
        <p:nvSpPr>
          <p:cNvPr id="58" name="layout9_shape53"/>
          <p:cNvSpPr>
            <a:spLocks noGrp="1"/>
          </p:cNvSpPr>
          <p:nvPr>
            <p:ph type="body" sz="quarter" idx="51"/>
          </p:nvPr>
        </p:nvSpPr>
        <p:spPr>
          <a:xfrm>
            <a:off x="5220000" y="4302876"/>
            <a:ext cx="2160000" cy="2880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ts val="2320"/>
              </a:lnSpc>
              <a:buNone/>
              <a:defRPr sz="1900" spc="50" baseline="0">
                <a:solidFill>
                  <a:srgbClr val="5AB647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lnSpc>
                <a:spcPts val="2320"/>
              </a:lnSpc>
              <a:buNone/>
            </a:pPr>
            <a:r>
              <a:rPr lang="ko-KR" altLang="en-US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경비</a:t>
            </a:r>
            <a:r>
              <a:rPr lang="en-US" altLang="en-US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 </a:t>
            </a:r>
            <a:r>
              <a:rPr lang="ko-KR" altLang="en-US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항목</a:t>
            </a:r>
            <a:r>
              <a:rPr lang="en-US" altLang="ko-KR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.</a:t>
            </a:r>
          </a:p>
        </p:txBody>
      </p:sp>
      <p:sp>
        <p:nvSpPr>
          <p:cNvPr id="59" name="layout9_shape54"/>
          <p:cNvSpPr>
            <a:spLocks noGrp="1"/>
          </p:cNvSpPr>
          <p:nvPr>
            <p:ph type="body" sz="quarter" idx="56"/>
          </p:nvPr>
        </p:nvSpPr>
        <p:spPr>
          <a:xfrm>
            <a:off x="7380000" y="2172708"/>
            <a:ext cx="1620000" cy="288000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lnSpc>
                <a:spcPts val="2320"/>
              </a:lnSpc>
              <a:buNone/>
              <a:defRPr sz="1900" spc="-30" baseline="0">
                <a:solidFill>
                  <a:srgbClr val="5AB647"/>
                </a:solidFill>
                <a:latin typeface="나눔고딕 ExtraBold"/>
                <a:ea typeface="나눔고딕 ExtraBold"/>
              </a:defRPr>
            </a:lvl1pPr>
          </a:lstStyle>
          <a:p>
            <a:pPr lvl="0" algn="r">
              <a:lnSpc>
                <a:spcPts val="2320"/>
              </a:lnSpc>
              <a:buNone/>
            </a:pPr>
            <a:r>
              <a:rPr lang="ko-KR" altLang="en-US" sz="1900" spc="-3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금액</a:t>
            </a:r>
            <a:endParaRPr sz="1900" spc="-30" baseline="0">
              <a:solidFill>
                <a:srgbClr val="5AB647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60" name="layout9_shape55"/>
          <p:cNvSpPr>
            <a:spLocks noGrp="1"/>
          </p:cNvSpPr>
          <p:nvPr>
            <p:ph type="body" sz="quarter" idx="57"/>
          </p:nvPr>
        </p:nvSpPr>
        <p:spPr>
          <a:xfrm>
            <a:off x="7380000" y="2527736"/>
            <a:ext cx="1620000" cy="288000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lnSpc>
                <a:spcPts val="2320"/>
              </a:lnSpc>
              <a:buNone/>
              <a:defRPr sz="1900" spc="-30" baseline="0">
                <a:solidFill>
                  <a:srgbClr val="5AB647"/>
                </a:solidFill>
                <a:latin typeface="나눔고딕 ExtraBold"/>
                <a:ea typeface="나눔고딕 ExtraBold"/>
              </a:defRPr>
            </a:lvl1pPr>
          </a:lstStyle>
          <a:p>
            <a:pPr lvl="0" algn="r">
              <a:lnSpc>
                <a:spcPts val="2320"/>
              </a:lnSpc>
              <a:buNone/>
            </a:pPr>
            <a:r>
              <a:rPr lang="ko-KR" altLang="en-US" sz="1900" spc="-3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금액</a:t>
            </a:r>
            <a:endParaRPr sz="1900" spc="-30" baseline="0">
              <a:solidFill>
                <a:srgbClr val="5AB647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61" name="layout9_shape56"/>
          <p:cNvSpPr>
            <a:spLocks noGrp="1"/>
          </p:cNvSpPr>
          <p:nvPr>
            <p:ph type="body" sz="quarter" idx="58"/>
          </p:nvPr>
        </p:nvSpPr>
        <p:spPr>
          <a:xfrm>
            <a:off x="7380000" y="2882764"/>
            <a:ext cx="1620000" cy="288000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lnSpc>
                <a:spcPts val="2320"/>
              </a:lnSpc>
              <a:buNone/>
              <a:defRPr sz="1900" spc="-30" baseline="0">
                <a:solidFill>
                  <a:srgbClr val="5AB647"/>
                </a:solidFill>
                <a:latin typeface="나눔고딕 ExtraBold"/>
                <a:ea typeface="나눔고딕 ExtraBold"/>
              </a:defRPr>
            </a:lvl1pPr>
          </a:lstStyle>
          <a:p>
            <a:pPr lvl="0" algn="r">
              <a:lnSpc>
                <a:spcPts val="2320"/>
              </a:lnSpc>
              <a:buNone/>
            </a:pPr>
            <a:r>
              <a:rPr lang="ko-KR" altLang="en-US" sz="1900" spc="-3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금액</a:t>
            </a:r>
            <a:endParaRPr sz="1900" spc="-30" baseline="0">
              <a:solidFill>
                <a:srgbClr val="5AB647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62" name="layout9_shape57"/>
          <p:cNvSpPr>
            <a:spLocks noGrp="1"/>
          </p:cNvSpPr>
          <p:nvPr>
            <p:ph type="body" sz="quarter" idx="59"/>
          </p:nvPr>
        </p:nvSpPr>
        <p:spPr>
          <a:xfrm>
            <a:off x="7380000" y="3237792"/>
            <a:ext cx="1620000" cy="288000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lnSpc>
                <a:spcPts val="2320"/>
              </a:lnSpc>
              <a:buNone/>
              <a:defRPr sz="1900" spc="-30" baseline="0">
                <a:solidFill>
                  <a:srgbClr val="5AB647"/>
                </a:solidFill>
                <a:latin typeface="나눔고딕 ExtraBold"/>
                <a:ea typeface="나눔고딕 ExtraBold"/>
              </a:defRPr>
            </a:lvl1pPr>
          </a:lstStyle>
          <a:p>
            <a:pPr lvl="0" algn="r">
              <a:lnSpc>
                <a:spcPts val="2320"/>
              </a:lnSpc>
              <a:buNone/>
            </a:pPr>
            <a:r>
              <a:rPr lang="ko-KR" altLang="en-US" sz="1900" spc="-3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금액</a:t>
            </a:r>
            <a:endParaRPr sz="1900" spc="-30" baseline="0">
              <a:solidFill>
                <a:srgbClr val="5AB647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63" name="layout9_shape58"/>
          <p:cNvSpPr>
            <a:spLocks noGrp="1"/>
          </p:cNvSpPr>
          <p:nvPr>
            <p:ph type="body" sz="quarter" idx="60"/>
          </p:nvPr>
        </p:nvSpPr>
        <p:spPr>
          <a:xfrm>
            <a:off x="7380000" y="3592820"/>
            <a:ext cx="1620000" cy="288000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lnSpc>
                <a:spcPts val="2320"/>
              </a:lnSpc>
              <a:buNone/>
              <a:defRPr sz="1900" spc="-30" baseline="0">
                <a:solidFill>
                  <a:srgbClr val="5AB647"/>
                </a:solidFill>
                <a:latin typeface="나눔고딕 ExtraBold"/>
                <a:ea typeface="나눔고딕 ExtraBold"/>
              </a:defRPr>
            </a:lvl1pPr>
          </a:lstStyle>
          <a:p>
            <a:pPr lvl="0" algn="r">
              <a:lnSpc>
                <a:spcPts val="2320"/>
              </a:lnSpc>
              <a:buNone/>
            </a:pPr>
            <a:r>
              <a:rPr lang="ko-KR" altLang="en-US" sz="1900" spc="-3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금액</a:t>
            </a:r>
            <a:endParaRPr sz="1900" spc="-30" baseline="0">
              <a:solidFill>
                <a:srgbClr val="5AB647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64" name="layout9_shape59"/>
          <p:cNvSpPr>
            <a:spLocks noGrp="1"/>
          </p:cNvSpPr>
          <p:nvPr>
            <p:ph type="body" sz="quarter" idx="61"/>
          </p:nvPr>
        </p:nvSpPr>
        <p:spPr>
          <a:xfrm>
            <a:off x="7380000" y="3947848"/>
            <a:ext cx="1620000" cy="288000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lnSpc>
                <a:spcPts val="2320"/>
              </a:lnSpc>
              <a:buNone/>
              <a:defRPr sz="1900" spc="-30" baseline="0">
                <a:solidFill>
                  <a:srgbClr val="5AB647"/>
                </a:solidFill>
                <a:latin typeface="나눔고딕 ExtraBold"/>
                <a:ea typeface="나눔고딕 ExtraBold"/>
              </a:defRPr>
            </a:lvl1pPr>
          </a:lstStyle>
          <a:p>
            <a:pPr lvl="0" algn="r">
              <a:lnSpc>
                <a:spcPts val="2320"/>
              </a:lnSpc>
              <a:buNone/>
            </a:pPr>
            <a:r>
              <a:rPr lang="ko-KR" altLang="en-US" sz="1900" spc="-3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금액</a:t>
            </a:r>
            <a:endParaRPr sz="1900" spc="-30" baseline="0">
              <a:solidFill>
                <a:srgbClr val="5AB647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65" name="layout9_shape60"/>
          <p:cNvSpPr>
            <a:spLocks noGrp="1"/>
          </p:cNvSpPr>
          <p:nvPr>
            <p:ph type="body" sz="quarter" idx="62"/>
          </p:nvPr>
        </p:nvSpPr>
        <p:spPr>
          <a:xfrm>
            <a:off x="7380000" y="4302876"/>
            <a:ext cx="1620000" cy="288000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lnSpc>
                <a:spcPts val="2320"/>
              </a:lnSpc>
              <a:buNone/>
              <a:defRPr sz="1900" spc="-30" baseline="0">
                <a:solidFill>
                  <a:srgbClr val="5AB647"/>
                </a:solidFill>
                <a:latin typeface="나눔고딕 ExtraBold"/>
                <a:ea typeface="나눔고딕 ExtraBold"/>
              </a:defRPr>
            </a:lvl1pPr>
          </a:lstStyle>
          <a:p>
            <a:pPr lvl="0" algn="r">
              <a:lnSpc>
                <a:spcPts val="2320"/>
              </a:lnSpc>
              <a:buNone/>
            </a:pPr>
            <a:r>
              <a:rPr lang="ko-KR" altLang="en-US" sz="1900" spc="-3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금액</a:t>
            </a:r>
            <a:endParaRPr sz="1900" spc="-30" baseline="0">
              <a:solidFill>
                <a:srgbClr val="5AB647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66" name="layout9_shape61"/>
          <p:cNvCxnSpPr/>
          <p:nvPr/>
        </p:nvCxnSpPr>
        <p:spPr>
          <a:xfrm>
            <a:off x="3276000" y="468000"/>
            <a:ext cx="6822000" cy="1588"/>
          </a:xfrm>
          <a:prstGeom prst="line">
            <a:avLst/>
          </a:prstGeom>
          <a:ln w="3810" cap="flat">
            <a:solidFill>
              <a:srgbClr val="F18D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layout9_shape62"/>
          <p:cNvCxnSpPr/>
          <p:nvPr/>
        </p:nvCxnSpPr>
        <p:spPr>
          <a:xfrm>
            <a:off x="5220000" y="6724800"/>
            <a:ext cx="3780000" cy="1588"/>
          </a:xfrm>
          <a:prstGeom prst="line">
            <a:avLst/>
          </a:prstGeom>
          <a:ln w="3810" cap="flat">
            <a:solidFill>
              <a:srgbClr val="F18D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layout9_shape63"/>
          <p:cNvSpPr>
            <a:spLocks noGrp="1"/>
          </p:cNvSpPr>
          <p:nvPr>
            <p:ph type="body" sz="quarter" idx="63"/>
          </p:nvPr>
        </p:nvSpPr>
        <p:spPr>
          <a:xfrm>
            <a:off x="5220000" y="6774697"/>
            <a:ext cx="1440000" cy="2880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ts val="2320"/>
              </a:lnSpc>
              <a:buNone/>
              <a:defRPr sz="1900" spc="50" baseline="0">
                <a:solidFill>
                  <a:srgbClr val="F18D00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lnSpc>
                <a:spcPts val="2320"/>
              </a:lnSpc>
              <a:buNone/>
            </a:pPr>
            <a:r>
              <a:rPr lang="ko-KR" altLang="en-US" sz="1900" spc="5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총합계</a:t>
            </a:r>
            <a:r>
              <a:rPr lang="en-US" altLang="ko-KR" sz="1900" spc="5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.</a:t>
            </a:r>
          </a:p>
        </p:txBody>
      </p:sp>
      <p:sp>
        <p:nvSpPr>
          <p:cNvPr id="69" name="layout9_shape64"/>
          <p:cNvSpPr>
            <a:spLocks noGrp="1"/>
          </p:cNvSpPr>
          <p:nvPr>
            <p:ph type="body" sz="quarter" idx="64"/>
          </p:nvPr>
        </p:nvSpPr>
        <p:spPr>
          <a:xfrm>
            <a:off x="6660000" y="6774697"/>
            <a:ext cx="2340000" cy="288000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lnSpc>
                <a:spcPts val="2320"/>
              </a:lnSpc>
              <a:buNone/>
              <a:defRPr sz="1900" spc="-30" baseline="0">
                <a:solidFill>
                  <a:srgbClr val="F18D00"/>
                </a:solidFill>
                <a:latin typeface="나눔고딕 ExtraBold"/>
                <a:ea typeface="나눔고딕 ExtraBold"/>
              </a:defRPr>
            </a:lvl1pPr>
          </a:lstStyle>
          <a:p>
            <a:pPr lvl="0" algn="r">
              <a:lnSpc>
                <a:spcPts val="2320"/>
              </a:lnSpc>
              <a:buNone/>
            </a:pPr>
            <a:r>
              <a:rPr lang="ko-KR" altLang="en-US" sz="1900" spc="-30" baseline="0">
                <a:solidFill>
                  <a:srgbClr val="F18D00"/>
                </a:solidFill>
                <a:latin typeface="나눔고딕 ExtraBold"/>
                <a:ea typeface="나눔고딕 ExtraBold"/>
              </a:rPr>
              <a:t>금액</a:t>
            </a:r>
            <a:endParaRPr sz="1900" spc="-30" baseline="0">
              <a:solidFill>
                <a:srgbClr val="F18D00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70" name="layout9_shape65"/>
          <p:cNvSpPr>
            <a:spLocks noGrp="1"/>
          </p:cNvSpPr>
          <p:nvPr>
            <p:ph type="body" sz="quarter" idx="65"/>
          </p:nvPr>
        </p:nvSpPr>
        <p:spPr>
          <a:xfrm>
            <a:off x="1080000" y="6085054"/>
            <a:ext cx="2160000" cy="2880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ts val="2320"/>
              </a:lnSpc>
              <a:buNone/>
              <a:defRPr sz="1900" spc="50" baseline="0">
                <a:solidFill>
                  <a:srgbClr val="5AB647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lnSpc>
                <a:spcPts val="2320"/>
              </a:lnSpc>
              <a:buNone/>
            </a:pPr>
            <a:r>
              <a:rPr lang="ko-KR" altLang="en-US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경비</a:t>
            </a:r>
            <a:r>
              <a:rPr lang="en-US" altLang="en-US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 </a:t>
            </a:r>
            <a:r>
              <a:rPr lang="ko-KR" altLang="en-US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항목</a:t>
            </a:r>
            <a:r>
              <a:rPr lang="en-US" altLang="ko-KR" sz="1900" spc="5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.</a:t>
            </a:r>
          </a:p>
        </p:txBody>
      </p:sp>
      <p:sp>
        <p:nvSpPr>
          <p:cNvPr id="71" name="layout9_shape66"/>
          <p:cNvSpPr>
            <a:spLocks noGrp="1"/>
          </p:cNvSpPr>
          <p:nvPr>
            <p:ph type="body" sz="quarter" idx="66"/>
          </p:nvPr>
        </p:nvSpPr>
        <p:spPr>
          <a:xfrm>
            <a:off x="3240000" y="6085054"/>
            <a:ext cx="1620000" cy="288000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lnSpc>
                <a:spcPts val="2320"/>
              </a:lnSpc>
              <a:buNone/>
              <a:defRPr sz="1900" spc="-30" baseline="0">
                <a:solidFill>
                  <a:srgbClr val="5AB647"/>
                </a:solidFill>
                <a:latin typeface="나눔고딕 ExtraBold"/>
                <a:ea typeface="나눔고딕 ExtraBold"/>
              </a:defRPr>
            </a:lvl1pPr>
          </a:lstStyle>
          <a:p>
            <a:pPr lvl="0" algn="r">
              <a:lnSpc>
                <a:spcPts val="2320"/>
              </a:lnSpc>
              <a:buNone/>
            </a:pPr>
            <a:r>
              <a:rPr lang="ko-KR" altLang="en-US" sz="1900" spc="-30" baseline="0">
                <a:solidFill>
                  <a:srgbClr val="5AB647"/>
                </a:solidFill>
                <a:latin typeface="나눔고딕 ExtraBold"/>
                <a:ea typeface="나눔고딕 ExtraBold"/>
              </a:rPr>
              <a:t>금액</a:t>
            </a:r>
            <a:endParaRPr sz="1900" spc="-30" baseline="0">
              <a:solidFill>
                <a:srgbClr val="5AB647"/>
              </a:solidFill>
              <a:latin typeface="나눔고딕 ExtraBold"/>
              <a:ea typeface="나눔고딕 ExtraBol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defTabSz="1043056" latinLnBrk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latinLnBrk="1">
        <a:spcBef>
          <a:spcPct val="20000"/>
        </a:spcBef>
        <a:buFont typeface="Arial" pitchFamily="2" charset="2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latinLnBrk="1">
        <a:spcBef>
          <a:spcPct val="20000"/>
        </a:spcBef>
        <a:buFont typeface="Arial" pitchFamily="2" charset="2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latinLnBrk="1">
        <a:spcBef>
          <a:spcPct val="20000"/>
        </a:spcBef>
        <a:buFont typeface="Arial" pitchFamily="2" charset="2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latinLnBrk="1">
        <a:spcBef>
          <a:spcPct val="20000"/>
        </a:spcBef>
        <a:buFont typeface="Arial" pitchFamily="2" charset="2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latinLnBrk="1">
        <a:spcBef>
          <a:spcPct val="20000"/>
        </a:spcBef>
        <a:buFont typeface="Arial" pitchFamily="2" charset="2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latinLnBrk="1">
        <a:spcBef>
          <a:spcPct val="20000"/>
        </a:spcBef>
        <a:buFont typeface="Arial" pitchFamily="2" charset="2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latinLnBrk="1">
        <a:spcBef>
          <a:spcPct val="20000"/>
        </a:spcBef>
        <a:buFont typeface="Arial" pitchFamily="2" charset="2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latinLnBrk="1">
        <a:spcBef>
          <a:spcPct val="20000"/>
        </a:spcBef>
        <a:buFont typeface="Arial" pitchFamily="2" charset="2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latinLnBrk="1">
        <a:spcBef>
          <a:spcPct val="20000"/>
        </a:spcBef>
        <a:buFont typeface="Arial" pitchFamily="2" charset="2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1043056" latinLnBrk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latinLnBrk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latinLnBrk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latinLnBrk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latinLnBrk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latinLnBrk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latinLnBrk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latinLnBrk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latinLnBrk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p.ddragongames.com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_shape1"/>
          <p:cNvSpPr>
            <a:spLocks noGrp="1"/>
          </p:cNvSpPr>
          <p:nvPr>
            <p:ph type="body" sz="quarter" idx="23"/>
          </p:nvPr>
        </p:nvSpPr>
        <p:spPr>
          <a:xfrm>
            <a:off x="1098228" y="1188343"/>
            <a:ext cx="8617001" cy="1421524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8000"/>
              </a:lnSpc>
              <a:buNone/>
              <a:defRPr sz="11500" b="0" spc="550" baseline="0">
                <a:solidFill>
                  <a:srgbClr val="F18D00"/>
                </a:solidFill>
                <a:effectLst/>
                <a:latin typeface="나눔고딕"/>
                <a:ea typeface="나눔고딕"/>
              </a:defRPr>
            </a:lvl1pPr>
          </a:lstStyle>
          <a:p>
            <a:pPr marL="330200" indent="-330200" algn="ctr">
              <a:lnSpc>
                <a:spcPct val="50000"/>
              </a:lnSpc>
              <a:spcBef>
                <a:spcPts val="1925"/>
              </a:spcBef>
              <a:buNone/>
            </a:pPr>
            <a:r>
              <a:rPr altLang="ko-KR" sz="1775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 </a:t>
            </a:r>
          </a:p>
          <a:p>
            <a:pPr marL="330200" indent="-330200" algn="ctr">
              <a:lnSpc>
                <a:spcPct val="50000"/>
              </a:lnSpc>
              <a:spcBef>
                <a:spcPts val="1925"/>
              </a:spcBef>
              <a:buNone/>
            </a:pPr>
            <a:r>
              <a:rPr lang="en-US" altLang="ko-KR" sz="8800" b="0" dirty="0">
                <a:solidFill>
                  <a:srgbClr val="F18D00"/>
                </a:solidFill>
                <a:latin typeface="HY강M" pitchFamily="18" charset="-127"/>
                <a:ea typeface="HY강M" pitchFamily="18" charset="-127"/>
              </a:rPr>
              <a:t>입사안내사항</a:t>
            </a:r>
          </a:p>
          <a:p>
            <a:pPr marL="60325" indent="-60325" algn="ctr">
              <a:lnSpc>
                <a:spcPct val="50000"/>
              </a:lnSpc>
              <a:spcBef>
                <a:spcPts val="350"/>
              </a:spcBef>
              <a:buNone/>
            </a:pPr>
            <a:r>
              <a:rPr altLang="ko-KR" sz="1775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 </a:t>
            </a:r>
          </a:p>
        </p:txBody>
      </p:sp>
      <p:sp>
        <p:nvSpPr>
          <p:cNvPr id="4" name="slide1_shape2"/>
          <p:cNvSpPr>
            <a:spLocks noGrp="1"/>
          </p:cNvSpPr>
          <p:nvPr>
            <p:ph type="body" sz="quarter" idx="10"/>
          </p:nvPr>
        </p:nvSpPr>
        <p:spPr>
          <a:xfrm>
            <a:off x="3402484" y="6300000"/>
            <a:ext cx="3912809" cy="720000"/>
          </a:xfrm>
          <a:prstGeom prst="rect">
            <a:avLst/>
          </a:prstGeom>
        </p:spPr>
        <p:txBody>
          <a:bodyPr/>
          <a:lstStyle>
            <a:lvl1pPr algn="ctr">
              <a:lnSpc>
                <a:spcPts val="2000"/>
              </a:lnSpc>
              <a:buNone/>
              <a:defRPr sz="1900" spc="70" baseline="0">
                <a:solidFill>
                  <a:srgbClr val="F18D00"/>
                </a:solidFill>
                <a:latin typeface="나눔고딕 ExtraBold"/>
                <a:ea typeface="나눔고딕 ExtraBold"/>
              </a:defRPr>
            </a:lvl1pPr>
          </a:lstStyle>
          <a:p>
            <a:pPr marL="390525" indent="-390525" algn="ctr">
              <a:lnSpc>
                <a:spcPct val="85000"/>
              </a:lnSpc>
              <a:spcBef>
                <a:spcPts val="375"/>
              </a:spcBef>
              <a:buNone/>
            </a:pPr>
            <a:r>
              <a:rPr lang="ko-KR" altLang="ko-KR" sz="2800" b="1" dirty="0">
                <a:solidFill>
                  <a:srgbClr val="F18D00"/>
                </a:solidFill>
                <a:latin typeface="HY강M" pitchFamily="18" charset="-127"/>
                <a:ea typeface="HY강M" pitchFamily="18" charset="-127"/>
              </a:rPr>
              <a:t>(주)</a:t>
            </a:r>
            <a:r>
              <a:rPr lang="en-US" altLang="ko-KR" sz="2800" b="1" dirty="0">
                <a:solidFill>
                  <a:srgbClr val="F18D00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800" b="1" dirty="0" err="1">
                <a:solidFill>
                  <a:srgbClr val="F18D00"/>
                </a:solidFill>
                <a:latin typeface="HY강M" pitchFamily="18" charset="-127"/>
                <a:ea typeface="HY강M" pitchFamily="18" charset="-127"/>
              </a:rPr>
              <a:t>다이아몬드</a:t>
            </a:r>
            <a:r>
              <a:rPr lang="ko-KR" altLang="ko-KR" sz="2800" b="1" dirty="0" err="1">
                <a:solidFill>
                  <a:srgbClr val="F18D00"/>
                </a:solidFill>
                <a:latin typeface="HY강M" pitchFamily="18" charset="-127"/>
                <a:ea typeface="HY강M" pitchFamily="18" charset="-127"/>
              </a:rPr>
              <a:t>게임즈</a:t>
            </a:r>
            <a:endParaRPr lang="ko-KR" altLang="ko-KR" sz="2800" b="1" dirty="0">
              <a:solidFill>
                <a:srgbClr val="F18D00"/>
              </a:solidFill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602" y="3206698"/>
            <a:ext cx="4141006" cy="12883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_shape1"/>
          <p:cNvSpPr>
            <a:spLocks noGrp="1"/>
          </p:cNvSpPr>
          <p:nvPr>
            <p:ph type="body" sz="quarter" idx="14"/>
          </p:nvPr>
        </p:nvSpPr>
        <p:spPr>
          <a:xfrm>
            <a:off x="6786860" y="3492599"/>
            <a:ext cx="774988" cy="1227471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50"/>
              </a:lnSpc>
              <a:buNone/>
              <a:defRPr sz="1900">
                <a:solidFill>
                  <a:srgbClr val="5AB647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l" defTabSz="1043056" latinLnBrk="1">
              <a:lnSpc>
                <a:spcPts val="2050"/>
              </a:lnSpc>
              <a:spcBef>
                <a:spcPct val="20000"/>
              </a:spcBef>
              <a:buNone/>
            </a:pPr>
            <a:r>
              <a:rPr lang="en-US" altLang="ko-KR" sz="1900" kern="1200" dirty="0">
                <a:solidFill>
                  <a:srgbClr val="5AB647"/>
                </a:solidFill>
                <a:latin typeface="+mn-ea"/>
                <a:ea typeface="+mn-ea"/>
              </a:rPr>
              <a:t>001.</a:t>
            </a:r>
          </a:p>
          <a:p>
            <a:pPr marL="391146" lvl="0" indent="-391146" algn="l" defTabSz="1043056" latinLnBrk="1">
              <a:lnSpc>
                <a:spcPts val="2050"/>
              </a:lnSpc>
              <a:spcBef>
                <a:spcPct val="20000"/>
              </a:spcBef>
              <a:buNone/>
            </a:pPr>
            <a:r>
              <a:rPr lang="en-US" altLang="ko-KR" sz="1900" kern="1200" dirty="0">
                <a:solidFill>
                  <a:srgbClr val="5AB647"/>
                </a:solidFill>
                <a:latin typeface="+mn-ea"/>
                <a:ea typeface="+mn-ea"/>
              </a:rPr>
              <a:t>002.</a:t>
            </a:r>
          </a:p>
          <a:p>
            <a:pPr marL="391146" lvl="0" indent="-391146" algn="l" defTabSz="1043056" latinLnBrk="1">
              <a:lnSpc>
                <a:spcPts val="2050"/>
              </a:lnSpc>
              <a:spcBef>
                <a:spcPct val="20000"/>
              </a:spcBef>
              <a:buNone/>
            </a:pPr>
            <a:r>
              <a:rPr lang="en-US" altLang="ko-KR" sz="1900" kern="1200" dirty="0">
                <a:solidFill>
                  <a:srgbClr val="5AB647"/>
                </a:solidFill>
                <a:latin typeface="+mn-ea"/>
                <a:ea typeface="+mn-ea"/>
              </a:rPr>
              <a:t>003.</a:t>
            </a:r>
          </a:p>
          <a:p>
            <a:pPr marL="391146" lvl="0" indent="-391146" algn="l" defTabSz="1043056" latinLnBrk="1">
              <a:lnSpc>
                <a:spcPts val="2050"/>
              </a:lnSpc>
              <a:spcBef>
                <a:spcPct val="20000"/>
              </a:spcBef>
              <a:buNone/>
            </a:pPr>
            <a:endParaRPr lang="en-US" altLang="ko-KR" sz="1900" kern="1200" dirty="0">
              <a:solidFill>
                <a:srgbClr val="5AB647"/>
              </a:solidFill>
              <a:latin typeface="+mn-ea"/>
              <a:ea typeface="+mn-ea"/>
            </a:endParaRPr>
          </a:p>
          <a:p>
            <a:pPr marL="391146" lvl="0" indent="-391146" algn="l" defTabSz="1043056" latinLnBrk="1">
              <a:lnSpc>
                <a:spcPts val="2050"/>
              </a:lnSpc>
              <a:spcBef>
                <a:spcPct val="20000"/>
              </a:spcBef>
              <a:buNone/>
            </a:pPr>
            <a:endParaRPr lang="en-US" altLang="ko-KR" sz="1900" kern="1200" dirty="0">
              <a:solidFill>
                <a:srgbClr val="5AB647"/>
              </a:solidFill>
              <a:latin typeface="+mn-ea"/>
              <a:ea typeface="+mn-ea"/>
            </a:endParaRPr>
          </a:p>
        </p:txBody>
      </p:sp>
      <p:sp>
        <p:nvSpPr>
          <p:cNvPr id="4" name="slide2_shape2"/>
          <p:cNvSpPr>
            <a:spLocks noGrp="1"/>
          </p:cNvSpPr>
          <p:nvPr>
            <p:ph type="body" sz="quarter" idx="15"/>
          </p:nvPr>
        </p:nvSpPr>
        <p:spPr>
          <a:xfrm>
            <a:off x="7434932" y="3492599"/>
            <a:ext cx="2519397" cy="1314869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50"/>
              </a:lnSpc>
              <a:buNone/>
              <a:defRPr sz="1900">
                <a:solidFill>
                  <a:srgbClr val="5AB647"/>
                </a:solidFill>
                <a:latin typeface="나눔고딕 ExtraBold"/>
                <a:ea typeface="나눔고딕 ExtraBold"/>
              </a:defRPr>
            </a:lvl1pPr>
          </a:lstStyle>
          <a:p>
            <a:pPr marL="391146" lvl="0" indent="-391146" algn="l" defTabSz="1043056" latinLnBrk="1">
              <a:lnSpc>
                <a:spcPts val="2050"/>
              </a:lnSpc>
              <a:spcBef>
                <a:spcPct val="20000"/>
              </a:spcBef>
              <a:buNone/>
            </a:pPr>
            <a:r>
              <a:rPr lang="ko-KR" altLang="en-US" sz="1900" kern="1200" dirty="0">
                <a:solidFill>
                  <a:srgbClr val="5AB647"/>
                </a:solidFill>
                <a:latin typeface="+mn-ea"/>
                <a:ea typeface="+mn-ea"/>
              </a:rPr>
              <a:t>근무시간</a:t>
            </a:r>
            <a:endParaRPr lang="en-US" altLang="ko-KR" sz="1900" kern="1200" dirty="0">
              <a:solidFill>
                <a:srgbClr val="5AB647"/>
              </a:solidFill>
              <a:latin typeface="+mn-ea"/>
              <a:ea typeface="+mn-ea"/>
            </a:endParaRPr>
          </a:p>
          <a:p>
            <a:pPr marL="391146" lvl="0" indent="-391146" algn="l" defTabSz="1043056" latinLnBrk="1">
              <a:lnSpc>
                <a:spcPts val="2050"/>
              </a:lnSpc>
              <a:spcBef>
                <a:spcPct val="20000"/>
              </a:spcBef>
              <a:buNone/>
            </a:pPr>
            <a:r>
              <a:rPr lang="ko-KR" altLang="en-US" dirty="0">
                <a:latin typeface="+mn-ea"/>
                <a:ea typeface="+mn-ea"/>
              </a:rPr>
              <a:t>연차휴가</a:t>
            </a:r>
            <a:endParaRPr lang="en-US" altLang="ko-KR" sz="1900" kern="1200" dirty="0">
              <a:solidFill>
                <a:srgbClr val="5AB647"/>
              </a:solidFill>
              <a:latin typeface="+mn-ea"/>
              <a:ea typeface="+mn-ea"/>
            </a:endParaRPr>
          </a:p>
          <a:p>
            <a:pPr marL="391146" lvl="0" indent="-391146" algn="l" defTabSz="1043056" latinLnBrk="1">
              <a:lnSpc>
                <a:spcPts val="2050"/>
              </a:lnSpc>
              <a:spcBef>
                <a:spcPct val="20000"/>
              </a:spcBef>
              <a:buNone/>
            </a:pPr>
            <a:r>
              <a:rPr lang="ko-KR" altLang="en-US" dirty="0">
                <a:latin typeface="+mn-ea"/>
                <a:ea typeface="+mn-ea"/>
              </a:rPr>
              <a:t>회사경비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pPr marL="391146" lvl="0" indent="-391146" algn="l" defTabSz="1043056" latinLnBrk="1">
              <a:lnSpc>
                <a:spcPts val="2050"/>
              </a:lnSpc>
              <a:spcBef>
                <a:spcPct val="20000"/>
              </a:spcBef>
              <a:buNone/>
            </a:pPr>
            <a:endParaRPr sz="1900" kern="1200" dirty="0">
              <a:solidFill>
                <a:srgbClr val="5AB647"/>
              </a:solidFill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5" name="slide2_shape3"/>
          <p:cNvSpPr>
            <a:spLocks noGrp="1"/>
          </p:cNvSpPr>
          <p:nvPr>
            <p:ph type="body" sz="quarter" idx="13"/>
          </p:nvPr>
        </p:nvSpPr>
        <p:spPr>
          <a:xfrm>
            <a:off x="1074727" y="384922"/>
            <a:ext cx="2190731" cy="657225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900" spc="50" baseline="0">
                <a:solidFill>
                  <a:srgbClr val="F18D00"/>
                </a:solidFill>
                <a:latin typeface="나눔고딕 ExtraBold"/>
                <a:ea typeface="나눔고딕 ExtraBold"/>
              </a:defRPr>
            </a:lvl1pPr>
          </a:lstStyle>
          <a:p>
            <a:pPr marL="391146" lvl="0" indent="-391146" algn="l" defTabSz="1043056" latinLnBrk="1">
              <a:spcBef>
                <a:spcPct val="20000"/>
              </a:spcBef>
              <a:buNone/>
            </a:pPr>
            <a:r>
              <a:rPr lang="en-US" altLang="ko-KR" sz="1900" kern="1200" spc="50" baseline="0" dirty="0">
                <a:solidFill>
                  <a:srgbClr val="F18D00"/>
                </a:solidFill>
                <a:latin typeface="나눔고딕 ExtraBold"/>
                <a:ea typeface="나눔고딕 ExtraBold"/>
                <a:cs typeface="+mn-cs"/>
              </a:rPr>
              <a:t>Contents.</a:t>
            </a:r>
            <a:endParaRPr sz="1900" kern="1200" spc="50" baseline="0" dirty="0">
              <a:solidFill>
                <a:srgbClr val="F18D00"/>
              </a:solidFill>
              <a:latin typeface="나눔고딕 ExtraBold"/>
              <a:ea typeface="나눔고딕 ExtraBold"/>
              <a:cs typeface="+mn-cs"/>
            </a:endParaRPr>
          </a:p>
        </p:txBody>
      </p:sp>
      <p:cxnSp>
        <p:nvCxnSpPr>
          <p:cNvPr id="6" name="slide2_shape4"/>
          <p:cNvCxnSpPr/>
          <p:nvPr/>
        </p:nvCxnSpPr>
        <p:spPr>
          <a:xfrm>
            <a:off x="6714852" y="3225657"/>
            <a:ext cx="2520000" cy="1588"/>
          </a:xfrm>
          <a:prstGeom prst="line">
            <a:avLst/>
          </a:prstGeom>
          <a:ln w="19050" cap="flat">
            <a:solidFill>
              <a:srgbClr val="F18D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881" y="3315570"/>
            <a:ext cx="3791060" cy="1179441"/>
          </a:xfrm>
          <a:prstGeom prst="rect">
            <a:avLst/>
          </a:prstGeom>
        </p:spPr>
      </p:pic>
      <p:cxnSp>
        <p:nvCxnSpPr>
          <p:cNvPr id="8" name="slide2_shape4"/>
          <p:cNvCxnSpPr/>
          <p:nvPr/>
        </p:nvCxnSpPr>
        <p:spPr>
          <a:xfrm>
            <a:off x="6704022" y="4582409"/>
            <a:ext cx="2520000" cy="1588"/>
          </a:xfrm>
          <a:prstGeom prst="line">
            <a:avLst/>
          </a:prstGeom>
          <a:ln w="19050" cap="flat">
            <a:solidFill>
              <a:srgbClr val="F18D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3_shape1"/>
          <p:cNvSpPr>
            <a:spLocks noGrp="1"/>
          </p:cNvSpPr>
          <p:nvPr>
            <p:ph type="body" sz="quarter" idx="14"/>
          </p:nvPr>
        </p:nvSpPr>
        <p:spPr>
          <a:xfrm>
            <a:off x="10295206" y="2101037"/>
            <a:ext cx="309366" cy="328613"/>
          </a:xfrm>
          <a:prstGeom prst="rect">
            <a:avLst/>
          </a:prstGeom>
        </p:spPr>
        <p:txBody>
          <a:bodyPr lIns="0" tIns="0" rIns="0" bIns="0"/>
          <a:lstStyle>
            <a:lvl1pPr algn="ctr">
              <a:buNone/>
              <a:defRPr sz="700" b="1">
                <a:solidFill>
                  <a:srgbClr val="5AB647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ctr" defTabSz="1043056" latinLnBrk="1">
              <a:spcBef>
                <a:spcPct val="20000"/>
              </a:spcBef>
              <a:buNone/>
            </a:pPr>
            <a:r>
              <a:rPr lang="en-US" altLang="ko-KR" sz="700" b="1" kern="1200" dirty="0">
                <a:solidFill>
                  <a:srgbClr val="5AB647"/>
                </a:solidFill>
                <a:latin typeface="나눔고딕"/>
                <a:ea typeface="나눔고딕"/>
                <a:cs typeface="+mn-cs"/>
              </a:rPr>
              <a:t>1</a:t>
            </a:r>
            <a:endParaRPr sz="700" b="1" kern="1200" dirty="0">
              <a:solidFill>
                <a:srgbClr val="5AB647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4" name="slide3_shape2"/>
          <p:cNvSpPr>
            <a:spLocks noGrp="1"/>
          </p:cNvSpPr>
          <p:nvPr>
            <p:ph type="body" sz="quarter" idx="15"/>
          </p:nvPr>
        </p:nvSpPr>
        <p:spPr>
          <a:xfrm>
            <a:off x="450156" y="900311"/>
            <a:ext cx="9073008" cy="640871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100"/>
              </a:lnSpc>
              <a:buNone/>
              <a:defRPr sz="1900" spc="50" baseline="0">
                <a:solidFill>
                  <a:srgbClr val="5AB647"/>
                </a:solidFill>
                <a:latin typeface="나눔고딕 ExtraBold"/>
                <a:ea typeface="나눔고딕 ExtraBold"/>
              </a:defRPr>
            </a:lvl1pPr>
          </a:lstStyle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ko-KR" sz="1600" b="1" dirty="0"/>
              <a:t>【 </a:t>
            </a:r>
            <a:r>
              <a:rPr lang="ko-KR" altLang="en-US" sz="1600" b="1" dirty="0">
                <a:latin typeface="+mj-lt"/>
                <a:ea typeface="+mj-ea"/>
              </a:rPr>
              <a:t>근로시간</a:t>
            </a:r>
            <a:r>
              <a:rPr lang="ko-KR" altLang="ko-KR" sz="1600" b="1" dirty="0"/>
              <a:t> 】</a:t>
            </a:r>
            <a:endParaRPr lang="en-US" altLang="ko-KR" sz="1600" b="1" dirty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400" b="1" u="sng" spc="50" dirty="0">
                <a:solidFill>
                  <a:schemeClr val="accent6"/>
                </a:solidFill>
                <a:latin typeface="+mj-lt"/>
                <a:ea typeface="+mj-ea"/>
              </a:rPr>
              <a:t>오전 </a:t>
            </a:r>
            <a:r>
              <a:rPr lang="en-US" altLang="ko-KR" sz="1400" b="1" u="sng" spc="50" dirty="0">
                <a:solidFill>
                  <a:schemeClr val="accent6"/>
                </a:solidFill>
                <a:latin typeface="+mj-lt"/>
                <a:ea typeface="+mj-ea"/>
              </a:rPr>
              <a:t>10</a:t>
            </a:r>
            <a:r>
              <a:rPr lang="ko-KR" altLang="en-US" sz="1400" b="1" u="sng" spc="50" dirty="0">
                <a:solidFill>
                  <a:schemeClr val="accent6"/>
                </a:solidFill>
                <a:latin typeface="+mj-lt"/>
                <a:ea typeface="+mj-ea"/>
              </a:rPr>
              <a:t>시 </a:t>
            </a:r>
            <a:r>
              <a:rPr lang="en-US" altLang="ko-KR" sz="1400" b="1" u="sng" spc="50" dirty="0">
                <a:solidFill>
                  <a:schemeClr val="accent6"/>
                </a:solidFill>
                <a:latin typeface="+mj-lt"/>
                <a:ea typeface="+mj-ea"/>
              </a:rPr>
              <a:t>~ </a:t>
            </a:r>
            <a:r>
              <a:rPr lang="ko-KR" altLang="en-US" sz="1400" b="1" u="sng" spc="50" dirty="0">
                <a:solidFill>
                  <a:schemeClr val="accent6"/>
                </a:solidFill>
                <a:latin typeface="+mj-lt"/>
                <a:ea typeface="+mj-ea"/>
              </a:rPr>
              <a:t>오후 </a:t>
            </a:r>
            <a:r>
              <a:rPr lang="en-US" altLang="ko-KR" sz="1400" b="1" u="sng" spc="50" dirty="0">
                <a:solidFill>
                  <a:schemeClr val="accent6"/>
                </a:solidFill>
                <a:latin typeface="+mj-lt"/>
                <a:ea typeface="+mj-ea"/>
              </a:rPr>
              <a:t>7</a:t>
            </a:r>
            <a:r>
              <a:rPr lang="ko-KR" altLang="en-US" sz="1400" b="1" u="sng" spc="50" dirty="0">
                <a:solidFill>
                  <a:schemeClr val="accent6"/>
                </a:solidFill>
                <a:latin typeface="+mj-lt"/>
                <a:ea typeface="+mj-ea"/>
              </a:rPr>
              <a:t>시</a:t>
            </a:r>
            <a:r>
              <a:rPr lang="ko-KR" altLang="en-US" sz="1400" spc="50" dirty="0">
                <a:solidFill>
                  <a:srgbClr val="5AB647"/>
                </a:solidFill>
                <a:latin typeface="+mj-lt"/>
                <a:ea typeface="+mj-ea"/>
              </a:rPr>
              <a:t> </a:t>
            </a:r>
            <a:r>
              <a:rPr lang="en-US" altLang="ko-KR" sz="1400" spc="50" dirty="0">
                <a:solidFill>
                  <a:srgbClr val="5AB647"/>
                </a:solidFill>
                <a:latin typeface="+mj-lt"/>
                <a:ea typeface="+mj-ea"/>
              </a:rPr>
              <a:t>(</a:t>
            </a:r>
            <a:r>
              <a:rPr lang="ko-KR" altLang="en-US" sz="1400" spc="50" dirty="0">
                <a:solidFill>
                  <a:srgbClr val="5AB647"/>
                </a:solidFill>
                <a:latin typeface="+mj-lt"/>
                <a:ea typeface="+mj-ea"/>
              </a:rPr>
              <a:t>점심시간 오후 </a:t>
            </a:r>
            <a:r>
              <a:rPr lang="en-US" altLang="ko-KR" sz="1400" spc="50" dirty="0">
                <a:solidFill>
                  <a:srgbClr val="5AB647"/>
                </a:solidFill>
                <a:latin typeface="+mj-lt"/>
                <a:ea typeface="+mj-ea"/>
              </a:rPr>
              <a:t>1</a:t>
            </a:r>
            <a:r>
              <a:rPr lang="ko-KR" altLang="en-US" sz="1400" spc="50" dirty="0">
                <a:solidFill>
                  <a:srgbClr val="5AB647"/>
                </a:solidFill>
                <a:latin typeface="+mj-lt"/>
                <a:ea typeface="+mj-ea"/>
              </a:rPr>
              <a:t>시 </a:t>
            </a:r>
            <a:r>
              <a:rPr lang="en-US" altLang="ko-KR" sz="1400" spc="50" dirty="0">
                <a:solidFill>
                  <a:srgbClr val="5AB647"/>
                </a:solidFill>
                <a:latin typeface="+mj-lt"/>
                <a:ea typeface="+mj-ea"/>
              </a:rPr>
              <a:t>~ 2</a:t>
            </a:r>
            <a:r>
              <a:rPr lang="ko-KR" altLang="en-US" sz="1400" spc="50" dirty="0">
                <a:solidFill>
                  <a:srgbClr val="5AB647"/>
                </a:solidFill>
                <a:latin typeface="+mj-lt"/>
                <a:ea typeface="+mj-ea"/>
              </a:rPr>
              <a:t>시</a:t>
            </a:r>
            <a:r>
              <a:rPr lang="en-US" altLang="ko-KR" sz="1400" spc="50" dirty="0">
                <a:solidFill>
                  <a:srgbClr val="5AB647"/>
                </a:solidFill>
                <a:latin typeface="+mj-lt"/>
                <a:ea typeface="+mj-ea"/>
              </a:rPr>
              <a:t>)</a:t>
            </a:r>
          </a:p>
          <a:p>
            <a:pPr lvl="1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+mj-lt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ko-KR" sz="1600" b="1" dirty="0"/>
              <a:t>【 </a:t>
            </a:r>
            <a:r>
              <a:rPr lang="ko-KR" altLang="en-US" sz="1600" b="1" dirty="0">
                <a:latin typeface="+mj-lt"/>
                <a:ea typeface="+mj-ea"/>
              </a:rPr>
              <a:t>지각체크</a:t>
            </a:r>
            <a:r>
              <a:rPr lang="ko-KR" altLang="ko-KR" sz="1600" b="1" dirty="0"/>
              <a:t> 】</a:t>
            </a:r>
            <a:endParaRPr lang="en-US" altLang="ko-KR" sz="1600" b="1" dirty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400" b="1" u="sng" spc="50" dirty="0">
                <a:solidFill>
                  <a:schemeClr val="accent6"/>
                </a:solidFill>
                <a:latin typeface="+mj-lt"/>
                <a:ea typeface="+mj-ea"/>
              </a:rPr>
              <a:t>오전 </a:t>
            </a:r>
            <a:r>
              <a:rPr lang="en-US" altLang="ko-KR" sz="1400" b="1" u="sng" spc="50" dirty="0">
                <a:solidFill>
                  <a:schemeClr val="accent6"/>
                </a:solidFill>
                <a:latin typeface="+mj-lt"/>
                <a:ea typeface="+mj-ea"/>
              </a:rPr>
              <a:t>10</a:t>
            </a:r>
            <a:r>
              <a:rPr lang="ko-KR" altLang="en-US" sz="1400" b="1" u="sng" spc="50" dirty="0">
                <a:solidFill>
                  <a:schemeClr val="accent6"/>
                </a:solidFill>
                <a:latin typeface="+mj-lt"/>
                <a:ea typeface="+mj-ea"/>
              </a:rPr>
              <a:t>시 이후 출근은 지각</a:t>
            </a:r>
            <a:endParaRPr lang="en-US" altLang="ko-KR" sz="1400" spc="50" dirty="0">
              <a:solidFill>
                <a:srgbClr val="5AB647"/>
              </a:solidFill>
              <a:latin typeface="+mj-lt"/>
              <a:ea typeface="+mj-ea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400" spc="50" dirty="0">
                <a:solidFill>
                  <a:srgbClr val="5AB647"/>
                </a:solidFill>
                <a:latin typeface="+mj-lt"/>
                <a:ea typeface="+mj-ea"/>
              </a:rPr>
              <a:t>휴가원은 본인 스스로 지각여부 판단하여 제출</a:t>
            </a:r>
            <a:r>
              <a:rPr lang="en-US" altLang="ko-KR" sz="1400" spc="50" dirty="0">
                <a:solidFill>
                  <a:srgbClr val="5AB647"/>
                </a:solidFill>
                <a:latin typeface="+mj-lt"/>
                <a:ea typeface="+mj-ea"/>
              </a:rPr>
              <a:t>.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400" spc="50" dirty="0">
                <a:solidFill>
                  <a:srgbClr val="5AB647"/>
                </a:solidFill>
                <a:latin typeface="+mj-lt"/>
                <a:ea typeface="+mj-ea"/>
              </a:rPr>
              <a:t>다만 업무상의 이유로 부서장 사전 승인이 있는 지각의 경우에는 예외</a:t>
            </a:r>
            <a:endParaRPr lang="en-US" altLang="ko-KR" sz="1400" spc="50" dirty="0">
              <a:solidFill>
                <a:srgbClr val="5AB647"/>
              </a:solidFill>
              <a:latin typeface="+mj-lt"/>
              <a:ea typeface="+mj-ea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endParaRPr lang="en-US" altLang="ko-KR" sz="1600" spc="50" dirty="0">
              <a:solidFill>
                <a:srgbClr val="5AB647"/>
              </a:solidFill>
              <a:latin typeface="+mj-lt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ko-KR" sz="1600" b="1" dirty="0"/>
              <a:t>【 </a:t>
            </a:r>
            <a:r>
              <a:rPr lang="ko-KR" altLang="en-US" sz="1600" b="1" dirty="0">
                <a:latin typeface="+mj-lt"/>
                <a:ea typeface="+mj-ea"/>
              </a:rPr>
              <a:t>결근</a:t>
            </a:r>
            <a:r>
              <a:rPr lang="en-US" altLang="ko-KR" sz="1600" b="1" dirty="0">
                <a:latin typeface="+mj-lt"/>
                <a:ea typeface="+mj-ea"/>
              </a:rPr>
              <a:t>/</a:t>
            </a:r>
            <a:r>
              <a:rPr lang="ko-KR" altLang="en-US" sz="1600" b="1" dirty="0">
                <a:latin typeface="+mj-lt"/>
                <a:ea typeface="+mj-ea"/>
              </a:rPr>
              <a:t>조퇴</a:t>
            </a:r>
            <a:r>
              <a:rPr lang="ko-KR" altLang="ko-KR" sz="1600" b="1" dirty="0"/>
              <a:t> 】</a:t>
            </a:r>
            <a:endParaRPr lang="en-US" altLang="ko-KR" sz="1600" b="1" dirty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400" spc="50" dirty="0">
                <a:solidFill>
                  <a:srgbClr val="5AB647"/>
                </a:solidFill>
                <a:latin typeface="+mj-lt"/>
                <a:ea typeface="+mj-ea"/>
              </a:rPr>
              <a:t>사전에 소속 부서장의 사전 승인을 받고 해당 일수 만큼의 휴가원을 제출</a:t>
            </a:r>
            <a:endParaRPr lang="en-US" altLang="ko-KR" sz="1400" spc="50" dirty="0">
              <a:solidFill>
                <a:srgbClr val="5AB647"/>
              </a:solidFill>
              <a:latin typeface="+mj-lt"/>
              <a:ea typeface="+mj-ea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400" spc="50" dirty="0">
                <a:solidFill>
                  <a:srgbClr val="5AB647"/>
                </a:solidFill>
                <a:latin typeface="+mj-lt"/>
                <a:ea typeface="+mj-ea"/>
              </a:rPr>
              <a:t>불가피하게 사전승인을 받지 못하는 경우에도 사유에 따라 사후 승인 필요</a:t>
            </a:r>
            <a:endParaRPr lang="en-US" altLang="ko-KR" sz="1400" spc="50" dirty="0">
              <a:solidFill>
                <a:srgbClr val="5AB647"/>
              </a:solidFill>
              <a:latin typeface="+mj-lt"/>
              <a:ea typeface="+mj-ea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400" spc="50" dirty="0">
                <a:solidFill>
                  <a:srgbClr val="5AB647"/>
                </a:solidFill>
                <a:latin typeface="+mj-lt"/>
                <a:ea typeface="+mj-ea"/>
              </a:rPr>
              <a:t>승인 없이 무단 결근</a:t>
            </a:r>
            <a:r>
              <a:rPr lang="en-US" altLang="ko-KR" sz="1400" spc="50" dirty="0">
                <a:solidFill>
                  <a:srgbClr val="5AB647"/>
                </a:solidFill>
                <a:latin typeface="+mj-lt"/>
                <a:ea typeface="+mj-ea"/>
              </a:rPr>
              <a:t>/</a:t>
            </a:r>
            <a:r>
              <a:rPr lang="ko-KR" altLang="en-US" sz="1400" spc="50" dirty="0">
                <a:solidFill>
                  <a:srgbClr val="5AB647"/>
                </a:solidFill>
                <a:latin typeface="+mj-lt"/>
                <a:ea typeface="+mj-ea"/>
              </a:rPr>
              <a:t>조퇴 시에는 징계사유가 될 수 있음</a:t>
            </a:r>
            <a:endParaRPr lang="en-US" altLang="ko-KR" sz="1400" spc="50" dirty="0">
              <a:solidFill>
                <a:srgbClr val="5AB647"/>
              </a:solidFill>
              <a:latin typeface="+mj-lt"/>
              <a:ea typeface="+mj-ea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400" spc="50" dirty="0">
                <a:solidFill>
                  <a:srgbClr val="5AB647"/>
                </a:solidFill>
                <a:latin typeface="+mj-lt"/>
                <a:ea typeface="+mj-ea"/>
              </a:rPr>
              <a:t>휴가원 지연 제출 반복 시 인사고과에 반영될 수 있음</a:t>
            </a:r>
            <a:endParaRPr lang="en-US" altLang="ko-KR" sz="1400" spc="50" dirty="0">
              <a:solidFill>
                <a:srgbClr val="5AB647"/>
              </a:solidFill>
              <a:latin typeface="+mj-lt"/>
              <a:ea typeface="+mj-ea"/>
            </a:endParaRPr>
          </a:p>
        </p:txBody>
      </p:sp>
      <p:sp>
        <p:nvSpPr>
          <p:cNvPr id="5" name="slide3_shape3"/>
          <p:cNvSpPr>
            <a:spLocks noGrp="1"/>
          </p:cNvSpPr>
          <p:nvPr>
            <p:ph type="body" sz="quarter" idx="13"/>
          </p:nvPr>
        </p:nvSpPr>
        <p:spPr>
          <a:xfrm>
            <a:off x="1074727" y="384922"/>
            <a:ext cx="2190731" cy="657225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900" spc="50" baseline="0">
                <a:solidFill>
                  <a:srgbClr val="F18D00"/>
                </a:solidFill>
                <a:latin typeface="나눔고딕 ExtraBold"/>
                <a:ea typeface="나눔고딕 ExtraBold"/>
              </a:defRPr>
            </a:lvl1pPr>
          </a:lstStyle>
          <a:p>
            <a:pPr marL="391146" lvl="0" indent="-391146" algn="l" defTabSz="1043056" latinLnBrk="1">
              <a:spcBef>
                <a:spcPct val="20000"/>
              </a:spcBef>
              <a:buNone/>
            </a:pPr>
            <a:r>
              <a:rPr lang="en-US" altLang="ko-KR" sz="1900" b="1" kern="1200" spc="50" baseline="0" dirty="0">
                <a:solidFill>
                  <a:srgbClr val="F18D00"/>
                </a:solidFill>
                <a:latin typeface="HY강M" pitchFamily="18" charset="-127"/>
                <a:ea typeface="HY강M" pitchFamily="18" charset="-127"/>
              </a:rPr>
              <a:t>001. </a:t>
            </a:r>
            <a:r>
              <a:rPr lang="ko-KR" altLang="en-US" sz="1900" b="1" kern="1200" spc="50" baseline="0" dirty="0">
                <a:solidFill>
                  <a:srgbClr val="F18D00"/>
                </a:solidFill>
                <a:latin typeface="HY강M" pitchFamily="18" charset="-127"/>
                <a:ea typeface="HY강M" pitchFamily="18" charset="-127"/>
              </a:rPr>
              <a:t>근무시간</a:t>
            </a:r>
            <a:endParaRPr sz="1900" b="1" kern="1200" spc="50" baseline="0" dirty="0">
              <a:solidFill>
                <a:srgbClr val="F18D00"/>
              </a:solidFill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3_shape1"/>
          <p:cNvSpPr>
            <a:spLocks noGrp="1"/>
          </p:cNvSpPr>
          <p:nvPr>
            <p:ph type="body" sz="quarter" idx="14"/>
          </p:nvPr>
        </p:nvSpPr>
        <p:spPr>
          <a:xfrm>
            <a:off x="10295206" y="2101037"/>
            <a:ext cx="309366" cy="328613"/>
          </a:xfrm>
          <a:prstGeom prst="rect">
            <a:avLst/>
          </a:prstGeom>
        </p:spPr>
        <p:txBody>
          <a:bodyPr lIns="0" tIns="0" rIns="0" bIns="0"/>
          <a:lstStyle>
            <a:lvl1pPr algn="ctr">
              <a:buNone/>
              <a:defRPr sz="700" b="1">
                <a:solidFill>
                  <a:srgbClr val="5AB647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ctr" defTabSz="1043056" latinLnBrk="1">
              <a:spcBef>
                <a:spcPct val="20000"/>
              </a:spcBef>
              <a:buNone/>
            </a:pPr>
            <a:r>
              <a:rPr lang="en-US" dirty="0"/>
              <a:t>2</a:t>
            </a:r>
            <a:endParaRPr sz="700" b="1" kern="1200" dirty="0">
              <a:solidFill>
                <a:srgbClr val="5AB647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5" name="slide3_shape3"/>
          <p:cNvSpPr>
            <a:spLocks noGrp="1"/>
          </p:cNvSpPr>
          <p:nvPr>
            <p:ph type="body" sz="quarter" idx="13"/>
          </p:nvPr>
        </p:nvSpPr>
        <p:spPr>
          <a:xfrm>
            <a:off x="1074727" y="384922"/>
            <a:ext cx="2190731" cy="657225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900" spc="50" baseline="0">
                <a:solidFill>
                  <a:srgbClr val="F18D00"/>
                </a:solidFill>
                <a:latin typeface="나눔고딕 ExtraBold"/>
                <a:ea typeface="나눔고딕 ExtraBold"/>
              </a:defRPr>
            </a:lvl1pPr>
          </a:lstStyle>
          <a:p>
            <a:pPr marL="391146" lvl="0" indent="-391146" algn="l" defTabSz="1043056" latinLnBrk="1">
              <a:spcBef>
                <a:spcPct val="20000"/>
              </a:spcBef>
              <a:buNone/>
            </a:pPr>
            <a:r>
              <a:rPr lang="en-US" altLang="ko-KR" sz="1900" b="1" kern="1200" spc="50" baseline="0" dirty="0">
                <a:solidFill>
                  <a:srgbClr val="F18D00"/>
                </a:solidFill>
                <a:latin typeface="HY강M" pitchFamily="18" charset="-127"/>
                <a:ea typeface="HY강M" pitchFamily="18" charset="-127"/>
              </a:rPr>
              <a:t>002. </a:t>
            </a:r>
            <a:r>
              <a:rPr lang="ko-KR" altLang="en-US" sz="1900" b="1" kern="1200" spc="50" baseline="0" dirty="0">
                <a:solidFill>
                  <a:srgbClr val="F18D00"/>
                </a:solidFill>
                <a:latin typeface="HY강M" pitchFamily="18" charset="-127"/>
                <a:ea typeface="HY강M" pitchFamily="18" charset="-127"/>
              </a:rPr>
              <a:t>연차휴가</a:t>
            </a:r>
            <a:endParaRPr sz="1900" b="1" kern="1200" spc="50" baseline="0" dirty="0">
              <a:solidFill>
                <a:srgbClr val="F18D00"/>
              </a:solidFill>
              <a:latin typeface="HY강M" pitchFamily="18" charset="-127"/>
              <a:ea typeface="HY강M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131135" y="1665286"/>
            <a:ext cx="806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41219" y="1601662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75629" y="1592371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726485" y="158481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5795" y="1352098"/>
            <a:ext cx="5040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2016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09744" y="1728001"/>
            <a:ext cx="46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6/27 </a:t>
            </a:r>
          </a:p>
          <a:p>
            <a:r>
              <a:rPr lang="ko-KR" altLang="en-US" sz="900" dirty="0"/>
              <a:t>입사</a:t>
            </a:r>
            <a:endParaRPr lang="en-US" altLang="ko-KR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3459019" y="1679031"/>
            <a:ext cx="6903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12/31</a:t>
            </a:r>
          </a:p>
          <a:p>
            <a:r>
              <a:rPr lang="ko-KR" altLang="en-US" sz="900" dirty="0"/>
              <a:t>누적</a:t>
            </a:r>
            <a:r>
              <a:rPr lang="en-US" altLang="ko-KR" sz="900" dirty="0"/>
              <a:t>6</a:t>
            </a:r>
            <a:r>
              <a:rPr lang="ko-KR" altLang="en-US" sz="900" dirty="0" err="1"/>
              <a:t>일발생</a:t>
            </a:r>
            <a:endParaRPr lang="en-US" altLang="ko-KR" sz="900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1124851" y="2385368"/>
            <a:ext cx="2890803" cy="3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479770" y="1612312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04199" y="1232299"/>
            <a:ext cx="5040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2017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12030" y="1703308"/>
            <a:ext cx="70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1/1</a:t>
            </a:r>
          </a:p>
          <a:p>
            <a:r>
              <a:rPr lang="ko-KR" altLang="en-US" sz="900" dirty="0"/>
              <a:t>연차발생</a:t>
            </a:r>
            <a:endParaRPr lang="en-US" altLang="ko-KR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2770262" y="1673670"/>
            <a:ext cx="38343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350649" y="2649222"/>
            <a:ext cx="2339867" cy="230832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7</a:t>
            </a:r>
            <a:r>
              <a:rPr lang="ko-KR" altLang="en-US" sz="900" dirty="0"/>
              <a:t>월</a:t>
            </a:r>
            <a:r>
              <a:rPr lang="en-US" altLang="ko-KR" sz="900" dirty="0"/>
              <a:t>~12</a:t>
            </a:r>
            <a:r>
              <a:rPr lang="ko-KR" altLang="en-US" sz="900" dirty="0"/>
              <a:t>월 만근에 대한 연차 </a:t>
            </a:r>
            <a:r>
              <a:rPr lang="en-US" altLang="ko-KR" sz="900" dirty="0"/>
              <a:t>6</a:t>
            </a:r>
            <a:r>
              <a:rPr lang="ko-KR" altLang="en-US" sz="900" dirty="0"/>
              <a:t>일 사용가능</a:t>
            </a:r>
            <a:endParaRPr lang="en-US" altLang="ko-KR" sz="900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5498072" y="2817248"/>
            <a:ext cx="1247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056227" y="3013029"/>
            <a:ext cx="1301507" cy="369332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연차를 </a:t>
            </a:r>
            <a:r>
              <a:rPr lang="en-US" altLang="ko-KR" sz="900" dirty="0"/>
              <a:t>1</a:t>
            </a:r>
            <a:r>
              <a:rPr lang="ko-KR" altLang="en-US" sz="900" dirty="0"/>
              <a:t>년 동안 사용</a:t>
            </a:r>
            <a:endParaRPr lang="en-US" altLang="ko-KR" sz="900" dirty="0"/>
          </a:p>
          <a:p>
            <a:r>
              <a:rPr lang="en-US" altLang="ko-KR" sz="900" dirty="0"/>
              <a:t>(15</a:t>
            </a:r>
            <a:r>
              <a:rPr lang="ko-KR" altLang="en-US" sz="900" dirty="0"/>
              <a:t>일</a:t>
            </a:r>
            <a:r>
              <a:rPr lang="en-US" altLang="ko-KR" sz="900" dirty="0"/>
              <a:t>)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4015654" y="1619927"/>
            <a:ext cx="0" cy="1929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227742" y="1201802"/>
            <a:ext cx="5040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2018</a:t>
            </a:r>
          </a:p>
        </p:txBody>
      </p:sp>
      <p:cxnSp>
        <p:nvCxnSpPr>
          <p:cNvPr id="47" name="직선 연결선 46"/>
          <p:cNvCxnSpPr/>
          <p:nvPr/>
        </p:nvCxnSpPr>
        <p:spPr>
          <a:xfrm>
            <a:off x="6748113" y="1596858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565010" y="1779369"/>
            <a:ext cx="4086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1/1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6745941" y="1626527"/>
            <a:ext cx="6799" cy="23869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6787105" y="3591585"/>
            <a:ext cx="2265455" cy="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598165" y="3882726"/>
            <a:ext cx="1309834" cy="369332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추가발생 연차를 </a:t>
            </a:r>
            <a:r>
              <a:rPr lang="en-US" altLang="ko-KR" sz="900" dirty="0"/>
              <a:t>1</a:t>
            </a:r>
            <a:r>
              <a:rPr lang="ko-KR" altLang="en-US" sz="900" dirty="0"/>
              <a:t>년</a:t>
            </a:r>
            <a:endParaRPr lang="en-US" altLang="ko-KR" sz="900" dirty="0"/>
          </a:p>
          <a:p>
            <a:r>
              <a:rPr lang="ko-KR" altLang="en-US" sz="900" dirty="0"/>
              <a:t>동안 사용</a:t>
            </a:r>
            <a:r>
              <a:rPr lang="en-US" altLang="ko-KR" sz="900" dirty="0"/>
              <a:t>(16</a:t>
            </a:r>
            <a:r>
              <a:rPr lang="ko-KR" altLang="en-US" sz="900" dirty="0"/>
              <a:t>일</a:t>
            </a:r>
            <a:r>
              <a:rPr lang="en-US" altLang="ko-KR" sz="900" dirty="0"/>
              <a:t>)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9044847" y="1690352"/>
            <a:ext cx="9424" cy="23332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9052015" y="1619927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>
            <a:off x="6787105" y="1300930"/>
            <a:ext cx="284632" cy="269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071737" y="932193"/>
            <a:ext cx="1980278" cy="507831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최초 연차 정산시기 </a:t>
            </a:r>
            <a:r>
              <a:rPr lang="en-US" altLang="ko-KR" sz="900" dirty="0"/>
              <a:t>: 2018.12.31</a:t>
            </a:r>
          </a:p>
          <a:p>
            <a:r>
              <a:rPr lang="ko-KR" altLang="en-US" sz="900" dirty="0"/>
              <a:t>잔여연차에 대한 수당은 </a:t>
            </a:r>
            <a:endParaRPr lang="en-US" altLang="ko-KR" sz="900" dirty="0"/>
          </a:p>
          <a:p>
            <a:r>
              <a:rPr lang="ko-KR" altLang="en-US" sz="900" dirty="0"/>
              <a:t>익월 </a:t>
            </a:r>
            <a:r>
              <a:rPr lang="ko-KR" altLang="en-US" sz="900" dirty="0" err="1"/>
              <a:t>급여일에</a:t>
            </a:r>
            <a:r>
              <a:rPr lang="ko-KR" altLang="en-US" sz="900" dirty="0"/>
              <a:t> 지급</a:t>
            </a:r>
            <a:r>
              <a:rPr lang="en-US" altLang="ko-KR" sz="900" dirty="0"/>
              <a:t>(1/25)</a:t>
            </a:r>
          </a:p>
        </p:txBody>
      </p:sp>
      <p:cxnSp>
        <p:nvCxnSpPr>
          <p:cNvPr id="67" name="직선 연결선 66"/>
          <p:cNvCxnSpPr/>
          <p:nvPr/>
        </p:nvCxnSpPr>
        <p:spPr>
          <a:xfrm>
            <a:off x="1141219" y="1722124"/>
            <a:ext cx="0" cy="77049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70071" y="4023631"/>
            <a:ext cx="6501666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66BE62"/>
                </a:solidFill>
              </a:rPr>
              <a:t>잔여연차가 남아있지 않은 경우에도 연차 사용은 가능하며 마이너스 연차로 관리하여 발생연차에서 차감한다</a:t>
            </a:r>
            <a:r>
              <a:rPr lang="en-US" altLang="ko-KR" sz="1400" dirty="0">
                <a:solidFill>
                  <a:srgbClr val="66BE62"/>
                </a:solidFill>
              </a:rPr>
              <a:t>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516516" y="1735576"/>
            <a:ext cx="5093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07/01 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2513915" y="1592371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271663" y="1731484"/>
            <a:ext cx="5093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07/31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655464" y="1232330"/>
            <a:ext cx="95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</a:t>
            </a:r>
            <a:r>
              <a:rPr lang="ko-KR" altLang="en-US" sz="900" dirty="0"/>
              <a:t>개월 만근</a:t>
            </a:r>
            <a:endParaRPr lang="en-US" altLang="ko-KR" sz="900" dirty="0"/>
          </a:p>
          <a:p>
            <a:r>
              <a:rPr lang="en-US" altLang="ko-KR" sz="900" dirty="0"/>
              <a:t>1</a:t>
            </a:r>
            <a:r>
              <a:rPr lang="ko-KR" altLang="en-US" sz="900" dirty="0"/>
              <a:t>일 연차 발생</a:t>
            </a:r>
            <a:endParaRPr lang="en-US" altLang="ko-KR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6498828" y="1198950"/>
            <a:ext cx="5040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2019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297101" y="1778609"/>
            <a:ext cx="4086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1/1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5481260" y="1386337"/>
            <a:ext cx="6799" cy="23869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4015654" y="2648077"/>
            <a:ext cx="1482418" cy="11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471252" y="3077774"/>
            <a:ext cx="1301507" cy="369332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연차를 </a:t>
            </a:r>
            <a:r>
              <a:rPr lang="en-US" altLang="ko-KR" sz="900" dirty="0"/>
              <a:t>1</a:t>
            </a:r>
            <a:r>
              <a:rPr lang="ko-KR" altLang="en-US" sz="900" dirty="0"/>
              <a:t>년 동안 사용</a:t>
            </a:r>
            <a:endParaRPr lang="en-US" altLang="ko-KR" sz="900" dirty="0"/>
          </a:p>
          <a:p>
            <a:r>
              <a:rPr lang="en-US" altLang="ko-KR" sz="900" dirty="0"/>
              <a:t>(15</a:t>
            </a:r>
            <a:r>
              <a:rPr lang="ko-KR" altLang="en-US" sz="900" dirty="0"/>
              <a:t>일</a:t>
            </a:r>
            <a:r>
              <a:rPr lang="en-US" altLang="ko-KR" sz="900" dirty="0"/>
              <a:t>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70071" y="4520669"/>
            <a:ext cx="6501666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66BE62"/>
                </a:solidFill>
              </a:rPr>
              <a:t>단</a:t>
            </a:r>
            <a:r>
              <a:rPr lang="en-US" altLang="ko-KR" sz="1400" dirty="0">
                <a:solidFill>
                  <a:srgbClr val="66BE62"/>
                </a:solidFill>
              </a:rPr>
              <a:t>, 2</a:t>
            </a:r>
            <a:r>
              <a:rPr lang="ko-KR" altLang="en-US" sz="1400" dirty="0">
                <a:solidFill>
                  <a:srgbClr val="66BE62"/>
                </a:solidFill>
              </a:rPr>
              <a:t>년 이내 중도 퇴직자의 경우 입사일 기준으로 미사용 연차를 정산함</a:t>
            </a:r>
            <a:endParaRPr lang="en-US" altLang="ko-KR" sz="1400" dirty="0">
              <a:solidFill>
                <a:srgbClr val="66BE62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89083" y="5038015"/>
            <a:ext cx="9364337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+mn-ea"/>
              </a:rPr>
              <a:t>근로기준법 제</a:t>
            </a:r>
            <a:r>
              <a:rPr lang="en-US" altLang="ko-KR" sz="1400" b="1" dirty="0">
                <a:latin typeface="+mn-ea"/>
              </a:rPr>
              <a:t>60</a:t>
            </a:r>
            <a:r>
              <a:rPr lang="ko-KR" altLang="en-US" sz="1400" b="1" dirty="0">
                <a:latin typeface="+mn-ea"/>
              </a:rPr>
              <a:t>조</a:t>
            </a:r>
            <a:r>
              <a:rPr lang="en-US" altLang="ko-KR" sz="1400" b="1" dirty="0">
                <a:latin typeface="+mn-ea"/>
              </a:rPr>
              <a:t>(</a:t>
            </a:r>
            <a:r>
              <a:rPr lang="ko-KR" altLang="en-US" sz="1400" b="1" dirty="0">
                <a:latin typeface="+mn-ea"/>
              </a:rPr>
              <a:t>연차 유급휴가</a:t>
            </a:r>
            <a:r>
              <a:rPr lang="en-US" altLang="ko-KR" sz="1400" b="1" dirty="0">
                <a:latin typeface="+mn-ea"/>
              </a:rPr>
              <a:t>) </a:t>
            </a:r>
          </a:p>
          <a:p>
            <a:r>
              <a:rPr lang="en-US" altLang="ko-KR" sz="1200" dirty="0">
                <a:latin typeface="+mn-ea"/>
              </a:rPr>
              <a:t>① </a:t>
            </a:r>
            <a:r>
              <a:rPr lang="ko-KR" altLang="en-US" sz="1200" dirty="0">
                <a:latin typeface="+mn-ea"/>
              </a:rPr>
              <a:t>사용자는 </a:t>
            </a:r>
            <a:r>
              <a:rPr lang="en-US" altLang="ko-KR" sz="1200" dirty="0">
                <a:latin typeface="+mn-ea"/>
              </a:rPr>
              <a:t>1</a:t>
            </a:r>
            <a:r>
              <a:rPr lang="ko-KR" altLang="en-US" sz="1200" dirty="0">
                <a:latin typeface="+mn-ea"/>
              </a:rPr>
              <a:t>년간 </a:t>
            </a:r>
            <a:r>
              <a:rPr lang="en-US" altLang="ko-KR" sz="1200" dirty="0">
                <a:latin typeface="+mn-ea"/>
              </a:rPr>
              <a:t>80</a:t>
            </a:r>
            <a:r>
              <a:rPr lang="ko-KR" altLang="en-US" sz="1200" dirty="0">
                <a:latin typeface="+mn-ea"/>
              </a:rPr>
              <a:t>퍼센트 이상 출근한 근로자에게 </a:t>
            </a:r>
            <a:r>
              <a:rPr lang="en-US" altLang="ko-KR" sz="1200" dirty="0">
                <a:latin typeface="+mn-ea"/>
              </a:rPr>
              <a:t>15</a:t>
            </a:r>
            <a:r>
              <a:rPr lang="ko-KR" altLang="en-US" sz="1200" dirty="0">
                <a:latin typeface="+mn-ea"/>
              </a:rPr>
              <a:t>일의 유급휴가를 주어야 한다</a:t>
            </a:r>
            <a:r>
              <a:rPr lang="en-US" altLang="ko-KR" sz="1200" dirty="0">
                <a:latin typeface="+mn-ea"/>
              </a:rPr>
              <a:t>.&lt;</a:t>
            </a:r>
            <a:r>
              <a:rPr lang="ko-KR" altLang="en-US" sz="1200" dirty="0">
                <a:latin typeface="+mn-ea"/>
              </a:rPr>
              <a:t>개정 </a:t>
            </a:r>
            <a:r>
              <a:rPr lang="en-US" altLang="ko-KR" sz="1200" dirty="0">
                <a:latin typeface="+mn-ea"/>
              </a:rPr>
              <a:t>2012.2.1.&gt;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② </a:t>
            </a:r>
            <a:r>
              <a:rPr lang="ko-KR" altLang="en-US" sz="1200" dirty="0">
                <a:latin typeface="+mn-ea"/>
              </a:rPr>
              <a:t>사용자는 계속하여 근로한 기간이 </a:t>
            </a:r>
            <a:r>
              <a:rPr lang="en-US" altLang="ko-KR" sz="1200" dirty="0">
                <a:latin typeface="+mn-ea"/>
              </a:rPr>
              <a:t>1</a:t>
            </a:r>
            <a:r>
              <a:rPr lang="ko-KR" altLang="en-US" sz="1200" dirty="0">
                <a:latin typeface="+mn-ea"/>
              </a:rPr>
              <a:t>년 미만인 근로자 또는 </a:t>
            </a:r>
            <a:r>
              <a:rPr lang="en-US" altLang="ko-KR" sz="1200" dirty="0">
                <a:latin typeface="+mn-ea"/>
              </a:rPr>
              <a:t>1</a:t>
            </a:r>
            <a:r>
              <a:rPr lang="ko-KR" altLang="en-US" sz="1200" dirty="0">
                <a:latin typeface="+mn-ea"/>
              </a:rPr>
              <a:t>년간 </a:t>
            </a:r>
            <a:r>
              <a:rPr lang="en-US" altLang="ko-KR" sz="1200" dirty="0">
                <a:latin typeface="+mn-ea"/>
              </a:rPr>
              <a:t>80</a:t>
            </a:r>
            <a:r>
              <a:rPr lang="ko-KR" altLang="en-US" sz="1200" dirty="0">
                <a:latin typeface="+mn-ea"/>
              </a:rPr>
              <a:t>퍼센트 미만 출근한 근로자에게 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   1</a:t>
            </a:r>
            <a:r>
              <a:rPr lang="ko-KR" altLang="en-US" sz="1200" dirty="0">
                <a:latin typeface="+mn-ea"/>
              </a:rPr>
              <a:t>개월 개근 시 </a:t>
            </a:r>
            <a:r>
              <a:rPr lang="en-US" altLang="ko-KR" sz="1200" dirty="0">
                <a:latin typeface="+mn-ea"/>
              </a:rPr>
              <a:t>1</a:t>
            </a:r>
            <a:r>
              <a:rPr lang="ko-KR" altLang="en-US" sz="1200" dirty="0">
                <a:latin typeface="+mn-ea"/>
              </a:rPr>
              <a:t>일의 유급휴가를 주어야 한다</a:t>
            </a:r>
            <a:r>
              <a:rPr lang="en-US" altLang="ko-KR" sz="1200" dirty="0">
                <a:latin typeface="+mn-ea"/>
              </a:rPr>
              <a:t>.  &lt;</a:t>
            </a:r>
            <a:r>
              <a:rPr lang="ko-KR" altLang="en-US" sz="1200" dirty="0">
                <a:latin typeface="+mn-ea"/>
              </a:rPr>
              <a:t>개정 </a:t>
            </a:r>
            <a:r>
              <a:rPr lang="en-US" altLang="ko-KR" sz="1200" dirty="0">
                <a:latin typeface="+mn-ea"/>
              </a:rPr>
              <a:t>2012.2.1.&gt;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③ </a:t>
            </a:r>
            <a:r>
              <a:rPr lang="ko-KR" altLang="en-US" sz="1200" dirty="0">
                <a:latin typeface="+mn-ea"/>
              </a:rPr>
              <a:t>사용자는 근로자의 최초 </a:t>
            </a:r>
            <a:r>
              <a:rPr lang="en-US" altLang="ko-KR" sz="1200" dirty="0">
                <a:latin typeface="+mn-ea"/>
              </a:rPr>
              <a:t>1</a:t>
            </a:r>
            <a:r>
              <a:rPr lang="ko-KR" altLang="en-US" sz="1200" dirty="0">
                <a:latin typeface="+mn-ea"/>
              </a:rPr>
              <a:t>년 간의 근로에 대하여 유급휴가를 주는 경우에는 제</a:t>
            </a:r>
            <a:r>
              <a:rPr lang="en-US" altLang="ko-KR" sz="1200" dirty="0">
                <a:latin typeface="+mn-ea"/>
              </a:rPr>
              <a:t>2</a:t>
            </a:r>
            <a:r>
              <a:rPr lang="ko-KR" altLang="en-US" sz="1200" dirty="0">
                <a:latin typeface="+mn-ea"/>
              </a:rPr>
              <a:t>항에 따른 휴가를 포함하여 </a:t>
            </a:r>
            <a:r>
              <a:rPr lang="en-US" altLang="ko-KR" sz="1200" dirty="0">
                <a:latin typeface="+mn-ea"/>
              </a:rPr>
              <a:t>15</a:t>
            </a:r>
            <a:r>
              <a:rPr lang="ko-KR" altLang="en-US" sz="1200" dirty="0">
                <a:latin typeface="+mn-ea"/>
              </a:rPr>
              <a:t>일로 하고</a:t>
            </a:r>
            <a:r>
              <a:rPr lang="en-US" altLang="ko-KR" sz="1200" dirty="0">
                <a:latin typeface="+mn-ea"/>
              </a:rPr>
              <a:t>,</a:t>
            </a:r>
          </a:p>
          <a:p>
            <a:r>
              <a:rPr lang="en-US" altLang="ko-KR" sz="1200" dirty="0">
                <a:latin typeface="+mn-ea"/>
              </a:rPr>
              <a:t>    </a:t>
            </a:r>
            <a:r>
              <a:rPr lang="ko-KR" altLang="en-US" sz="1200" dirty="0">
                <a:latin typeface="+mn-ea"/>
              </a:rPr>
              <a:t>근로자가 제</a:t>
            </a:r>
            <a:r>
              <a:rPr lang="en-US" altLang="ko-KR" sz="1200" dirty="0">
                <a:latin typeface="+mn-ea"/>
              </a:rPr>
              <a:t>2</a:t>
            </a:r>
            <a:r>
              <a:rPr lang="ko-KR" altLang="en-US" sz="1200" dirty="0">
                <a:latin typeface="+mn-ea"/>
              </a:rPr>
              <a:t>항에 따른 휴가를 이미 사용한 경우에는 그 사용한 휴가 일수를 </a:t>
            </a:r>
            <a:r>
              <a:rPr lang="en-US" altLang="ko-KR" sz="1200" dirty="0">
                <a:latin typeface="+mn-ea"/>
              </a:rPr>
              <a:t>15</a:t>
            </a:r>
            <a:r>
              <a:rPr lang="ko-KR" altLang="en-US" sz="1200" dirty="0">
                <a:latin typeface="+mn-ea"/>
              </a:rPr>
              <a:t>일에서 뺀다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④ </a:t>
            </a:r>
            <a:r>
              <a:rPr lang="ko-KR" altLang="en-US" sz="1200" dirty="0">
                <a:latin typeface="+mn-ea"/>
              </a:rPr>
              <a:t>사용자는 </a:t>
            </a:r>
            <a:r>
              <a:rPr lang="en-US" altLang="ko-KR" sz="1200" dirty="0">
                <a:latin typeface="+mn-ea"/>
              </a:rPr>
              <a:t>3</a:t>
            </a:r>
            <a:r>
              <a:rPr lang="ko-KR" altLang="en-US" sz="1200" dirty="0">
                <a:latin typeface="+mn-ea"/>
              </a:rPr>
              <a:t>년 이상 계속하여 근로한 근로자에게는 제</a:t>
            </a:r>
            <a:r>
              <a:rPr lang="en-US" altLang="ko-KR" sz="1200" dirty="0">
                <a:latin typeface="+mn-ea"/>
              </a:rPr>
              <a:t>1</a:t>
            </a:r>
            <a:r>
              <a:rPr lang="ko-KR" altLang="en-US" sz="1200" dirty="0">
                <a:latin typeface="+mn-ea"/>
              </a:rPr>
              <a:t>항에 따른 휴가에 최초 </a:t>
            </a:r>
            <a:r>
              <a:rPr lang="en-US" altLang="ko-KR" sz="1200" dirty="0">
                <a:latin typeface="+mn-ea"/>
              </a:rPr>
              <a:t>1</a:t>
            </a:r>
            <a:r>
              <a:rPr lang="ko-KR" altLang="en-US" sz="1200" dirty="0">
                <a:latin typeface="+mn-ea"/>
              </a:rPr>
              <a:t>년을 초과하는 계속 근로 연수 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   </a:t>
            </a:r>
            <a:r>
              <a:rPr lang="ko-KR" altLang="en-US" sz="1200" b="1" u="sng" dirty="0">
                <a:latin typeface="+mn-ea"/>
              </a:rPr>
              <a:t>매 </a:t>
            </a:r>
            <a:r>
              <a:rPr lang="en-US" altLang="ko-KR" sz="1200" b="1" u="sng" dirty="0">
                <a:latin typeface="+mn-ea"/>
              </a:rPr>
              <a:t>2</a:t>
            </a:r>
            <a:r>
              <a:rPr lang="ko-KR" altLang="en-US" sz="1200" b="1" u="sng" dirty="0">
                <a:latin typeface="+mn-ea"/>
              </a:rPr>
              <a:t>년에 대하여 </a:t>
            </a:r>
            <a:r>
              <a:rPr lang="en-US" altLang="ko-KR" sz="1200" b="1" u="sng" dirty="0">
                <a:latin typeface="+mn-ea"/>
              </a:rPr>
              <a:t>1</a:t>
            </a:r>
            <a:r>
              <a:rPr lang="ko-KR" altLang="en-US" sz="1200" b="1" u="sng" dirty="0">
                <a:latin typeface="+mn-ea"/>
              </a:rPr>
              <a:t>일을 가산한 유급휴가</a:t>
            </a:r>
            <a:r>
              <a:rPr lang="ko-KR" altLang="en-US" sz="1200" dirty="0">
                <a:latin typeface="+mn-ea"/>
              </a:rPr>
              <a:t>를 주어야 한다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이 경우 </a:t>
            </a:r>
            <a:r>
              <a:rPr lang="ko-KR" altLang="en-US" sz="1200" b="1" u="sng" dirty="0">
                <a:latin typeface="+mn-ea"/>
              </a:rPr>
              <a:t>가산휴가를 포함한 총 휴가 일수는 </a:t>
            </a:r>
            <a:r>
              <a:rPr lang="en-US" altLang="ko-KR" sz="1200" b="1" u="sng" dirty="0">
                <a:latin typeface="+mn-ea"/>
              </a:rPr>
              <a:t>25</a:t>
            </a:r>
            <a:r>
              <a:rPr lang="ko-KR" altLang="en-US" sz="1200" b="1" u="sng" dirty="0">
                <a:latin typeface="+mn-ea"/>
              </a:rPr>
              <a:t>일을 한도</a:t>
            </a:r>
            <a:r>
              <a:rPr lang="ko-KR" altLang="en-US" sz="1200" dirty="0">
                <a:latin typeface="+mn-ea"/>
              </a:rPr>
              <a:t>로 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44" name="slide3_shape2"/>
          <p:cNvSpPr txBox="1">
            <a:spLocks/>
          </p:cNvSpPr>
          <p:nvPr/>
        </p:nvSpPr>
        <p:spPr>
          <a:xfrm>
            <a:off x="413272" y="732085"/>
            <a:ext cx="5057980" cy="414039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latinLnBrk="1">
              <a:lnSpc>
                <a:spcPts val="2100"/>
              </a:lnSpc>
              <a:spcBef>
                <a:spcPct val="20000"/>
              </a:spcBef>
              <a:buFont typeface="Arial" pitchFamily="2" charset="2"/>
              <a:buNone/>
              <a:defRPr sz="1900" kern="1200" spc="50" baseline="0">
                <a:solidFill>
                  <a:srgbClr val="5AB647"/>
                </a:solidFill>
                <a:latin typeface="나눔고딕 ExtraBold"/>
                <a:ea typeface="나눔고딕 ExtraBold"/>
                <a:cs typeface="+mn-cs"/>
              </a:defRPr>
            </a:lvl1pPr>
            <a:lvl2pPr marL="847483" indent="-325955" algn="l" defTabSz="1043056" latinLnBrk="1">
              <a:spcBef>
                <a:spcPct val="20000"/>
              </a:spcBef>
              <a:buFont typeface="Arial" pitchFamily="2" charset="2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latinLnBrk="1">
              <a:spcBef>
                <a:spcPct val="20000"/>
              </a:spcBef>
              <a:buFont typeface="Arial" pitchFamily="2" charset="2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latinLnBrk="1">
              <a:spcBef>
                <a:spcPct val="20000"/>
              </a:spcBef>
              <a:buFont typeface="Arial" pitchFamily="2" charset="2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latinLnBrk="1">
              <a:spcBef>
                <a:spcPct val="20000"/>
              </a:spcBef>
              <a:buFont typeface="Arial" pitchFamily="2" charset="2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latinLnBrk="1">
              <a:spcBef>
                <a:spcPct val="20000"/>
              </a:spcBef>
              <a:buFont typeface="Arial" pitchFamily="2" charset="2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latinLnBrk="1">
              <a:spcBef>
                <a:spcPct val="20000"/>
              </a:spcBef>
              <a:buFont typeface="Arial" pitchFamily="2" charset="2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latinLnBrk="1">
              <a:spcBef>
                <a:spcPct val="20000"/>
              </a:spcBef>
              <a:buFont typeface="Arial" pitchFamily="2" charset="2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latinLnBrk="1">
              <a:spcBef>
                <a:spcPct val="20000"/>
              </a:spcBef>
              <a:buFont typeface="Arial" pitchFamily="2" charset="2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ko-KR" sz="1600" b="1" dirty="0"/>
              <a:t>【</a:t>
            </a:r>
            <a:r>
              <a:rPr lang="ko-KR" altLang="en-US" sz="1600" b="1" dirty="0">
                <a:latin typeface="+mj-lt"/>
                <a:ea typeface="+mj-ea"/>
              </a:rPr>
              <a:t>연차휴가 부여일수</a:t>
            </a:r>
            <a:r>
              <a:rPr lang="en-US" altLang="ko-KR" sz="1600" b="1" dirty="0">
                <a:latin typeface="+mj-lt"/>
                <a:ea typeface="+mj-ea"/>
              </a:rPr>
              <a:t>_</a:t>
            </a:r>
            <a:r>
              <a:rPr lang="ko-KR" altLang="en-US" sz="1600" b="1" dirty="0">
                <a:latin typeface="+mj-lt"/>
                <a:ea typeface="+mj-ea"/>
              </a:rPr>
              <a:t>회계연도기준 </a:t>
            </a:r>
            <a:r>
              <a:rPr lang="en-US" altLang="ko-KR" sz="1600" b="1" dirty="0">
                <a:latin typeface="+mj-lt"/>
                <a:ea typeface="+mj-ea"/>
              </a:rPr>
              <a:t>: </a:t>
            </a:r>
            <a:r>
              <a:rPr lang="ko-KR" altLang="en-US" sz="1600" b="1" dirty="0" err="1">
                <a:latin typeface="+mj-lt"/>
                <a:ea typeface="+mj-ea"/>
              </a:rPr>
              <a:t>우리회사기준</a:t>
            </a:r>
            <a:r>
              <a:rPr lang="ko-KR" altLang="ko-KR" sz="1600" b="1" dirty="0"/>
              <a:t>】</a:t>
            </a:r>
            <a:endParaRPr lang="en-US" altLang="ko-KR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2330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3_shape1"/>
          <p:cNvSpPr>
            <a:spLocks noGrp="1"/>
          </p:cNvSpPr>
          <p:nvPr>
            <p:ph type="body" sz="quarter" idx="14"/>
          </p:nvPr>
        </p:nvSpPr>
        <p:spPr>
          <a:xfrm>
            <a:off x="10295206" y="2101037"/>
            <a:ext cx="309366" cy="328613"/>
          </a:xfrm>
          <a:prstGeom prst="rect">
            <a:avLst/>
          </a:prstGeom>
        </p:spPr>
        <p:txBody>
          <a:bodyPr lIns="0" tIns="0" rIns="0" bIns="0"/>
          <a:lstStyle>
            <a:lvl1pPr algn="ctr">
              <a:buNone/>
              <a:defRPr sz="700" b="1">
                <a:solidFill>
                  <a:srgbClr val="5AB647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ctr" defTabSz="1043056" latinLnBrk="1">
              <a:spcBef>
                <a:spcPct val="20000"/>
              </a:spcBef>
              <a:buNone/>
            </a:pPr>
            <a:r>
              <a:rPr lang="en-US" dirty="0"/>
              <a:t>2</a:t>
            </a:r>
            <a:endParaRPr sz="700" b="1" kern="1200" dirty="0">
              <a:solidFill>
                <a:srgbClr val="5AB647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4" name="slide3_shape2"/>
          <p:cNvSpPr>
            <a:spLocks noGrp="1"/>
          </p:cNvSpPr>
          <p:nvPr>
            <p:ph type="body" sz="quarter" idx="15"/>
          </p:nvPr>
        </p:nvSpPr>
        <p:spPr>
          <a:xfrm>
            <a:off x="450156" y="384922"/>
            <a:ext cx="9649072" cy="2920899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100"/>
              </a:lnSpc>
              <a:buNone/>
              <a:defRPr sz="1900" spc="50" baseline="0">
                <a:solidFill>
                  <a:srgbClr val="5AB647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lnSpc>
                <a:spcPct val="150000"/>
              </a:lnSpc>
            </a:pPr>
            <a:endParaRPr lang="en-US" altLang="ko-KR" sz="1600" dirty="0">
              <a:latin typeface="+mj-lt"/>
              <a:ea typeface="+mj-ea"/>
            </a:endParaRPr>
          </a:p>
          <a:p>
            <a:pPr lvl="0">
              <a:lnSpc>
                <a:spcPct val="150000"/>
              </a:lnSpc>
            </a:pPr>
            <a:r>
              <a:rPr lang="ko-KR" altLang="ko-KR" sz="1600" b="1" dirty="0"/>
              <a:t>【</a:t>
            </a:r>
            <a:r>
              <a:rPr lang="en-US" altLang="ko-KR" sz="1600" b="1" dirty="0"/>
              <a:t> </a:t>
            </a:r>
            <a:r>
              <a:rPr lang="ko-KR" altLang="en-US" sz="1600" b="1" dirty="0">
                <a:latin typeface="+mj-lt"/>
                <a:ea typeface="+mj-ea"/>
              </a:rPr>
              <a:t>참고사항</a:t>
            </a:r>
            <a:r>
              <a:rPr lang="en-US" altLang="ko-KR" sz="1600" b="1" dirty="0">
                <a:latin typeface="+mj-lt"/>
                <a:ea typeface="+mj-ea"/>
              </a:rPr>
              <a:t>_</a:t>
            </a:r>
            <a:r>
              <a:rPr lang="ko-KR" altLang="en-US" sz="1600" b="1" dirty="0">
                <a:latin typeface="+mj-lt"/>
                <a:ea typeface="+mj-ea"/>
              </a:rPr>
              <a:t>근로기준법 </a:t>
            </a:r>
            <a:r>
              <a:rPr lang="en-US" altLang="ko-KR" sz="1600" b="1" dirty="0">
                <a:latin typeface="+mj-lt"/>
                <a:ea typeface="+mj-ea"/>
              </a:rPr>
              <a:t>: </a:t>
            </a:r>
            <a:r>
              <a:rPr lang="ko-KR" altLang="en-US" sz="1600" b="1" dirty="0" err="1">
                <a:latin typeface="+mj-lt"/>
                <a:ea typeface="+mj-ea"/>
              </a:rPr>
              <a:t>우리회사기준</a:t>
            </a:r>
            <a:r>
              <a:rPr lang="ko-KR" altLang="en-US" sz="1600" b="1" dirty="0">
                <a:latin typeface="+mj-lt"/>
                <a:ea typeface="+mj-ea"/>
              </a:rPr>
              <a:t> 아님</a:t>
            </a:r>
            <a:r>
              <a:rPr lang="ko-KR" altLang="ko-KR" sz="1600" b="1" dirty="0"/>
              <a:t>】</a:t>
            </a:r>
            <a:endParaRPr lang="en-US" altLang="ko-KR" sz="1600" b="1" dirty="0">
              <a:latin typeface="+mj-lt"/>
              <a:ea typeface="+mj-ea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200" spc="50" dirty="0">
                <a:solidFill>
                  <a:srgbClr val="5AB647"/>
                </a:solidFill>
                <a:latin typeface="+mj-lt"/>
                <a:ea typeface="+mj-ea"/>
              </a:rPr>
              <a:t>2016</a:t>
            </a:r>
            <a:r>
              <a:rPr lang="ko-KR" altLang="en-US" sz="1200" spc="50" dirty="0">
                <a:solidFill>
                  <a:srgbClr val="5AB647"/>
                </a:solidFill>
                <a:latin typeface="+mj-lt"/>
                <a:ea typeface="+mj-ea"/>
              </a:rPr>
              <a:t>년 입사</a:t>
            </a:r>
            <a:r>
              <a:rPr lang="en-US" altLang="ko-KR" sz="1200" spc="50" dirty="0">
                <a:solidFill>
                  <a:srgbClr val="5AB647"/>
                </a:solidFill>
                <a:latin typeface="+mj-lt"/>
                <a:ea typeface="+mj-ea"/>
              </a:rPr>
              <a:t>1</a:t>
            </a:r>
            <a:r>
              <a:rPr lang="ko-KR" altLang="en-US" sz="1200" spc="50" dirty="0">
                <a:solidFill>
                  <a:srgbClr val="5AB647"/>
                </a:solidFill>
                <a:latin typeface="+mj-lt"/>
                <a:ea typeface="+mj-ea"/>
              </a:rPr>
              <a:t>년 미만 근속 직원의 경우</a:t>
            </a:r>
            <a:r>
              <a:rPr lang="en-US" altLang="ko-KR" sz="1200" spc="50" dirty="0">
                <a:solidFill>
                  <a:srgbClr val="5AB647"/>
                </a:solidFill>
                <a:latin typeface="+mj-lt"/>
                <a:ea typeface="+mj-ea"/>
              </a:rPr>
              <a:t>: </a:t>
            </a:r>
            <a:r>
              <a:rPr lang="en-US" altLang="ko-KR" sz="1200" b="1" u="sng" spc="50" dirty="0">
                <a:solidFill>
                  <a:schemeClr val="accent6"/>
                </a:solidFill>
                <a:latin typeface="+mj-lt"/>
                <a:ea typeface="+mj-ea"/>
              </a:rPr>
              <a:t>1</a:t>
            </a:r>
            <a:r>
              <a:rPr lang="ko-KR" altLang="en-US" sz="1200" b="1" u="sng" spc="50" dirty="0">
                <a:solidFill>
                  <a:schemeClr val="accent6"/>
                </a:solidFill>
                <a:latin typeface="+mj-lt"/>
                <a:ea typeface="+mj-ea"/>
              </a:rPr>
              <a:t>개월 근무 시마다 연차휴가 </a:t>
            </a:r>
            <a:r>
              <a:rPr lang="en-US" altLang="ko-KR" sz="1200" b="1" u="sng" spc="50" dirty="0">
                <a:solidFill>
                  <a:schemeClr val="accent6"/>
                </a:solidFill>
                <a:latin typeface="+mj-lt"/>
                <a:ea typeface="+mj-ea"/>
              </a:rPr>
              <a:t>1</a:t>
            </a:r>
            <a:r>
              <a:rPr lang="ko-KR" altLang="en-US" sz="1200" b="1" u="sng" spc="50" dirty="0">
                <a:solidFill>
                  <a:schemeClr val="accent6"/>
                </a:solidFill>
                <a:latin typeface="+mj-lt"/>
                <a:ea typeface="+mj-ea"/>
              </a:rPr>
              <a:t>일</a:t>
            </a:r>
            <a:r>
              <a:rPr lang="ko-KR" altLang="en-US" sz="1200" spc="50" dirty="0">
                <a:solidFill>
                  <a:srgbClr val="5AB647"/>
                </a:solidFill>
                <a:latin typeface="+mj-lt"/>
                <a:ea typeface="+mj-ea"/>
              </a:rPr>
              <a:t> 부여</a:t>
            </a:r>
            <a:endParaRPr lang="en-US" altLang="ko-KR" sz="1200" spc="50" dirty="0">
              <a:solidFill>
                <a:srgbClr val="5AB647"/>
              </a:solidFill>
              <a:latin typeface="+mj-lt"/>
              <a:ea typeface="+mj-ea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200" spc="50" dirty="0">
                <a:solidFill>
                  <a:srgbClr val="5AB647"/>
                </a:solidFill>
                <a:latin typeface="+mj-lt"/>
                <a:ea typeface="+mj-ea"/>
              </a:rPr>
              <a:t>1</a:t>
            </a:r>
            <a:r>
              <a:rPr lang="ko-KR" altLang="en-US" sz="1200" spc="50" dirty="0">
                <a:solidFill>
                  <a:srgbClr val="5AB647"/>
                </a:solidFill>
                <a:latin typeface="+mj-lt"/>
                <a:ea typeface="+mj-ea"/>
              </a:rPr>
              <a:t>년 근속 직원의 경우</a:t>
            </a:r>
            <a:r>
              <a:rPr lang="en-US" altLang="ko-KR" sz="1200" spc="50" dirty="0">
                <a:solidFill>
                  <a:srgbClr val="5AB647"/>
                </a:solidFill>
                <a:latin typeface="+mj-lt"/>
                <a:ea typeface="+mj-ea"/>
              </a:rPr>
              <a:t>: </a:t>
            </a:r>
            <a:r>
              <a:rPr lang="en-US" altLang="ko-KR" sz="1200" b="1" u="sng" spc="50" dirty="0">
                <a:solidFill>
                  <a:schemeClr val="accent6"/>
                </a:solidFill>
                <a:latin typeface="+mj-lt"/>
                <a:ea typeface="+mj-ea"/>
              </a:rPr>
              <a:t>15</a:t>
            </a:r>
            <a:r>
              <a:rPr lang="ko-KR" altLang="en-US" sz="1200" b="1" u="sng" spc="50" dirty="0">
                <a:solidFill>
                  <a:schemeClr val="accent6"/>
                </a:solidFill>
                <a:latin typeface="+mj-lt"/>
                <a:ea typeface="+mj-ea"/>
              </a:rPr>
              <a:t>일 </a:t>
            </a:r>
            <a:r>
              <a:rPr lang="en-US" altLang="ko-KR" sz="1200" b="1" u="sng" spc="50" dirty="0">
                <a:solidFill>
                  <a:schemeClr val="accent6"/>
                </a:solidFill>
                <a:latin typeface="+mj-lt"/>
                <a:ea typeface="+mj-ea"/>
              </a:rPr>
              <a:t>– (</a:t>
            </a:r>
            <a:r>
              <a:rPr lang="ko-KR" altLang="en-US" sz="1200" b="1" u="sng" spc="50" dirty="0">
                <a:solidFill>
                  <a:schemeClr val="accent6"/>
                </a:solidFill>
                <a:latin typeface="+mj-lt"/>
                <a:ea typeface="+mj-ea"/>
              </a:rPr>
              <a:t>최초 </a:t>
            </a:r>
            <a:r>
              <a:rPr lang="en-US" altLang="ko-KR" sz="1200" b="1" u="sng" spc="50" dirty="0">
                <a:solidFill>
                  <a:schemeClr val="accent6"/>
                </a:solidFill>
                <a:latin typeface="+mj-lt"/>
                <a:ea typeface="+mj-ea"/>
              </a:rPr>
              <a:t>1</a:t>
            </a:r>
            <a:r>
              <a:rPr lang="ko-KR" altLang="en-US" sz="1200" b="1" u="sng" spc="50" dirty="0">
                <a:solidFill>
                  <a:schemeClr val="accent6"/>
                </a:solidFill>
                <a:latin typeface="+mj-lt"/>
                <a:ea typeface="+mj-ea"/>
              </a:rPr>
              <a:t>년간 사용한 연차일수</a:t>
            </a:r>
            <a:r>
              <a:rPr lang="en-US" altLang="ko-KR" sz="1200" b="1" u="sng" spc="50" dirty="0">
                <a:solidFill>
                  <a:schemeClr val="accent6"/>
                </a:solidFill>
                <a:latin typeface="+mj-lt"/>
                <a:ea typeface="+mj-ea"/>
              </a:rPr>
              <a:t>)</a:t>
            </a:r>
            <a:r>
              <a:rPr lang="ko-KR" altLang="en-US" sz="1200" spc="50" dirty="0">
                <a:solidFill>
                  <a:srgbClr val="5AB647"/>
                </a:solidFill>
                <a:latin typeface="+mj-lt"/>
                <a:ea typeface="+mj-ea"/>
              </a:rPr>
              <a:t>를 연차휴가로 부여</a:t>
            </a:r>
            <a:endParaRPr lang="en-US" altLang="ko-KR" sz="1200" spc="50" dirty="0">
              <a:solidFill>
                <a:srgbClr val="5AB647"/>
              </a:solidFill>
              <a:latin typeface="+mj-lt"/>
              <a:ea typeface="+mj-ea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200" spc="50" dirty="0">
                <a:solidFill>
                  <a:srgbClr val="5AB647"/>
                </a:solidFill>
                <a:latin typeface="+mj-lt"/>
                <a:ea typeface="+mj-ea"/>
              </a:rPr>
              <a:t>2</a:t>
            </a:r>
            <a:r>
              <a:rPr lang="ko-KR" altLang="en-US" sz="1200" spc="50" dirty="0">
                <a:solidFill>
                  <a:srgbClr val="5AB647"/>
                </a:solidFill>
                <a:latin typeface="+mj-lt"/>
                <a:ea typeface="+mj-ea"/>
              </a:rPr>
              <a:t>년 근속 직원의 경우</a:t>
            </a:r>
            <a:r>
              <a:rPr lang="en-US" altLang="ko-KR" sz="1200" spc="50" dirty="0">
                <a:solidFill>
                  <a:srgbClr val="5AB647"/>
                </a:solidFill>
                <a:latin typeface="+mj-lt"/>
                <a:ea typeface="+mj-ea"/>
              </a:rPr>
              <a:t>: </a:t>
            </a:r>
            <a:r>
              <a:rPr lang="ko-KR" altLang="en-US" sz="1200" spc="50" dirty="0">
                <a:solidFill>
                  <a:srgbClr val="5AB647"/>
                </a:solidFill>
                <a:latin typeface="+mj-lt"/>
                <a:ea typeface="+mj-ea"/>
              </a:rPr>
              <a:t>연차휴가 </a:t>
            </a:r>
            <a:r>
              <a:rPr lang="en-US" altLang="ko-KR" sz="1200" spc="50" dirty="0">
                <a:solidFill>
                  <a:srgbClr val="5AB647"/>
                </a:solidFill>
                <a:latin typeface="+mj-lt"/>
                <a:ea typeface="+mj-ea"/>
              </a:rPr>
              <a:t>15</a:t>
            </a:r>
            <a:r>
              <a:rPr lang="ko-KR" altLang="en-US" sz="1200" spc="50" dirty="0">
                <a:solidFill>
                  <a:srgbClr val="5AB647"/>
                </a:solidFill>
                <a:latin typeface="+mj-lt"/>
                <a:ea typeface="+mj-ea"/>
              </a:rPr>
              <a:t>일 부여</a:t>
            </a:r>
            <a:endParaRPr lang="en-US" altLang="ko-KR" sz="1200" spc="50" dirty="0">
              <a:solidFill>
                <a:srgbClr val="5AB647"/>
              </a:solidFill>
              <a:latin typeface="+mj-lt"/>
              <a:ea typeface="+mj-ea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200" spc="50" dirty="0">
                <a:solidFill>
                  <a:srgbClr val="5AB647"/>
                </a:solidFill>
                <a:latin typeface="+mj-lt"/>
                <a:ea typeface="+mj-ea"/>
              </a:rPr>
              <a:t>3</a:t>
            </a:r>
            <a:r>
              <a:rPr lang="ko-KR" altLang="en-US" sz="1200" spc="50" dirty="0">
                <a:solidFill>
                  <a:srgbClr val="5AB647"/>
                </a:solidFill>
                <a:latin typeface="+mj-lt"/>
                <a:ea typeface="+mj-ea"/>
              </a:rPr>
              <a:t>년 이상 근속 직원의 경우</a:t>
            </a:r>
            <a:r>
              <a:rPr lang="en-US" altLang="ko-KR" sz="1200" spc="50" dirty="0">
                <a:solidFill>
                  <a:srgbClr val="5AB647"/>
                </a:solidFill>
                <a:latin typeface="+mj-lt"/>
                <a:ea typeface="+mj-ea"/>
              </a:rPr>
              <a:t>: 3</a:t>
            </a:r>
            <a:r>
              <a:rPr lang="ko-KR" altLang="en-US" sz="1200" spc="50" dirty="0">
                <a:solidFill>
                  <a:srgbClr val="5AB647"/>
                </a:solidFill>
                <a:latin typeface="+mj-lt"/>
                <a:ea typeface="+mj-ea"/>
              </a:rPr>
              <a:t>년 이상 근속부터 최초 </a:t>
            </a:r>
            <a:r>
              <a:rPr lang="en-US" altLang="ko-KR" sz="1200" spc="50" dirty="0">
                <a:solidFill>
                  <a:srgbClr val="5AB647"/>
                </a:solidFill>
                <a:latin typeface="+mj-lt"/>
                <a:ea typeface="+mj-ea"/>
              </a:rPr>
              <a:t>1</a:t>
            </a:r>
            <a:r>
              <a:rPr lang="ko-KR" altLang="en-US" sz="1200" spc="50" dirty="0">
                <a:solidFill>
                  <a:srgbClr val="5AB647"/>
                </a:solidFill>
                <a:latin typeface="+mj-lt"/>
                <a:ea typeface="+mj-ea"/>
              </a:rPr>
              <a:t>년을 초과하여 </a:t>
            </a:r>
            <a:r>
              <a:rPr lang="ko-KR" altLang="en-US" sz="1200" b="1" u="sng" spc="50" dirty="0">
                <a:solidFill>
                  <a:schemeClr val="accent6"/>
                </a:solidFill>
                <a:latin typeface="+mj-lt"/>
                <a:ea typeface="+mj-ea"/>
              </a:rPr>
              <a:t>매 </a:t>
            </a:r>
            <a:r>
              <a:rPr lang="en-US" altLang="ko-KR" sz="1200" b="1" u="sng" spc="50" dirty="0">
                <a:solidFill>
                  <a:schemeClr val="accent6"/>
                </a:solidFill>
                <a:latin typeface="+mj-lt"/>
                <a:ea typeface="+mj-ea"/>
              </a:rPr>
              <a:t>2</a:t>
            </a:r>
            <a:r>
              <a:rPr lang="ko-KR" altLang="en-US" sz="1200" b="1" u="sng" spc="50" dirty="0">
                <a:solidFill>
                  <a:schemeClr val="accent6"/>
                </a:solidFill>
                <a:latin typeface="+mj-lt"/>
                <a:ea typeface="+mj-ea"/>
              </a:rPr>
              <a:t>년 경과 시 연차휴가가 </a:t>
            </a:r>
            <a:r>
              <a:rPr lang="en-US" altLang="ko-KR" sz="1200" b="1" u="sng" spc="50" dirty="0">
                <a:solidFill>
                  <a:schemeClr val="accent6"/>
                </a:solidFill>
                <a:latin typeface="+mj-lt"/>
                <a:ea typeface="+mj-ea"/>
              </a:rPr>
              <a:t>1</a:t>
            </a:r>
            <a:r>
              <a:rPr lang="ko-KR" altLang="en-US" sz="1200" b="1" u="sng" spc="50" dirty="0">
                <a:solidFill>
                  <a:schemeClr val="accent6"/>
                </a:solidFill>
                <a:latin typeface="+mj-lt"/>
                <a:ea typeface="+mj-ea"/>
              </a:rPr>
              <a:t>일씩 추가</a:t>
            </a:r>
            <a:r>
              <a:rPr lang="ko-KR" altLang="en-US" sz="1200" spc="50" dirty="0">
                <a:solidFill>
                  <a:srgbClr val="5AB647"/>
                </a:solidFill>
                <a:latin typeface="+mj-lt"/>
                <a:ea typeface="+mj-ea"/>
              </a:rPr>
              <a:t> 부여</a:t>
            </a:r>
            <a:br>
              <a:rPr lang="en-US" altLang="ko-KR" sz="1200" spc="50" dirty="0">
                <a:solidFill>
                  <a:srgbClr val="5AB647"/>
                </a:solidFill>
                <a:latin typeface="+mj-lt"/>
                <a:ea typeface="+mj-ea"/>
              </a:rPr>
            </a:br>
            <a:r>
              <a:rPr lang="en-US" altLang="ko-KR" sz="1200" spc="50" dirty="0">
                <a:solidFill>
                  <a:srgbClr val="5AB647"/>
                </a:solidFill>
                <a:latin typeface="+mj-lt"/>
                <a:ea typeface="+mj-ea"/>
              </a:rPr>
              <a:t>                                  </a:t>
            </a:r>
            <a:r>
              <a:rPr lang="ko-KR" altLang="en-US" sz="1200" spc="50" dirty="0">
                <a:solidFill>
                  <a:srgbClr val="5AB647"/>
                </a:solidFill>
                <a:latin typeface="+mj-lt"/>
                <a:ea typeface="+mj-ea"/>
              </a:rPr>
              <a:t>다만 연차휴가 최대 한도는 </a:t>
            </a:r>
            <a:r>
              <a:rPr lang="en-US" altLang="ko-KR" sz="1200" spc="50" dirty="0">
                <a:solidFill>
                  <a:srgbClr val="5AB647"/>
                </a:solidFill>
                <a:latin typeface="+mj-lt"/>
                <a:ea typeface="+mj-ea"/>
              </a:rPr>
              <a:t>25</a:t>
            </a:r>
            <a:r>
              <a:rPr lang="ko-KR" altLang="en-US" sz="1200" spc="50" dirty="0">
                <a:solidFill>
                  <a:srgbClr val="5AB647"/>
                </a:solidFill>
                <a:latin typeface="+mj-lt"/>
                <a:ea typeface="+mj-ea"/>
              </a:rPr>
              <a:t>일</a:t>
            </a:r>
            <a:br>
              <a:rPr lang="en-US" altLang="ko-KR" sz="1200" spc="50" dirty="0">
                <a:solidFill>
                  <a:srgbClr val="5AB647"/>
                </a:solidFill>
                <a:latin typeface="+mj-lt"/>
                <a:ea typeface="+mj-ea"/>
              </a:rPr>
            </a:br>
            <a:r>
              <a:rPr lang="en-US" altLang="ko-KR" sz="1200" spc="50" dirty="0">
                <a:solidFill>
                  <a:srgbClr val="5AB647"/>
                </a:solidFill>
                <a:latin typeface="+mj-lt"/>
                <a:ea typeface="+mj-ea"/>
              </a:rPr>
              <a:t>                                 (</a:t>
            </a:r>
            <a:r>
              <a:rPr lang="ko-KR" altLang="en-US" sz="1200" spc="50" dirty="0">
                <a:solidFill>
                  <a:srgbClr val="5AB647"/>
                </a:solidFill>
                <a:latin typeface="+mj-lt"/>
                <a:ea typeface="+mj-ea"/>
              </a:rPr>
              <a:t>예</a:t>
            </a:r>
            <a:r>
              <a:rPr lang="en-US" altLang="ko-KR" sz="1200" spc="50" dirty="0">
                <a:solidFill>
                  <a:srgbClr val="5AB647"/>
                </a:solidFill>
                <a:latin typeface="+mj-lt"/>
                <a:ea typeface="+mj-ea"/>
              </a:rPr>
              <a:t>. 3</a:t>
            </a:r>
            <a:r>
              <a:rPr lang="ko-KR" altLang="en-US" sz="1200" spc="50" dirty="0" err="1">
                <a:solidFill>
                  <a:srgbClr val="5AB647"/>
                </a:solidFill>
                <a:latin typeface="+mj-lt"/>
                <a:ea typeface="+mj-ea"/>
              </a:rPr>
              <a:t>년차</a:t>
            </a:r>
            <a:r>
              <a:rPr lang="ko-KR" altLang="en-US" sz="1200" spc="50" dirty="0">
                <a:solidFill>
                  <a:srgbClr val="5AB647"/>
                </a:solidFill>
                <a:latin typeface="+mj-lt"/>
                <a:ea typeface="+mj-ea"/>
              </a:rPr>
              <a:t> </a:t>
            </a:r>
            <a:r>
              <a:rPr lang="en-US" altLang="ko-KR" sz="1200" spc="50" dirty="0">
                <a:solidFill>
                  <a:srgbClr val="5AB647"/>
                </a:solidFill>
                <a:latin typeface="+mj-lt"/>
                <a:ea typeface="+mj-ea"/>
              </a:rPr>
              <a:t>– 16</a:t>
            </a:r>
            <a:r>
              <a:rPr lang="ko-KR" altLang="en-US" sz="1200" spc="50" dirty="0">
                <a:solidFill>
                  <a:srgbClr val="5AB647"/>
                </a:solidFill>
                <a:latin typeface="+mj-lt"/>
                <a:ea typeface="+mj-ea"/>
              </a:rPr>
              <a:t>일</a:t>
            </a:r>
            <a:r>
              <a:rPr lang="en-US" altLang="ko-KR" sz="1200" spc="50" dirty="0">
                <a:solidFill>
                  <a:srgbClr val="5AB647"/>
                </a:solidFill>
                <a:latin typeface="+mj-lt"/>
                <a:ea typeface="+mj-ea"/>
              </a:rPr>
              <a:t>, 4</a:t>
            </a:r>
            <a:r>
              <a:rPr lang="ko-KR" altLang="en-US" sz="1200" spc="50" dirty="0" err="1">
                <a:solidFill>
                  <a:srgbClr val="5AB647"/>
                </a:solidFill>
                <a:latin typeface="+mj-lt"/>
                <a:ea typeface="+mj-ea"/>
              </a:rPr>
              <a:t>년차</a:t>
            </a:r>
            <a:r>
              <a:rPr lang="ko-KR" altLang="en-US" sz="1200" spc="50" dirty="0">
                <a:solidFill>
                  <a:srgbClr val="5AB647"/>
                </a:solidFill>
                <a:latin typeface="+mj-lt"/>
                <a:ea typeface="+mj-ea"/>
              </a:rPr>
              <a:t> </a:t>
            </a:r>
            <a:r>
              <a:rPr lang="en-US" altLang="ko-KR" sz="1200" spc="50" dirty="0">
                <a:solidFill>
                  <a:srgbClr val="5AB647"/>
                </a:solidFill>
                <a:latin typeface="+mj-lt"/>
                <a:ea typeface="+mj-ea"/>
              </a:rPr>
              <a:t>– 16</a:t>
            </a:r>
            <a:r>
              <a:rPr lang="ko-KR" altLang="en-US" sz="1200" spc="50" dirty="0">
                <a:solidFill>
                  <a:srgbClr val="5AB647"/>
                </a:solidFill>
                <a:latin typeface="+mj-lt"/>
                <a:ea typeface="+mj-ea"/>
              </a:rPr>
              <a:t>일</a:t>
            </a:r>
            <a:r>
              <a:rPr lang="en-US" altLang="ko-KR" sz="1200" spc="50" dirty="0">
                <a:solidFill>
                  <a:srgbClr val="5AB647"/>
                </a:solidFill>
                <a:latin typeface="+mj-lt"/>
                <a:ea typeface="+mj-ea"/>
              </a:rPr>
              <a:t>, 5</a:t>
            </a:r>
            <a:r>
              <a:rPr lang="ko-KR" altLang="en-US" sz="1200" spc="50" dirty="0" err="1">
                <a:solidFill>
                  <a:srgbClr val="5AB647"/>
                </a:solidFill>
                <a:latin typeface="+mj-lt"/>
                <a:ea typeface="+mj-ea"/>
              </a:rPr>
              <a:t>년차</a:t>
            </a:r>
            <a:r>
              <a:rPr lang="ko-KR" altLang="en-US" sz="1200" spc="50" dirty="0">
                <a:solidFill>
                  <a:srgbClr val="5AB647"/>
                </a:solidFill>
                <a:latin typeface="+mj-lt"/>
                <a:ea typeface="+mj-ea"/>
              </a:rPr>
              <a:t> </a:t>
            </a:r>
            <a:r>
              <a:rPr lang="en-US" altLang="ko-KR" sz="1200" spc="50" dirty="0">
                <a:solidFill>
                  <a:srgbClr val="5AB647"/>
                </a:solidFill>
                <a:latin typeface="+mj-lt"/>
                <a:ea typeface="+mj-ea"/>
              </a:rPr>
              <a:t>– 17</a:t>
            </a:r>
            <a:r>
              <a:rPr lang="ko-KR" altLang="en-US" sz="1200" spc="50" dirty="0">
                <a:solidFill>
                  <a:srgbClr val="5AB647"/>
                </a:solidFill>
                <a:latin typeface="+mj-lt"/>
                <a:ea typeface="+mj-ea"/>
              </a:rPr>
              <a:t>일</a:t>
            </a:r>
            <a:r>
              <a:rPr lang="en-US" altLang="ko-KR" sz="1200" spc="50" dirty="0">
                <a:solidFill>
                  <a:srgbClr val="5AB647"/>
                </a:solidFill>
                <a:latin typeface="+mj-lt"/>
                <a:ea typeface="+mj-ea"/>
              </a:rPr>
              <a:t>, …)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j-lt"/>
              <a:ea typeface="+mj-ea"/>
            </a:endParaRPr>
          </a:p>
        </p:txBody>
      </p:sp>
      <p:sp>
        <p:nvSpPr>
          <p:cNvPr id="5" name="slide3_shape3"/>
          <p:cNvSpPr>
            <a:spLocks noGrp="1"/>
          </p:cNvSpPr>
          <p:nvPr>
            <p:ph type="body" sz="quarter" idx="13"/>
          </p:nvPr>
        </p:nvSpPr>
        <p:spPr>
          <a:xfrm>
            <a:off x="1074727" y="384922"/>
            <a:ext cx="2190731" cy="657225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900" spc="50" baseline="0">
                <a:solidFill>
                  <a:srgbClr val="F18D00"/>
                </a:solidFill>
                <a:latin typeface="나눔고딕 ExtraBold"/>
                <a:ea typeface="나눔고딕 ExtraBold"/>
              </a:defRPr>
            </a:lvl1pPr>
          </a:lstStyle>
          <a:p>
            <a:pPr marL="391146" lvl="0" indent="-391146" algn="l" defTabSz="1043056" latinLnBrk="1">
              <a:spcBef>
                <a:spcPct val="20000"/>
              </a:spcBef>
              <a:buNone/>
            </a:pPr>
            <a:r>
              <a:rPr lang="en-US" altLang="ko-KR" sz="1900" b="1" kern="1200" spc="50" baseline="0" dirty="0">
                <a:solidFill>
                  <a:srgbClr val="F18D00"/>
                </a:solidFill>
                <a:latin typeface="HY강M" pitchFamily="18" charset="-127"/>
                <a:ea typeface="HY강M" pitchFamily="18" charset="-127"/>
              </a:rPr>
              <a:t>002. </a:t>
            </a:r>
            <a:r>
              <a:rPr lang="ko-KR" altLang="en-US" sz="1900" b="1" kern="1200" spc="50" baseline="0" dirty="0">
                <a:solidFill>
                  <a:srgbClr val="F18D00"/>
                </a:solidFill>
                <a:latin typeface="HY강M" pitchFamily="18" charset="-127"/>
                <a:ea typeface="HY강M" pitchFamily="18" charset="-127"/>
              </a:rPr>
              <a:t>연차휴가</a:t>
            </a:r>
            <a:endParaRPr sz="1900" b="1" kern="1200" spc="50" baseline="0" dirty="0">
              <a:solidFill>
                <a:srgbClr val="F18D00"/>
              </a:solidFill>
              <a:latin typeface="HY강M" pitchFamily="18" charset="-127"/>
              <a:ea typeface="HY강M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98228" y="4002171"/>
            <a:ext cx="806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08312" y="3938547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602284" y="3930163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06340" y="3938547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75259" y="3938547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9916" y="3561477"/>
            <a:ext cx="5040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2016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6100" y="4059009"/>
            <a:ext cx="5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12/21</a:t>
            </a:r>
          </a:p>
          <a:p>
            <a:r>
              <a:rPr lang="ko-KR" altLang="en-US" sz="900" dirty="0"/>
              <a:t>입사</a:t>
            </a:r>
            <a:endParaRPr lang="en-US" altLang="ko-KR" sz="900" dirty="0"/>
          </a:p>
        </p:txBody>
      </p:sp>
      <p:sp>
        <p:nvSpPr>
          <p:cNvPr id="19" name="TextBox 18"/>
          <p:cNvSpPr txBox="1"/>
          <p:nvPr/>
        </p:nvSpPr>
        <p:spPr>
          <a:xfrm>
            <a:off x="1392634" y="3545480"/>
            <a:ext cx="5040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2017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40401" y="4087970"/>
            <a:ext cx="4086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1/1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96690" y="4082563"/>
            <a:ext cx="6183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1/21</a:t>
            </a:r>
          </a:p>
          <a:p>
            <a:r>
              <a:rPr lang="ko-KR" altLang="en-US" sz="900" dirty="0"/>
              <a:t>연차</a:t>
            </a:r>
            <a:r>
              <a:rPr lang="en-US" altLang="ko-KR" sz="900" dirty="0"/>
              <a:t>1</a:t>
            </a:r>
            <a:r>
              <a:rPr lang="ko-KR" altLang="en-US" sz="900" dirty="0" err="1"/>
              <a:t>일발생</a:t>
            </a:r>
            <a:endParaRPr lang="en-US" altLang="ko-KR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3402484" y="4082562"/>
            <a:ext cx="6903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11/21</a:t>
            </a:r>
          </a:p>
          <a:p>
            <a:r>
              <a:rPr lang="ko-KR" altLang="en-US" sz="900" dirty="0"/>
              <a:t>누적</a:t>
            </a:r>
            <a:r>
              <a:rPr lang="en-US" altLang="ko-KR" sz="900" dirty="0"/>
              <a:t>11</a:t>
            </a:r>
            <a:r>
              <a:rPr lang="ko-KR" altLang="en-US" sz="900" dirty="0" err="1"/>
              <a:t>일발생</a:t>
            </a:r>
            <a:endParaRPr lang="en-US" altLang="ko-KR" sz="9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4283518" y="3930163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50556" y="4070405"/>
            <a:ext cx="6903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12/21</a:t>
            </a:r>
          </a:p>
          <a:p>
            <a:r>
              <a:rPr lang="ko-KR" altLang="en-US" sz="900" dirty="0"/>
              <a:t>누적</a:t>
            </a:r>
            <a:r>
              <a:rPr lang="en-US" altLang="ko-KR" sz="900" dirty="0"/>
              <a:t>15</a:t>
            </a:r>
            <a:r>
              <a:rPr lang="ko-KR" altLang="en-US" sz="900" dirty="0" err="1"/>
              <a:t>일발생</a:t>
            </a:r>
            <a:endParaRPr lang="en-US" altLang="ko-KR" sz="900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1091944" y="4722251"/>
            <a:ext cx="4354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446863" y="3949197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31235" y="4064886"/>
            <a:ext cx="6903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12/21</a:t>
            </a:r>
          </a:p>
          <a:p>
            <a:r>
              <a:rPr lang="ko-KR" altLang="en-US" sz="900" dirty="0"/>
              <a:t>추가</a:t>
            </a:r>
            <a:r>
              <a:rPr lang="en-US" altLang="ko-KR" sz="900" dirty="0"/>
              <a:t>15</a:t>
            </a:r>
            <a:r>
              <a:rPr lang="ko-KR" altLang="en-US" sz="900" dirty="0" err="1"/>
              <a:t>일발생</a:t>
            </a:r>
            <a:endParaRPr lang="en-US" altLang="ko-KR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4482604" y="3691418"/>
            <a:ext cx="5040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2018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4723977" y="394533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42546" y="4065796"/>
            <a:ext cx="4086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1/1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37355" y="4010555"/>
            <a:ext cx="38343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016207" y="4829502"/>
            <a:ext cx="2076637" cy="230832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</a:t>
            </a:r>
            <a:r>
              <a:rPr lang="ko-KR" altLang="en-US" sz="900" dirty="0"/>
              <a:t>년 동안 </a:t>
            </a:r>
            <a:r>
              <a:rPr lang="en-US" altLang="ko-KR" sz="900" dirty="0"/>
              <a:t>15</a:t>
            </a:r>
            <a:r>
              <a:rPr lang="ko-KR" altLang="en-US" sz="900" dirty="0"/>
              <a:t>일의 연차를 나눠서 사용</a:t>
            </a:r>
            <a:endParaRPr lang="en-US" altLang="ko-KR" sz="900" dirty="0"/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5446863" y="5125703"/>
            <a:ext cx="1959755" cy="8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520720" y="5422466"/>
            <a:ext cx="1885898" cy="369332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추가발생 연차를 </a:t>
            </a:r>
            <a:r>
              <a:rPr lang="en-US" altLang="ko-KR" sz="900" dirty="0"/>
              <a:t>1</a:t>
            </a:r>
            <a:r>
              <a:rPr lang="ko-KR" altLang="en-US" sz="900" dirty="0"/>
              <a:t>년 동안 사용</a:t>
            </a:r>
            <a:endParaRPr lang="en-US" altLang="ko-KR" sz="900" dirty="0"/>
          </a:p>
          <a:p>
            <a:r>
              <a:rPr lang="en-US" altLang="ko-KR" sz="900" dirty="0"/>
              <a:t>(15</a:t>
            </a:r>
            <a:r>
              <a:rPr lang="ko-KR" altLang="en-US" sz="900" dirty="0"/>
              <a:t>일</a:t>
            </a:r>
            <a:r>
              <a:rPr lang="en-US" altLang="ko-KR" sz="900" dirty="0"/>
              <a:t>)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5446863" y="3945334"/>
            <a:ext cx="0" cy="1929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430180" y="3927023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214552" y="4042712"/>
            <a:ext cx="6903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12/21</a:t>
            </a:r>
          </a:p>
          <a:p>
            <a:r>
              <a:rPr lang="ko-KR" altLang="en-US" sz="900" dirty="0"/>
              <a:t>추가</a:t>
            </a:r>
            <a:r>
              <a:rPr lang="en-US" altLang="ko-KR" sz="900" dirty="0"/>
              <a:t>15</a:t>
            </a:r>
            <a:r>
              <a:rPr lang="ko-KR" altLang="en-US" sz="900" dirty="0" err="1"/>
              <a:t>일발생</a:t>
            </a:r>
            <a:endParaRPr lang="en-US" altLang="ko-KR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6465921" y="3669244"/>
            <a:ext cx="5040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2019</a:t>
            </a:r>
          </a:p>
        </p:txBody>
      </p:sp>
      <p:cxnSp>
        <p:nvCxnSpPr>
          <p:cNvPr id="47" name="직선 연결선 46"/>
          <p:cNvCxnSpPr/>
          <p:nvPr/>
        </p:nvCxnSpPr>
        <p:spPr>
          <a:xfrm>
            <a:off x="6707294" y="392316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525863" y="4043622"/>
            <a:ext cx="4086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1/1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7434933" y="4017342"/>
            <a:ext cx="6799" cy="23869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7438332" y="5946387"/>
            <a:ext cx="1573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565258" y="6219611"/>
            <a:ext cx="1309834" cy="369332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추가발생 연차를 </a:t>
            </a:r>
            <a:r>
              <a:rPr lang="en-US" altLang="ko-KR" sz="900" dirty="0"/>
              <a:t>1</a:t>
            </a:r>
            <a:r>
              <a:rPr lang="ko-KR" altLang="en-US" sz="900" dirty="0"/>
              <a:t>년</a:t>
            </a:r>
            <a:endParaRPr lang="en-US" altLang="ko-KR" sz="900" dirty="0"/>
          </a:p>
          <a:p>
            <a:r>
              <a:rPr lang="ko-KR" altLang="en-US" sz="900" dirty="0"/>
              <a:t>동안 사용</a:t>
            </a:r>
            <a:r>
              <a:rPr lang="en-US" altLang="ko-KR" sz="900" dirty="0"/>
              <a:t>(16</a:t>
            </a:r>
            <a:r>
              <a:rPr lang="ko-KR" altLang="en-US" sz="900" dirty="0"/>
              <a:t>일</a:t>
            </a:r>
            <a:r>
              <a:rPr lang="en-US" altLang="ko-KR" sz="900" dirty="0"/>
              <a:t>)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9011940" y="4027237"/>
            <a:ext cx="9424" cy="23332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9019108" y="3956812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>
            <a:off x="7438332" y="3545480"/>
            <a:ext cx="284632" cy="269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398326" y="3191552"/>
            <a:ext cx="1613614" cy="369332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잔여연차에 대한 수당은 </a:t>
            </a:r>
            <a:endParaRPr lang="en-US" altLang="ko-KR" sz="900" dirty="0"/>
          </a:p>
          <a:p>
            <a:r>
              <a:rPr lang="ko-KR" altLang="en-US" sz="900" dirty="0"/>
              <a:t>익월 </a:t>
            </a:r>
            <a:r>
              <a:rPr lang="ko-KR" altLang="en-US" sz="900" dirty="0" err="1"/>
              <a:t>급여일에</a:t>
            </a:r>
            <a:r>
              <a:rPr lang="ko-KR" altLang="en-US" sz="900" dirty="0"/>
              <a:t> 지급</a:t>
            </a:r>
            <a:r>
              <a:rPr lang="en-US" altLang="ko-KR" sz="900" dirty="0"/>
              <a:t>(1/25)</a:t>
            </a:r>
          </a:p>
        </p:txBody>
      </p:sp>
      <p:cxnSp>
        <p:nvCxnSpPr>
          <p:cNvPr id="67" name="직선 연결선 66"/>
          <p:cNvCxnSpPr/>
          <p:nvPr/>
        </p:nvCxnSpPr>
        <p:spPr>
          <a:xfrm>
            <a:off x="1108312" y="4059009"/>
            <a:ext cx="0" cy="77049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7164" y="6360516"/>
            <a:ext cx="6397311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잔여연차가 남아있지 않은 경우에도 연차 사용은 가능하며 마이너스 연차로 관리하여 발생연차에서 차감한다</a:t>
            </a:r>
            <a:r>
              <a:rPr lang="en-US" altLang="ko-KR" sz="1400" dirty="0"/>
              <a:t>.</a:t>
            </a:r>
          </a:p>
        </p:txBody>
      </p:sp>
      <p:cxnSp>
        <p:nvCxnSpPr>
          <p:cNvPr id="43" name="직선 화살표 연결선 42"/>
          <p:cNvCxnSpPr/>
          <p:nvPr/>
        </p:nvCxnSpPr>
        <p:spPr>
          <a:xfrm flipH="1">
            <a:off x="5440538" y="3539716"/>
            <a:ext cx="284632" cy="269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400532" y="3185788"/>
            <a:ext cx="1613614" cy="369332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잔여연차에 대한 수당은 </a:t>
            </a:r>
            <a:endParaRPr lang="en-US" altLang="ko-KR" sz="900" b="1" dirty="0"/>
          </a:p>
          <a:p>
            <a:r>
              <a:rPr lang="ko-KR" altLang="en-US" sz="900" b="1" dirty="0"/>
              <a:t>익월 </a:t>
            </a:r>
            <a:r>
              <a:rPr lang="ko-KR" altLang="en-US" sz="900" b="1" dirty="0" err="1"/>
              <a:t>급여일에</a:t>
            </a:r>
            <a:r>
              <a:rPr lang="ko-KR" altLang="en-US" sz="900" b="1" dirty="0"/>
              <a:t> 지급</a:t>
            </a:r>
            <a:r>
              <a:rPr lang="en-US" altLang="ko-KR" sz="900" b="1" dirty="0"/>
              <a:t>(1/25)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3_shape1"/>
          <p:cNvSpPr>
            <a:spLocks noGrp="1"/>
          </p:cNvSpPr>
          <p:nvPr>
            <p:ph type="body" sz="quarter" idx="14"/>
          </p:nvPr>
        </p:nvSpPr>
        <p:spPr>
          <a:xfrm>
            <a:off x="10295206" y="2101037"/>
            <a:ext cx="309366" cy="328613"/>
          </a:xfrm>
          <a:prstGeom prst="rect">
            <a:avLst/>
          </a:prstGeom>
        </p:spPr>
        <p:txBody>
          <a:bodyPr lIns="0" tIns="0" rIns="0" bIns="0"/>
          <a:lstStyle>
            <a:lvl1pPr algn="ctr">
              <a:buNone/>
              <a:defRPr sz="700" b="1">
                <a:solidFill>
                  <a:srgbClr val="5AB647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ctr" defTabSz="1043056" latinLnBrk="1">
              <a:spcBef>
                <a:spcPct val="20000"/>
              </a:spcBef>
              <a:buNone/>
            </a:pPr>
            <a:r>
              <a:rPr lang="en-US" dirty="0"/>
              <a:t>2</a:t>
            </a:r>
            <a:endParaRPr sz="700" b="1" kern="1200" dirty="0">
              <a:solidFill>
                <a:srgbClr val="5AB647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4" name="slide3_shape2"/>
          <p:cNvSpPr>
            <a:spLocks noGrp="1"/>
          </p:cNvSpPr>
          <p:nvPr>
            <p:ph type="body" sz="quarter" idx="15"/>
          </p:nvPr>
        </p:nvSpPr>
        <p:spPr>
          <a:xfrm>
            <a:off x="522164" y="828303"/>
            <a:ext cx="9649072" cy="640871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100"/>
              </a:lnSpc>
              <a:buNone/>
              <a:defRPr sz="1900" spc="50" baseline="0">
                <a:solidFill>
                  <a:srgbClr val="5AB647"/>
                </a:solidFill>
                <a:latin typeface="나눔고딕 ExtraBold"/>
                <a:ea typeface="나눔고딕 ExtraBold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ko-KR" sz="1600" b="1" dirty="0"/>
              <a:t>【</a:t>
            </a:r>
            <a:r>
              <a:rPr lang="ko-KR" altLang="en-US" sz="1600" b="1" dirty="0">
                <a:latin typeface="+mj-lt"/>
                <a:ea typeface="+mj-ea"/>
              </a:rPr>
              <a:t>휴가원 작성</a:t>
            </a:r>
            <a:r>
              <a:rPr lang="ko-KR" altLang="ko-KR" sz="1600" b="1" dirty="0"/>
              <a:t>】</a:t>
            </a:r>
            <a:endParaRPr lang="en-US" altLang="ko-KR" sz="1600" b="1" dirty="0">
              <a:latin typeface="+mj-lt"/>
              <a:ea typeface="+mj-ea"/>
            </a:endParaRPr>
          </a:p>
          <a:p>
            <a:pPr rtl="0" fontAlgn="t"/>
            <a:r>
              <a:rPr lang="en-US" altLang="ko-KR" sz="1400" dirty="0"/>
              <a:t>  </a:t>
            </a:r>
            <a:r>
              <a:rPr lang="en-US" altLang="ko-KR" sz="1400" dirty="0">
                <a:latin typeface="+mn-ea"/>
                <a:ea typeface="+mn-ea"/>
              </a:rPr>
              <a:t>- </a:t>
            </a:r>
            <a:r>
              <a:rPr lang="ko-KR" altLang="en-US" sz="1400" dirty="0">
                <a:latin typeface="+mn-ea"/>
                <a:ea typeface="+mn-ea"/>
              </a:rPr>
              <a:t>휴가 신청 시 그룹웨어를 통해 신청</a:t>
            </a:r>
            <a:endParaRPr lang="en-US" altLang="ko-KR" sz="1400" dirty="0">
              <a:latin typeface="+mn-ea"/>
              <a:ea typeface="+mn-ea"/>
            </a:endParaRPr>
          </a:p>
          <a:p>
            <a:pPr rtl="0" fontAlgn="t"/>
            <a:endParaRPr lang="en-US" altLang="ko-KR" sz="1400" dirty="0">
              <a:latin typeface="+mn-ea"/>
              <a:ea typeface="+mn-ea"/>
            </a:endParaRPr>
          </a:p>
          <a:p>
            <a:pPr rtl="0" fontAlgn="t"/>
            <a:r>
              <a:rPr lang="en-US" altLang="ko-KR" sz="1400" dirty="0">
                <a:latin typeface="+mn-ea"/>
                <a:ea typeface="+mn-ea"/>
              </a:rPr>
              <a:t>  ※ </a:t>
            </a:r>
            <a:r>
              <a:rPr lang="ko-KR" altLang="en-US" sz="1400" dirty="0">
                <a:latin typeface="+mn-ea"/>
                <a:ea typeface="+mn-ea"/>
              </a:rPr>
              <a:t>그룹웨어 → 인사</a:t>
            </a:r>
            <a:r>
              <a:rPr lang="en-US" altLang="ko-KR" sz="1400" dirty="0">
                <a:latin typeface="+mn-ea"/>
                <a:ea typeface="+mn-ea"/>
              </a:rPr>
              <a:t>/</a:t>
            </a:r>
            <a:r>
              <a:rPr lang="ko-KR" altLang="en-US" sz="1400" dirty="0">
                <a:latin typeface="+mn-ea"/>
                <a:ea typeface="+mn-ea"/>
              </a:rPr>
              <a:t>휴가 → 휴가</a:t>
            </a:r>
            <a:r>
              <a:rPr lang="en-US" altLang="ko-KR" sz="1400" dirty="0">
                <a:latin typeface="+mn-ea"/>
                <a:ea typeface="+mn-ea"/>
              </a:rPr>
              <a:t>/</a:t>
            </a:r>
            <a:r>
              <a:rPr lang="ko-KR" altLang="en-US" sz="1400" dirty="0">
                <a:latin typeface="+mn-ea"/>
                <a:ea typeface="+mn-ea"/>
              </a:rPr>
              <a:t>출장신청</a:t>
            </a:r>
            <a:endParaRPr lang="en-US" altLang="ko-KR" sz="1400" dirty="0">
              <a:latin typeface="+mn-ea"/>
              <a:ea typeface="+mn-ea"/>
            </a:endParaRPr>
          </a:p>
          <a:p>
            <a:pPr rtl="0" fontAlgn="t"/>
            <a:r>
              <a:rPr lang="en-US" altLang="ko-KR" sz="1400" dirty="0">
                <a:latin typeface="+mn-ea"/>
                <a:ea typeface="+mn-ea"/>
              </a:rPr>
              <a:t>  </a:t>
            </a:r>
            <a:endParaRPr lang="en-US" altLang="ko-KR" sz="1400" spc="50" dirty="0">
              <a:solidFill>
                <a:srgbClr val="5AB647"/>
              </a:solidFill>
              <a:latin typeface="+mn-ea"/>
              <a:ea typeface="+mn-ea"/>
            </a:endParaRPr>
          </a:p>
        </p:txBody>
      </p:sp>
      <p:sp>
        <p:nvSpPr>
          <p:cNvPr id="5" name="slide3_shape3"/>
          <p:cNvSpPr>
            <a:spLocks noGrp="1"/>
          </p:cNvSpPr>
          <p:nvPr>
            <p:ph type="body" sz="quarter" idx="13"/>
          </p:nvPr>
        </p:nvSpPr>
        <p:spPr>
          <a:xfrm>
            <a:off x="1074727" y="384922"/>
            <a:ext cx="2190731" cy="657225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900" spc="50" baseline="0">
                <a:solidFill>
                  <a:srgbClr val="F18D00"/>
                </a:solidFill>
                <a:latin typeface="나눔고딕 ExtraBold"/>
                <a:ea typeface="나눔고딕 ExtraBold"/>
              </a:defRPr>
            </a:lvl1pPr>
          </a:lstStyle>
          <a:p>
            <a:pPr marL="391146" lvl="0" indent="-391146" algn="l" defTabSz="1043056" latinLnBrk="1">
              <a:spcBef>
                <a:spcPct val="20000"/>
              </a:spcBef>
              <a:buNone/>
            </a:pPr>
            <a:r>
              <a:rPr lang="en-US" altLang="ko-KR" sz="1900" b="1" kern="1200" spc="50" baseline="0" dirty="0">
                <a:solidFill>
                  <a:srgbClr val="F18D00"/>
                </a:solidFill>
                <a:latin typeface="HY강M" pitchFamily="18" charset="-127"/>
                <a:ea typeface="HY강M" pitchFamily="18" charset="-127"/>
              </a:rPr>
              <a:t>002. </a:t>
            </a:r>
            <a:r>
              <a:rPr lang="ko-KR" altLang="en-US" sz="1900" b="1" kern="1200" spc="50" baseline="0" dirty="0">
                <a:solidFill>
                  <a:srgbClr val="F18D00"/>
                </a:solidFill>
                <a:latin typeface="HY강M" pitchFamily="18" charset="-127"/>
                <a:ea typeface="HY강M" pitchFamily="18" charset="-127"/>
              </a:rPr>
              <a:t>연차휴가</a:t>
            </a:r>
            <a:endParaRPr sz="1900" b="1" kern="1200" spc="50" baseline="0" dirty="0">
              <a:solidFill>
                <a:srgbClr val="F18D00"/>
              </a:solidFill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604" y="873507"/>
            <a:ext cx="5439544" cy="35442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2164" y="5501467"/>
            <a:ext cx="7128792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※ </a:t>
            </a:r>
            <a:r>
              <a:rPr lang="en-US" altLang="ko-KR" sz="1400" dirty="0">
                <a:hlinkClick r:id="rId3"/>
              </a:rPr>
              <a:t>http://ep.wdiamondgames.com</a:t>
            </a:r>
            <a:r>
              <a:rPr lang="en-US" altLang="ko-KR" sz="1400" dirty="0"/>
              <a:t> </a:t>
            </a:r>
            <a:r>
              <a:rPr lang="ko-KR" altLang="en-US" sz="1400" dirty="0"/>
              <a:t>← </a:t>
            </a:r>
            <a:r>
              <a:rPr lang="ko-KR" altLang="en-US" sz="1400" dirty="0" err="1"/>
              <a:t>다이아몬드게임즈</a:t>
            </a:r>
            <a:r>
              <a:rPr lang="ko-KR" altLang="en-US" sz="1400" dirty="0"/>
              <a:t> 그룹웨어 </a:t>
            </a:r>
            <a:r>
              <a:rPr lang="en-US" altLang="ko-KR" sz="1400" dirty="0"/>
              <a:t>(</a:t>
            </a:r>
            <a:r>
              <a:rPr lang="ko-KR" altLang="en-US" sz="1400" dirty="0"/>
              <a:t>사내 메일과 연동</a:t>
            </a:r>
            <a:r>
              <a:rPr lang="en-US" altLang="ko-KR" sz="1400" dirty="0"/>
              <a:t>)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3_shape1"/>
          <p:cNvSpPr>
            <a:spLocks noGrp="1"/>
          </p:cNvSpPr>
          <p:nvPr>
            <p:ph type="body" sz="quarter" idx="14"/>
          </p:nvPr>
        </p:nvSpPr>
        <p:spPr>
          <a:xfrm>
            <a:off x="10295206" y="2101037"/>
            <a:ext cx="309366" cy="328613"/>
          </a:xfrm>
          <a:prstGeom prst="rect">
            <a:avLst/>
          </a:prstGeom>
        </p:spPr>
        <p:txBody>
          <a:bodyPr lIns="0" tIns="0" rIns="0" bIns="0"/>
          <a:lstStyle>
            <a:lvl1pPr algn="ctr">
              <a:buNone/>
              <a:defRPr sz="700" b="1">
                <a:solidFill>
                  <a:srgbClr val="5AB647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ctr" defTabSz="1043056" latinLnBrk="1">
              <a:spcBef>
                <a:spcPct val="20000"/>
              </a:spcBef>
              <a:buNone/>
            </a:pPr>
            <a:r>
              <a:rPr lang="en-US" dirty="0"/>
              <a:t>3</a:t>
            </a:r>
            <a:endParaRPr sz="700" b="1" kern="1200" dirty="0">
              <a:solidFill>
                <a:srgbClr val="5AB647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4" name="slide3_shape2"/>
          <p:cNvSpPr>
            <a:spLocks noGrp="1"/>
          </p:cNvSpPr>
          <p:nvPr>
            <p:ph type="body" sz="quarter" idx="15"/>
          </p:nvPr>
        </p:nvSpPr>
        <p:spPr>
          <a:xfrm>
            <a:off x="450156" y="900311"/>
            <a:ext cx="9289032" cy="640871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100"/>
              </a:lnSpc>
              <a:buNone/>
              <a:defRPr sz="1900" spc="50" baseline="0">
                <a:solidFill>
                  <a:srgbClr val="5AB647"/>
                </a:solidFill>
                <a:latin typeface="나눔고딕 ExtraBold"/>
                <a:ea typeface="나눔고딕 ExtraBold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ko-KR" sz="1600" b="1" dirty="0"/>
              <a:t>【</a:t>
            </a:r>
            <a:r>
              <a:rPr lang="en-US" altLang="ko-KR" sz="1600" b="1" dirty="0"/>
              <a:t> </a:t>
            </a:r>
            <a:r>
              <a:rPr lang="ko-KR" altLang="ko-KR" sz="1600" b="1" dirty="0">
                <a:latin typeface="+mj-ea"/>
                <a:ea typeface="+mj-ea"/>
              </a:rPr>
              <a:t>경비의 사용</a:t>
            </a:r>
            <a:r>
              <a:rPr lang="ko-KR" altLang="en-US" sz="1600" b="1" dirty="0">
                <a:latin typeface="+mj-ea"/>
                <a:ea typeface="+mj-ea"/>
              </a:rPr>
              <a:t>범위</a:t>
            </a:r>
            <a:r>
              <a:rPr lang="en-US" altLang="ko-KR" sz="1600" b="1" dirty="0">
                <a:latin typeface="+mj-ea"/>
                <a:ea typeface="+mj-ea"/>
              </a:rPr>
              <a:t>, </a:t>
            </a:r>
            <a:r>
              <a:rPr lang="ko-KR" altLang="ko-KR" sz="1600" b="1" dirty="0">
                <a:latin typeface="+mj-ea"/>
                <a:ea typeface="+mj-ea"/>
              </a:rPr>
              <a:t>한도</a:t>
            </a:r>
            <a:r>
              <a:rPr lang="en-US" altLang="ko-KR" sz="1600" b="1" dirty="0">
                <a:latin typeface="+mj-ea"/>
                <a:ea typeface="+mj-ea"/>
              </a:rPr>
              <a:t> </a:t>
            </a:r>
            <a:r>
              <a:rPr lang="ko-KR" altLang="ko-KR" sz="1600" b="1" dirty="0"/>
              <a:t>】</a:t>
            </a:r>
            <a:endParaRPr lang="en-US" altLang="ko-KR" sz="1600" b="1" dirty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400" spc="50" dirty="0">
                <a:solidFill>
                  <a:srgbClr val="5AB647"/>
                </a:solidFill>
                <a:latin typeface="+mn-ea"/>
              </a:rPr>
              <a:t>각 직원 별로 </a:t>
            </a:r>
            <a:r>
              <a:rPr lang="ko-KR" altLang="en-US" sz="1400" spc="50" dirty="0" err="1">
                <a:solidFill>
                  <a:srgbClr val="5AB647"/>
                </a:solidFill>
                <a:latin typeface="+mn-ea"/>
              </a:rPr>
              <a:t>개인책임식</a:t>
            </a:r>
            <a:r>
              <a:rPr lang="ko-KR" altLang="en-US" sz="1400" spc="50" dirty="0">
                <a:solidFill>
                  <a:srgbClr val="5AB647"/>
                </a:solidFill>
                <a:latin typeface="+mn-ea"/>
              </a:rPr>
              <a:t> 법인카드 발급 </a:t>
            </a:r>
            <a:r>
              <a:rPr lang="en-US" altLang="ko-KR" sz="1400" spc="50" dirty="0">
                <a:solidFill>
                  <a:srgbClr val="5AB647"/>
                </a:solidFill>
                <a:latin typeface="+mn-ea"/>
              </a:rPr>
              <a:t>(</a:t>
            </a:r>
            <a:r>
              <a:rPr lang="ko-KR" altLang="en-US" sz="1400" spc="50" dirty="0">
                <a:solidFill>
                  <a:srgbClr val="5AB647"/>
                </a:solidFill>
                <a:latin typeface="+mn-ea"/>
              </a:rPr>
              <a:t>지출명의는 회사</a:t>
            </a:r>
            <a:r>
              <a:rPr lang="en-US" altLang="ko-KR" sz="1400" spc="50" dirty="0">
                <a:solidFill>
                  <a:srgbClr val="5AB647"/>
                </a:solidFill>
                <a:latin typeface="+mn-ea"/>
              </a:rPr>
              <a:t>, </a:t>
            </a:r>
            <a:r>
              <a:rPr lang="ko-KR" altLang="en-US" sz="1400" spc="50" dirty="0">
                <a:solidFill>
                  <a:srgbClr val="5AB647"/>
                </a:solidFill>
                <a:latin typeface="+mn-ea"/>
              </a:rPr>
              <a:t>결제는 직원 개인계좌</a:t>
            </a:r>
            <a:r>
              <a:rPr lang="en-US" altLang="ko-KR" sz="1400" spc="50" dirty="0">
                <a:solidFill>
                  <a:srgbClr val="5AB647"/>
                </a:solidFill>
                <a:latin typeface="+mn-ea"/>
              </a:rPr>
              <a:t>)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400" spc="50" dirty="0">
                <a:solidFill>
                  <a:srgbClr val="5AB647"/>
                </a:solidFill>
                <a:latin typeface="+mn-ea"/>
              </a:rPr>
              <a:t>월별 카드 한도는 </a:t>
            </a:r>
            <a:r>
              <a:rPr lang="en-US" altLang="ko-KR" sz="1400" b="1" u="sng" spc="50" dirty="0">
                <a:solidFill>
                  <a:schemeClr val="accent6"/>
                </a:solidFill>
                <a:latin typeface="+mn-ea"/>
              </a:rPr>
              <a:t>1</a:t>
            </a:r>
            <a:r>
              <a:rPr lang="ko-KR" altLang="en-US" sz="1400" b="1" u="sng" spc="50" dirty="0">
                <a:solidFill>
                  <a:schemeClr val="accent6"/>
                </a:solidFill>
                <a:latin typeface="+mn-ea"/>
              </a:rPr>
              <a:t>백만 원</a:t>
            </a:r>
            <a:br>
              <a:rPr lang="en-US" altLang="ko-KR" sz="1400" spc="50" dirty="0">
                <a:solidFill>
                  <a:srgbClr val="5AB647"/>
                </a:solidFill>
                <a:latin typeface="+mn-ea"/>
              </a:rPr>
            </a:br>
            <a:r>
              <a:rPr lang="ko-KR" altLang="en-US" sz="1400" b="1" spc="50" dirty="0">
                <a:solidFill>
                  <a:srgbClr val="5AB647"/>
                </a:solidFill>
                <a:latin typeface="+mn-ea"/>
              </a:rPr>
              <a:t>식대</a:t>
            </a:r>
            <a:r>
              <a:rPr lang="en-US" altLang="ko-KR" sz="1400" b="1" spc="50" dirty="0">
                <a:solidFill>
                  <a:srgbClr val="5AB647"/>
                </a:solidFill>
                <a:latin typeface="+mn-ea"/>
              </a:rPr>
              <a:t>:</a:t>
            </a:r>
            <a:r>
              <a:rPr lang="en-US" altLang="ko-KR" sz="1400" spc="50" dirty="0">
                <a:solidFill>
                  <a:srgbClr val="5AB647"/>
                </a:solidFill>
                <a:latin typeface="+mn-ea"/>
              </a:rPr>
              <a:t> </a:t>
            </a:r>
            <a:r>
              <a:rPr lang="ko-KR" altLang="en-US" sz="1400" spc="50" dirty="0">
                <a:solidFill>
                  <a:srgbClr val="5AB647"/>
                </a:solidFill>
                <a:latin typeface="+mn-ea"/>
              </a:rPr>
              <a:t>중식 및 저녁식대</a:t>
            </a:r>
            <a:r>
              <a:rPr lang="en-US" altLang="ko-KR" sz="1400" spc="50" dirty="0">
                <a:solidFill>
                  <a:srgbClr val="5AB647"/>
                </a:solidFill>
                <a:latin typeface="+mn-ea"/>
              </a:rPr>
              <a:t>(</a:t>
            </a:r>
            <a:r>
              <a:rPr lang="ko-KR" altLang="en-US" sz="1400" spc="50" dirty="0">
                <a:solidFill>
                  <a:srgbClr val="5AB647"/>
                </a:solidFill>
                <a:latin typeface="+mn-ea"/>
              </a:rPr>
              <a:t>오후 </a:t>
            </a:r>
            <a:r>
              <a:rPr lang="en-US" altLang="ko-KR" sz="1400" spc="50" dirty="0">
                <a:solidFill>
                  <a:srgbClr val="5AB647"/>
                </a:solidFill>
                <a:latin typeface="+mn-ea"/>
              </a:rPr>
              <a:t>10</a:t>
            </a:r>
            <a:r>
              <a:rPr lang="ko-KR" altLang="en-US" sz="1400" spc="50" dirty="0">
                <a:solidFill>
                  <a:srgbClr val="5AB647"/>
                </a:solidFill>
                <a:latin typeface="+mn-ea"/>
              </a:rPr>
              <a:t>시 이후까지 근무</a:t>
            </a:r>
            <a:r>
              <a:rPr lang="en-US" altLang="ko-KR" sz="1400" spc="50" dirty="0">
                <a:solidFill>
                  <a:srgbClr val="5AB647"/>
                </a:solidFill>
                <a:latin typeface="+mn-ea"/>
              </a:rPr>
              <a:t>)</a:t>
            </a:r>
            <a:r>
              <a:rPr lang="ko-KR" altLang="en-US" sz="1400" spc="50" dirty="0">
                <a:solidFill>
                  <a:srgbClr val="5AB647"/>
                </a:solidFill>
                <a:latin typeface="+mn-ea"/>
              </a:rPr>
              <a:t>로 식사당 </a:t>
            </a:r>
            <a:r>
              <a:rPr lang="en-US" altLang="ko-KR" sz="1400" b="1" u="sng" spc="50" dirty="0">
                <a:solidFill>
                  <a:schemeClr val="accent6"/>
                </a:solidFill>
                <a:latin typeface="+mn-ea"/>
              </a:rPr>
              <a:t>1</a:t>
            </a:r>
            <a:r>
              <a:rPr lang="ko-KR" altLang="en-US" sz="1400" b="1" u="sng" spc="50" dirty="0">
                <a:solidFill>
                  <a:schemeClr val="accent6"/>
                </a:solidFill>
                <a:latin typeface="+mn-ea"/>
              </a:rPr>
              <a:t>인 </a:t>
            </a:r>
            <a:r>
              <a:rPr lang="en-US" altLang="ko-KR" sz="1400" b="1" u="sng" spc="50" dirty="0">
                <a:solidFill>
                  <a:schemeClr val="accent6"/>
                </a:solidFill>
                <a:latin typeface="+mn-ea"/>
              </a:rPr>
              <a:t>8,000</a:t>
            </a:r>
            <a:r>
              <a:rPr lang="ko-KR" altLang="en-US" sz="1400" b="1" u="sng" spc="50" dirty="0">
                <a:solidFill>
                  <a:schemeClr val="accent6"/>
                </a:solidFill>
                <a:latin typeface="+mn-ea"/>
              </a:rPr>
              <a:t>원 한도</a:t>
            </a:r>
            <a:r>
              <a:rPr lang="en-US" altLang="ko-KR" sz="1400" spc="50" dirty="0">
                <a:solidFill>
                  <a:srgbClr val="5AB647"/>
                </a:solidFill>
                <a:latin typeface="+mn-ea"/>
              </a:rPr>
              <a:t>         </a:t>
            </a:r>
            <a:br>
              <a:rPr lang="en-US" altLang="ko-KR" sz="1400" spc="50" dirty="0">
                <a:solidFill>
                  <a:srgbClr val="5AB647"/>
                </a:solidFill>
                <a:latin typeface="+mn-ea"/>
              </a:rPr>
            </a:br>
            <a:r>
              <a:rPr lang="en-US" altLang="ko-KR" sz="1400" spc="50" dirty="0">
                <a:solidFill>
                  <a:srgbClr val="5AB647"/>
                </a:solidFill>
                <a:latin typeface="+mn-ea"/>
              </a:rPr>
              <a:t>      (</a:t>
            </a:r>
            <a:r>
              <a:rPr lang="ko-KR" altLang="en-US" sz="1400" spc="50" dirty="0">
                <a:solidFill>
                  <a:srgbClr val="5AB647"/>
                </a:solidFill>
                <a:latin typeface="+mn-ea"/>
              </a:rPr>
              <a:t>주말 출근 식대 청구 시에는 사전에 팀장 보고</a:t>
            </a:r>
            <a:r>
              <a:rPr lang="en-US" altLang="ko-KR" sz="1400" spc="50" dirty="0">
                <a:solidFill>
                  <a:srgbClr val="5AB647"/>
                </a:solidFill>
                <a:latin typeface="+mn-ea"/>
              </a:rPr>
              <a:t>)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400" spc="50" dirty="0" err="1">
                <a:solidFill>
                  <a:srgbClr val="5AB647"/>
                </a:solidFill>
                <a:latin typeface="+mn-ea"/>
              </a:rPr>
              <a:t>개인책임식</a:t>
            </a:r>
            <a:r>
              <a:rPr lang="ko-KR" altLang="en-US" sz="1400" spc="50" dirty="0">
                <a:solidFill>
                  <a:srgbClr val="5AB647"/>
                </a:solidFill>
                <a:latin typeface="+mn-ea"/>
              </a:rPr>
              <a:t> 법인카드 이외의 수단으로 지출된 경비는 건당 </a:t>
            </a:r>
            <a:r>
              <a:rPr lang="en-US" altLang="ko-KR" sz="1400" spc="50" dirty="0">
                <a:solidFill>
                  <a:srgbClr val="5AB647"/>
                </a:solidFill>
                <a:latin typeface="+mn-ea"/>
              </a:rPr>
              <a:t>30,000</a:t>
            </a:r>
            <a:r>
              <a:rPr lang="ko-KR" altLang="en-US" sz="1400" spc="50" dirty="0">
                <a:solidFill>
                  <a:srgbClr val="5AB647"/>
                </a:solidFill>
                <a:latin typeface="+mn-ea"/>
              </a:rPr>
              <a:t>원 미만만 청구 가능</a:t>
            </a:r>
            <a:endParaRPr lang="en-US" altLang="ko-KR" sz="1400" spc="50" dirty="0">
              <a:solidFill>
                <a:srgbClr val="5AB647"/>
              </a:solidFill>
              <a:latin typeface="+mn-ea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400" spc="50" dirty="0">
                <a:solidFill>
                  <a:srgbClr val="5AB647"/>
                </a:solidFill>
                <a:latin typeface="+mn-ea"/>
              </a:rPr>
              <a:t>매월 초 그룹웨어 전자결재를 통해 전월의 경비 </a:t>
            </a:r>
            <a:r>
              <a:rPr lang="ko-KR" altLang="en-US" sz="1400" b="1" u="sng" spc="50" dirty="0">
                <a:solidFill>
                  <a:schemeClr val="accent6"/>
                </a:solidFill>
                <a:latin typeface="+mn-ea"/>
              </a:rPr>
              <a:t>지</a:t>
            </a:r>
            <a:r>
              <a:rPr lang="ko-KR" altLang="ko-KR" sz="1400" b="1" u="sng" spc="50" dirty="0">
                <a:solidFill>
                  <a:schemeClr val="accent6"/>
                </a:solidFill>
                <a:latin typeface="+mn-ea"/>
              </a:rPr>
              <a:t>출결의서</a:t>
            </a:r>
            <a:r>
              <a:rPr lang="ko-KR" altLang="en-US" sz="1400" b="1" u="sng" spc="50" dirty="0">
                <a:solidFill>
                  <a:schemeClr val="accent6"/>
                </a:solidFill>
                <a:latin typeface="+mn-ea"/>
              </a:rPr>
              <a:t>를</a:t>
            </a:r>
            <a:r>
              <a:rPr lang="ko-KR" altLang="ko-KR" sz="1400" b="1" u="sng" spc="50" dirty="0">
                <a:solidFill>
                  <a:schemeClr val="accent6"/>
                </a:solidFill>
                <a:latin typeface="+mn-ea"/>
              </a:rPr>
              <a:t> 작성</a:t>
            </a:r>
            <a:r>
              <a:rPr lang="ko-KR" altLang="en-US" sz="1400" spc="50" dirty="0">
                <a:solidFill>
                  <a:srgbClr val="5AB647"/>
                </a:solidFill>
                <a:latin typeface="+mn-ea"/>
              </a:rPr>
              <a:t>하여</a:t>
            </a:r>
            <a:r>
              <a:rPr lang="en-US" altLang="ko-KR" sz="1400" spc="50" dirty="0">
                <a:solidFill>
                  <a:srgbClr val="5AB647"/>
                </a:solidFill>
                <a:latin typeface="+mn-ea"/>
              </a:rPr>
              <a:t> </a:t>
            </a:r>
            <a:r>
              <a:rPr lang="ko-KR" altLang="en-US" sz="1400" spc="50" dirty="0">
                <a:solidFill>
                  <a:srgbClr val="5AB647"/>
                </a:solidFill>
                <a:latin typeface="+mn-ea"/>
              </a:rPr>
              <a:t>제출</a:t>
            </a:r>
            <a:endParaRPr lang="en-US" altLang="ko-KR" sz="1400" spc="50" dirty="0">
              <a:solidFill>
                <a:srgbClr val="5AB647"/>
              </a:solidFill>
              <a:latin typeface="+mn-ea"/>
            </a:endParaRPr>
          </a:p>
          <a:p>
            <a:pPr marL="521528" lvl="1" indent="0">
              <a:lnSpc>
                <a:spcPct val="150000"/>
              </a:lnSpc>
              <a:buNone/>
            </a:pPr>
            <a:r>
              <a:rPr lang="en-US" altLang="ko-KR" sz="1400" spc="50" dirty="0">
                <a:solidFill>
                  <a:srgbClr val="5AB647"/>
                </a:solidFill>
                <a:latin typeface="+mn-ea"/>
              </a:rPr>
              <a:t>     (</a:t>
            </a:r>
            <a:r>
              <a:rPr lang="ko-KR" altLang="en-US" sz="1400" b="1" spc="50" dirty="0">
                <a:solidFill>
                  <a:srgbClr val="5AB647"/>
                </a:solidFill>
                <a:latin typeface="+mn-ea"/>
              </a:rPr>
              <a:t>담당자</a:t>
            </a:r>
            <a:r>
              <a:rPr lang="en-US" altLang="ko-KR" sz="1400" b="1" spc="50" dirty="0">
                <a:solidFill>
                  <a:srgbClr val="5AB647"/>
                </a:solidFill>
                <a:latin typeface="+mn-ea"/>
              </a:rPr>
              <a:t> : </a:t>
            </a:r>
            <a:r>
              <a:rPr lang="ko-KR" altLang="en-US" sz="1400" b="1" spc="50" dirty="0" err="1">
                <a:solidFill>
                  <a:srgbClr val="5AB647"/>
                </a:solidFill>
                <a:latin typeface="+mn-ea"/>
              </a:rPr>
              <a:t>신은실</a:t>
            </a:r>
            <a:r>
              <a:rPr lang="ko-KR" altLang="en-US" sz="1400" b="1" spc="50" dirty="0">
                <a:solidFill>
                  <a:srgbClr val="5AB647"/>
                </a:solidFill>
                <a:latin typeface="+mn-ea"/>
              </a:rPr>
              <a:t> 매니저</a:t>
            </a:r>
            <a:r>
              <a:rPr lang="en-US" altLang="ko-KR" sz="1400" spc="50" dirty="0">
                <a:solidFill>
                  <a:srgbClr val="5AB647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ko-KR" sz="1600" b="1" dirty="0"/>
              <a:t>【</a:t>
            </a:r>
            <a:r>
              <a:rPr lang="ko-KR" altLang="ko-KR" sz="1600" b="1" dirty="0">
                <a:latin typeface="+mj-ea"/>
                <a:ea typeface="+mj-ea"/>
              </a:rPr>
              <a:t>경비의 지급】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400" spc="50" dirty="0">
                <a:solidFill>
                  <a:srgbClr val="5AB647"/>
                </a:solidFill>
                <a:latin typeface="+mn-ea"/>
              </a:rPr>
              <a:t>경비 검토 후 최종 승인된 경비는 </a:t>
            </a:r>
            <a:r>
              <a:rPr lang="ko-KR" altLang="en-US" sz="1400" b="1" u="sng" spc="50" dirty="0">
                <a:solidFill>
                  <a:schemeClr val="accent6"/>
                </a:solidFill>
                <a:latin typeface="+mn-ea"/>
              </a:rPr>
              <a:t>해당 법인카드 결제일</a:t>
            </a:r>
            <a:r>
              <a:rPr lang="en-US" altLang="ko-KR" sz="1400" b="1" u="sng" spc="50" dirty="0">
                <a:solidFill>
                  <a:schemeClr val="accent6"/>
                </a:solidFill>
                <a:latin typeface="+mn-ea"/>
              </a:rPr>
              <a:t>(</a:t>
            </a:r>
            <a:r>
              <a:rPr lang="ko-KR" altLang="en-US" sz="1400" b="1" u="sng" spc="50" dirty="0">
                <a:solidFill>
                  <a:schemeClr val="accent6"/>
                </a:solidFill>
                <a:latin typeface="+mn-ea"/>
              </a:rPr>
              <a:t>매월 </a:t>
            </a:r>
            <a:r>
              <a:rPr lang="en-US" altLang="ko-KR" sz="1400" b="1" u="sng" spc="50" dirty="0">
                <a:solidFill>
                  <a:schemeClr val="accent6"/>
                </a:solidFill>
                <a:latin typeface="+mn-ea"/>
              </a:rPr>
              <a:t>15</a:t>
            </a:r>
            <a:r>
              <a:rPr lang="ko-KR" altLang="en-US" sz="1400" b="1" u="sng" spc="50" dirty="0">
                <a:solidFill>
                  <a:schemeClr val="accent6"/>
                </a:solidFill>
                <a:latin typeface="+mn-ea"/>
              </a:rPr>
              <a:t>일 기준</a:t>
            </a:r>
            <a:r>
              <a:rPr lang="en-US" altLang="ko-KR" sz="1400" b="1" u="sng" spc="50" dirty="0">
                <a:solidFill>
                  <a:schemeClr val="accent6"/>
                </a:solidFill>
                <a:latin typeface="+mn-ea"/>
              </a:rPr>
              <a:t>)</a:t>
            </a:r>
            <a:r>
              <a:rPr lang="ko-KR" altLang="en-US" sz="1400" spc="50" dirty="0">
                <a:solidFill>
                  <a:srgbClr val="5AB647"/>
                </a:solidFill>
                <a:latin typeface="+mn-ea"/>
              </a:rPr>
              <a:t>에 지급</a:t>
            </a:r>
            <a:endParaRPr lang="en-US" altLang="ko-KR" sz="1400" spc="50" dirty="0">
              <a:solidFill>
                <a:srgbClr val="5AB647"/>
              </a:solidFill>
              <a:latin typeface="+mn-ea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400" spc="50" dirty="0">
                <a:solidFill>
                  <a:srgbClr val="5AB647"/>
                </a:solidFill>
                <a:latin typeface="+mn-ea"/>
              </a:rPr>
              <a:t>경비로 부적합한 지출의 경우 그 지급이 반려될 수 있음</a:t>
            </a:r>
            <a:r>
              <a:rPr lang="en-US" altLang="ko-KR" sz="1400" dirty="0"/>
              <a:t> </a:t>
            </a:r>
            <a:endParaRPr lang="ko-KR" altLang="ko-KR" sz="1400" dirty="0"/>
          </a:p>
          <a:p>
            <a:pPr lvl="0">
              <a:buAutoNum type="arabicPeriod"/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ea typeface="+mj-ea"/>
              </a:rPr>
              <a:t> ※ </a:t>
            </a:r>
            <a:r>
              <a:rPr lang="ko-KR" altLang="en-US" sz="1600" b="1" dirty="0">
                <a:ea typeface="+mj-ea"/>
              </a:rPr>
              <a:t>자세한 경비사용 가이드는 법인카드 발급 후 사내 메일로 전송함</a:t>
            </a:r>
            <a:r>
              <a:rPr lang="en-US" altLang="ko-KR" sz="1600" b="1" dirty="0">
                <a:ea typeface="+mj-ea"/>
              </a:rPr>
              <a:t>.</a:t>
            </a:r>
            <a:endParaRPr lang="ko-KR" altLang="ko-KR" sz="1600" dirty="0">
              <a:latin typeface="+mj-ea"/>
              <a:ea typeface="+mj-ea"/>
            </a:endParaRPr>
          </a:p>
          <a:p>
            <a:endParaRPr sz="1900" kern="1200" spc="50" baseline="0" dirty="0">
              <a:solidFill>
                <a:srgbClr val="5AB647"/>
              </a:solidFill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5" name="slide3_shape3"/>
          <p:cNvSpPr>
            <a:spLocks noGrp="1"/>
          </p:cNvSpPr>
          <p:nvPr>
            <p:ph type="body" sz="quarter" idx="13"/>
          </p:nvPr>
        </p:nvSpPr>
        <p:spPr>
          <a:xfrm>
            <a:off x="1026220" y="396255"/>
            <a:ext cx="2190731" cy="657225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900" spc="50" baseline="0">
                <a:solidFill>
                  <a:srgbClr val="F18D00"/>
                </a:solidFill>
                <a:latin typeface="나눔고딕 ExtraBold"/>
                <a:ea typeface="나눔고딕 ExtraBold"/>
              </a:defRPr>
            </a:lvl1pPr>
          </a:lstStyle>
          <a:p>
            <a:pPr marL="391146" lvl="0" indent="-391146" algn="l" defTabSz="1043056" latinLnBrk="1">
              <a:spcBef>
                <a:spcPct val="20000"/>
              </a:spcBef>
              <a:buNone/>
            </a:pPr>
            <a:r>
              <a:rPr lang="en-US" altLang="ko-KR" sz="1900" b="1" kern="1200" spc="50" baseline="0" dirty="0">
                <a:solidFill>
                  <a:srgbClr val="F18D00"/>
                </a:solidFill>
                <a:latin typeface="HY강M" pitchFamily="18" charset="-127"/>
                <a:ea typeface="HY강M" pitchFamily="18" charset="-127"/>
              </a:rPr>
              <a:t>003. </a:t>
            </a:r>
            <a:r>
              <a:rPr lang="ko-KR" altLang="en-US" sz="1900" b="1" kern="1200" spc="50" baseline="0" dirty="0">
                <a:solidFill>
                  <a:srgbClr val="F18D00"/>
                </a:solidFill>
                <a:latin typeface="HY강M" pitchFamily="18" charset="-127"/>
                <a:ea typeface="HY강M" pitchFamily="18" charset="-127"/>
              </a:rPr>
              <a:t>회사경비</a:t>
            </a:r>
            <a:endParaRPr sz="1900" b="1" kern="1200" spc="50" baseline="0" dirty="0">
              <a:solidFill>
                <a:srgbClr val="F18D00"/>
              </a:solidFill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3_shape1"/>
          <p:cNvSpPr>
            <a:spLocks noGrp="1"/>
          </p:cNvSpPr>
          <p:nvPr>
            <p:ph type="body" sz="quarter" idx="14"/>
          </p:nvPr>
        </p:nvSpPr>
        <p:spPr>
          <a:xfrm>
            <a:off x="10295206" y="2101037"/>
            <a:ext cx="309366" cy="328613"/>
          </a:xfrm>
          <a:prstGeom prst="rect">
            <a:avLst/>
          </a:prstGeom>
        </p:spPr>
        <p:txBody>
          <a:bodyPr lIns="0" tIns="0" rIns="0" bIns="0"/>
          <a:lstStyle>
            <a:lvl1pPr algn="ctr">
              <a:buNone/>
              <a:defRPr sz="700" b="1">
                <a:solidFill>
                  <a:srgbClr val="5AB647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ctr" defTabSz="1043056" latinLnBrk="1">
              <a:spcBef>
                <a:spcPct val="20000"/>
              </a:spcBef>
              <a:buNone/>
            </a:pPr>
            <a:r>
              <a:rPr lang="en-US" sz="700" b="1" kern="1200" dirty="0">
                <a:solidFill>
                  <a:srgbClr val="5AB647"/>
                </a:solidFill>
                <a:latin typeface="나눔고딕"/>
                <a:ea typeface="나눔고딕"/>
                <a:cs typeface="+mn-cs"/>
              </a:rPr>
              <a:t>7</a:t>
            </a:r>
            <a:endParaRPr sz="700" b="1" kern="1200" dirty="0">
              <a:solidFill>
                <a:srgbClr val="5AB647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4" name="slide3_shape2"/>
          <p:cNvSpPr>
            <a:spLocks noGrp="1"/>
          </p:cNvSpPr>
          <p:nvPr>
            <p:ph type="body" sz="quarter" idx="15"/>
          </p:nvPr>
        </p:nvSpPr>
        <p:spPr>
          <a:xfrm>
            <a:off x="378148" y="756295"/>
            <a:ext cx="9721080" cy="662473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100"/>
              </a:lnSpc>
              <a:buNone/>
              <a:defRPr sz="1900" spc="50" baseline="0">
                <a:solidFill>
                  <a:srgbClr val="5AB647"/>
                </a:solidFill>
                <a:latin typeface="나눔고딕 ExtraBold"/>
                <a:ea typeface="나눔고딕 ExtraBold"/>
              </a:defRPr>
            </a:lvl1pPr>
          </a:lstStyle>
          <a:p>
            <a:r>
              <a:rPr lang="ko-KR" altLang="ko-KR" sz="1600" b="1" dirty="0"/>
              <a:t>【</a:t>
            </a:r>
            <a:r>
              <a:rPr lang="en-US" altLang="ko-KR" sz="1600" b="1" dirty="0"/>
              <a:t> </a:t>
            </a:r>
            <a:r>
              <a:rPr lang="ko-KR" altLang="en-US" sz="1600" b="1" dirty="0">
                <a:latin typeface="+mj-ea"/>
                <a:ea typeface="+mj-ea"/>
              </a:rPr>
              <a:t>경조금 </a:t>
            </a:r>
            <a:r>
              <a:rPr lang="ko-KR" altLang="ko-KR" sz="1600" b="1" dirty="0">
                <a:latin typeface="+mj-ea"/>
                <a:ea typeface="+mj-ea"/>
              </a:rPr>
              <a:t>】</a:t>
            </a:r>
          </a:p>
          <a:p>
            <a:pPr lvl="1">
              <a:buFontTx/>
              <a:buChar char="-"/>
            </a:pPr>
            <a:r>
              <a:rPr lang="ko-KR" altLang="en-US" sz="1600" spc="50" dirty="0">
                <a:solidFill>
                  <a:srgbClr val="5AB647"/>
                </a:solidFill>
                <a:latin typeface="+mj-ea"/>
                <a:ea typeface="+mj-ea"/>
              </a:rPr>
              <a:t>임직원 생일</a:t>
            </a:r>
            <a:r>
              <a:rPr lang="en-US" altLang="ko-KR" sz="1600" spc="50" dirty="0">
                <a:solidFill>
                  <a:srgbClr val="5AB647"/>
                </a:solidFill>
                <a:latin typeface="+mj-ea"/>
                <a:ea typeface="+mj-ea"/>
              </a:rPr>
              <a:t>: </a:t>
            </a:r>
            <a:r>
              <a:rPr lang="ko-KR" altLang="en-US" sz="1600" spc="50" dirty="0">
                <a:solidFill>
                  <a:srgbClr val="5AB647"/>
                </a:solidFill>
                <a:latin typeface="+mj-ea"/>
                <a:ea typeface="+mj-ea"/>
              </a:rPr>
              <a:t>본인 생일이 속하는 </a:t>
            </a:r>
            <a:r>
              <a:rPr lang="ko-KR" altLang="en-US" sz="1600" b="1" u="sng" spc="50" dirty="0">
                <a:solidFill>
                  <a:schemeClr val="accent6"/>
                </a:solidFill>
                <a:latin typeface="+mj-ea"/>
                <a:ea typeface="+mj-ea"/>
              </a:rPr>
              <a:t>월말 </a:t>
            </a:r>
            <a:r>
              <a:rPr lang="ko-KR" altLang="en-US" sz="1600" b="1" u="sng" spc="50" dirty="0" err="1">
                <a:solidFill>
                  <a:schemeClr val="accent6"/>
                </a:solidFill>
                <a:latin typeface="+mj-ea"/>
                <a:ea typeface="+mj-ea"/>
              </a:rPr>
              <a:t>생일자</a:t>
            </a:r>
            <a:r>
              <a:rPr lang="ko-KR" altLang="en-US" sz="1600" b="1" u="sng" spc="50" dirty="0">
                <a:solidFill>
                  <a:schemeClr val="accent6"/>
                </a:solidFill>
                <a:latin typeface="+mj-ea"/>
                <a:ea typeface="+mj-ea"/>
              </a:rPr>
              <a:t> 축하파티 시 현금 </a:t>
            </a:r>
            <a:r>
              <a:rPr lang="en-US" altLang="ko-KR" sz="1600" b="1" u="sng" spc="50" dirty="0">
                <a:solidFill>
                  <a:schemeClr val="accent6"/>
                </a:solidFill>
                <a:latin typeface="+mj-ea"/>
                <a:ea typeface="+mj-ea"/>
              </a:rPr>
              <a:t>10</a:t>
            </a:r>
            <a:r>
              <a:rPr lang="ko-KR" altLang="en-US" sz="1600" b="1" u="sng" spc="50" dirty="0">
                <a:solidFill>
                  <a:schemeClr val="accent6"/>
                </a:solidFill>
                <a:latin typeface="+mj-ea"/>
                <a:ea typeface="+mj-ea"/>
              </a:rPr>
              <a:t>만원을 지급</a:t>
            </a:r>
            <a:endParaRPr lang="en-US" altLang="ko-KR" sz="1600" spc="50" dirty="0">
              <a:solidFill>
                <a:srgbClr val="5AB647"/>
              </a:solidFill>
              <a:latin typeface="+mj-ea"/>
              <a:ea typeface="+mj-ea"/>
            </a:endParaRPr>
          </a:p>
          <a:p>
            <a:pPr lvl="1">
              <a:buFontTx/>
              <a:buChar char="-"/>
            </a:pPr>
            <a:r>
              <a:rPr lang="ko-KR" altLang="en-US" sz="1600" spc="50" dirty="0">
                <a:solidFill>
                  <a:srgbClr val="5AB647"/>
                </a:solidFill>
                <a:latin typeface="+mj-ea"/>
                <a:ea typeface="+mj-ea"/>
              </a:rPr>
              <a:t>이외 사항은 </a:t>
            </a:r>
            <a:r>
              <a:rPr lang="en-US" altLang="ko-KR" sz="1600" spc="50" dirty="0">
                <a:solidFill>
                  <a:srgbClr val="5AB647"/>
                </a:solidFill>
                <a:latin typeface="+mj-ea"/>
                <a:ea typeface="+mj-ea"/>
              </a:rPr>
              <a:t>‘</a:t>
            </a:r>
            <a:r>
              <a:rPr lang="ko-KR" altLang="en-US" sz="1600" spc="50" dirty="0">
                <a:solidFill>
                  <a:srgbClr val="5AB647"/>
                </a:solidFill>
                <a:latin typeface="+mj-ea"/>
                <a:ea typeface="+mj-ea"/>
              </a:rPr>
              <a:t>경조사지원안내</a:t>
            </a:r>
            <a:r>
              <a:rPr lang="en-US" altLang="ko-KR" sz="1600" spc="50" dirty="0">
                <a:solidFill>
                  <a:srgbClr val="5AB647"/>
                </a:solidFill>
                <a:latin typeface="+mj-ea"/>
                <a:ea typeface="+mj-ea"/>
              </a:rPr>
              <a:t>’ </a:t>
            </a:r>
            <a:r>
              <a:rPr lang="ko-KR" altLang="en-US" sz="1600" spc="50" dirty="0">
                <a:solidFill>
                  <a:srgbClr val="5AB647"/>
                </a:solidFill>
                <a:latin typeface="+mj-ea"/>
                <a:ea typeface="+mj-ea"/>
              </a:rPr>
              <a:t>문서를 준용</a:t>
            </a:r>
            <a:endParaRPr lang="en-US" altLang="ko-KR" sz="1600" spc="50" dirty="0">
              <a:solidFill>
                <a:srgbClr val="5AB647"/>
              </a:solidFill>
              <a:latin typeface="+mj-ea"/>
              <a:ea typeface="+mj-ea"/>
            </a:endParaRPr>
          </a:p>
          <a:p>
            <a:pPr lvl="1">
              <a:buFontTx/>
              <a:buChar char="-"/>
            </a:pPr>
            <a:r>
              <a:rPr lang="ko-KR" altLang="en-US" sz="1600" spc="50" dirty="0">
                <a:solidFill>
                  <a:srgbClr val="5AB647"/>
                </a:solidFill>
                <a:latin typeface="+mj-ea"/>
                <a:ea typeface="+mj-ea"/>
              </a:rPr>
              <a:t>경조금 </a:t>
            </a:r>
            <a:r>
              <a:rPr lang="ko-KR" altLang="en-US" sz="1600" spc="50" dirty="0" err="1">
                <a:solidFill>
                  <a:srgbClr val="5AB647"/>
                </a:solidFill>
                <a:latin typeface="+mj-ea"/>
                <a:ea typeface="+mj-ea"/>
              </a:rPr>
              <a:t>지급시</a:t>
            </a:r>
            <a:r>
              <a:rPr lang="ko-KR" altLang="en-US" sz="1600" spc="50" dirty="0">
                <a:solidFill>
                  <a:srgbClr val="5AB647"/>
                </a:solidFill>
                <a:latin typeface="+mj-ea"/>
                <a:ea typeface="+mj-ea"/>
              </a:rPr>
              <a:t> 해당하는 월 급여에서 원천징수</a:t>
            </a:r>
            <a:endParaRPr lang="en-US" altLang="ko-KR" sz="1600" spc="50" dirty="0">
              <a:solidFill>
                <a:srgbClr val="5AB647"/>
              </a:solidFill>
              <a:latin typeface="+mj-ea"/>
              <a:ea typeface="+mj-ea"/>
            </a:endParaRPr>
          </a:p>
          <a:p>
            <a:endParaRPr lang="ko-KR" altLang="ko-KR" sz="1600" b="1" dirty="0">
              <a:latin typeface="+mj-ea"/>
              <a:ea typeface="+mj-ea"/>
            </a:endParaRPr>
          </a:p>
        </p:txBody>
      </p:sp>
      <p:sp>
        <p:nvSpPr>
          <p:cNvPr id="5" name="slide3_shape3"/>
          <p:cNvSpPr>
            <a:spLocks noGrp="1"/>
          </p:cNvSpPr>
          <p:nvPr>
            <p:ph type="body" sz="quarter" idx="13"/>
          </p:nvPr>
        </p:nvSpPr>
        <p:spPr>
          <a:xfrm>
            <a:off x="1026220" y="396255"/>
            <a:ext cx="2190731" cy="657225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900" spc="50" baseline="0">
                <a:solidFill>
                  <a:srgbClr val="F18D00"/>
                </a:solidFill>
                <a:latin typeface="나눔고딕 ExtraBold"/>
                <a:ea typeface="나눔고딕 ExtraBold"/>
              </a:defRPr>
            </a:lvl1pPr>
          </a:lstStyle>
          <a:p>
            <a:pPr marL="391146" lvl="0" indent="-391146" algn="l" defTabSz="1043056" latinLnBrk="1">
              <a:spcBef>
                <a:spcPct val="20000"/>
              </a:spcBef>
              <a:buNone/>
            </a:pPr>
            <a:r>
              <a:rPr lang="en-US" altLang="ko-KR" sz="1900" b="1" kern="1200" spc="50" baseline="0" dirty="0">
                <a:solidFill>
                  <a:srgbClr val="F18D00"/>
                </a:solidFill>
                <a:latin typeface="HY강M" pitchFamily="18" charset="-127"/>
                <a:ea typeface="HY강M" pitchFamily="18" charset="-127"/>
              </a:rPr>
              <a:t>004. </a:t>
            </a:r>
            <a:r>
              <a:rPr lang="ko-KR" altLang="en-US" sz="1900" b="1" kern="1200" spc="50" baseline="0" dirty="0">
                <a:solidFill>
                  <a:srgbClr val="F18D00"/>
                </a:solidFill>
                <a:latin typeface="HY강M" pitchFamily="18" charset="-127"/>
                <a:ea typeface="HY강M" pitchFamily="18" charset="-127"/>
              </a:rPr>
              <a:t>경조사 지원</a:t>
            </a:r>
            <a:endParaRPr sz="1900" b="1" kern="1200" spc="50" baseline="0" dirty="0">
              <a:solidFill>
                <a:srgbClr val="F18D00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3291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3_shape1"/>
          <p:cNvSpPr>
            <a:spLocks noGrp="1"/>
          </p:cNvSpPr>
          <p:nvPr>
            <p:ph type="body" sz="quarter" idx="14"/>
          </p:nvPr>
        </p:nvSpPr>
        <p:spPr>
          <a:xfrm>
            <a:off x="10295206" y="2101037"/>
            <a:ext cx="309366" cy="328613"/>
          </a:xfrm>
          <a:prstGeom prst="rect">
            <a:avLst/>
          </a:prstGeom>
        </p:spPr>
        <p:txBody>
          <a:bodyPr lIns="0" tIns="0" rIns="0" bIns="0"/>
          <a:lstStyle>
            <a:lvl1pPr algn="ctr">
              <a:buNone/>
              <a:defRPr sz="700" b="1">
                <a:solidFill>
                  <a:srgbClr val="5AB647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 algn="ctr" defTabSz="1043056" latinLnBrk="1">
              <a:spcBef>
                <a:spcPct val="20000"/>
              </a:spcBef>
              <a:buNone/>
            </a:pPr>
            <a:r>
              <a:rPr lang="en-US" sz="700" b="1" kern="1200" dirty="0">
                <a:solidFill>
                  <a:srgbClr val="5AB647"/>
                </a:solidFill>
                <a:latin typeface="나눔고딕"/>
                <a:ea typeface="나눔고딕"/>
                <a:cs typeface="+mn-cs"/>
              </a:rPr>
              <a:t>10</a:t>
            </a:r>
            <a:endParaRPr sz="700" b="1" kern="1200" dirty="0">
              <a:solidFill>
                <a:srgbClr val="5AB647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5" name="slide3_shape3"/>
          <p:cNvSpPr>
            <a:spLocks noGrp="1"/>
          </p:cNvSpPr>
          <p:nvPr>
            <p:ph type="body" sz="quarter" idx="13"/>
          </p:nvPr>
        </p:nvSpPr>
        <p:spPr>
          <a:xfrm>
            <a:off x="1026220" y="396255"/>
            <a:ext cx="2190731" cy="657225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900" spc="50" baseline="0">
                <a:solidFill>
                  <a:srgbClr val="F18D00"/>
                </a:solidFill>
                <a:latin typeface="나눔고딕 ExtraBold"/>
                <a:ea typeface="나눔고딕 ExtraBold"/>
              </a:defRPr>
            </a:lvl1pPr>
          </a:lstStyle>
          <a:p>
            <a:pPr marL="391146" lvl="0" indent="-391146" algn="l" defTabSz="1043056" latinLnBrk="1">
              <a:spcBef>
                <a:spcPct val="20000"/>
              </a:spcBef>
              <a:buNone/>
            </a:pPr>
            <a:r>
              <a:rPr lang="en-US" b="1" dirty="0">
                <a:latin typeface="HY강M" pitchFamily="18" charset="-127"/>
                <a:ea typeface="HY강M" pitchFamily="18" charset="-127"/>
              </a:rPr>
              <a:t>End.</a:t>
            </a:r>
            <a:endParaRPr sz="1900" b="1" kern="1200" spc="50" baseline="0" dirty="0">
              <a:solidFill>
                <a:srgbClr val="F18D00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180" y="2268463"/>
            <a:ext cx="91450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chemeClr val="accent6"/>
                </a:solidFill>
              </a:rPr>
              <a:t>기타 궁금하신 사항은 경영지원팀으로 언제든지 문의 해 주십시오</a:t>
            </a:r>
            <a:r>
              <a:rPr lang="en-US" altLang="ko-KR" sz="1900" b="1" dirty="0">
                <a:solidFill>
                  <a:schemeClr val="accent6"/>
                </a:solidFill>
              </a:rPr>
              <a:t>.</a:t>
            </a:r>
          </a:p>
          <a:p>
            <a:endParaRPr lang="en-US" altLang="ko-KR" sz="1900" dirty="0">
              <a:solidFill>
                <a:schemeClr val="accent6"/>
              </a:solidFill>
            </a:endParaRPr>
          </a:p>
          <a:p>
            <a:pPr algn="ctr"/>
            <a:r>
              <a:rPr lang="en-US" altLang="ko-KR" sz="5000" b="1" dirty="0">
                <a:solidFill>
                  <a:srgbClr val="00B050"/>
                </a:solidFill>
                <a:latin typeface="HY강M" pitchFamily="18" charset="-127"/>
                <a:ea typeface="HY강M" pitchFamily="18" charset="-127"/>
              </a:rPr>
              <a:t>THANK YOU</a:t>
            </a:r>
            <a:endParaRPr lang="ko-KR" altLang="en-US" sz="5000" b="1" dirty="0">
              <a:solidFill>
                <a:srgbClr val="00B050"/>
              </a:solidFill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436" y="5316541"/>
            <a:ext cx="3632188" cy="7082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18D00"/>
      </a:hlink>
      <a:folHlink>
        <a:srgbClr val="F18D0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12691</TotalTime>
  <Words>650</Words>
  <Application>Microsoft Office PowerPoint</Application>
  <PresentationFormat>사용자 지정</PresentationFormat>
  <Paragraphs>141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HY강M</vt:lpstr>
      <vt:lpstr>나눔고딕</vt:lpstr>
      <vt:lpstr>나눔고딕 ExtraBold</vt:lpstr>
      <vt:lpstr>맑은 고딕</vt:lpstr>
      <vt:lpstr>Arial</vt:lpstr>
      <vt:lpstr/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사이냅소프트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한글한글 아름답게</dc:creator>
  <cp:lastModifiedBy>디드래곤2</cp:lastModifiedBy>
  <cp:revision>168</cp:revision>
  <dcterms:modified xsi:type="dcterms:W3CDTF">2017-09-07T05:32:13Z</dcterms:modified>
</cp:coreProperties>
</file>