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9"/>
  </p:notesMasterIdLst>
  <p:sldIdLst>
    <p:sldId id="256" r:id="rId5"/>
    <p:sldId id="326" r:id="rId6"/>
    <p:sldId id="332" r:id="rId7"/>
    <p:sldId id="337" r:id="rId8"/>
    <p:sldId id="331" r:id="rId9"/>
    <p:sldId id="333" r:id="rId10"/>
    <p:sldId id="336" r:id="rId11"/>
    <p:sldId id="338" r:id="rId12"/>
    <p:sldId id="339" r:id="rId13"/>
    <p:sldId id="362" r:id="rId14"/>
    <p:sldId id="342" r:id="rId15"/>
    <p:sldId id="344" r:id="rId16"/>
    <p:sldId id="343" r:id="rId17"/>
    <p:sldId id="341" r:id="rId18"/>
    <p:sldId id="311" r:id="rId19"/>
    <p:sldId id="340" r:id="rId20"/>
    <p:sldId id="363" r:id="rId21"/>
    <p:sldId id="358" r:id="rId22"/>
    <p:sldId id="353" r:id="rId23"/>
    <p:sldId id="352" r:id="rId24"/>
    <p:sldId id="351" r:id="rId25"/>
    <p:sldId id="350" r:id="rId26"/>
    <p:sldId id="359" r:id="rId27"/>
    <p:sldId id="361" r:id="rId28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3B62"/>
    <a:srgbClr val="5F7530"/>
    <a:srgbClr val="772C2A"/>
    <a:srgbClr val="2C4D75"/>
    <a:srgbClr val="014594"/>
    <a:srgbClr val="376092"/>
    <a:srgbClr val="215968"/>
    <a:srgbClr val="EBEBEB"/>
    <a:srgbClr val="D5D5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2B0E1-EEF4-944C-CEDD-1998D63A7B9B}" v="61" dt="2024-10-21T05:13:30.986"/>
    <p1510:client id="{7F75AEC6-3E76-4DF4-AE33-92C085337424}" v="5" dt="2024-10-20T14:44:11.861"/>
    <p1510:client id="{866BF974-2725-8D0E-F7EA-5A068C5D66AC}" v="90" dt="2024-10-21T02:40:31.279"/>
    <p1510:client id="{B55999F0-47F3-B35F-3FF5-292923615F8E}" v="17" dt="2024-10-21T05:15:26.343"/>
    <p1510:client id="{D2347BDF-125E-4BDB-A018-B3F1898D4D80}" v="60" dt="2024-10-21T05:08:23.978"/>
    <p1510:client id="{EA6CD062-52D4-487F-9753-D7E18293AF62}" v="4" dt="2024-10-20T15:04:21.5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2" y="24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순욱" userId="313c12b1-1580-4215-bfa7-f040f8a275c3" providerId="ADAL" clId="{38379670-CD16-4A0A-BB23-FA3CB662E0EE}"/>
    <pc:docChg chg="undo redo custSel modSld">
      <pc:chgData name="권순욱" userId="313c12b1-1580-4215-bfa7-f040f8a275c3" providerId="ADAL" clId="{38379670-CD16-4A0A-BB23-FA3CB662E0EE}" dt="2024-10-17T23:21:21.480" v="243" actId="1076"/>
      <pc:docMkLst>
        <pc:docMk/>
      </pc:docMkLst>
      <pc:sldChg chg="modSp mod">
        <pc:chgData name="권순욱" userId="313c12b1-1580-4215-bfa7-f040f8a275c3" providerId="ADAL" clId="{38379670-CD16-4A0A-BB23-FA3CB662E0EE}" dt="2024-10-17T04:48:51.023" v="32"/>
        <pc:sldMkLst>
          <pc:docMk/>
          <pc:sldMk cId="3793842875" sldId="333"/>
        </pc:sldMkLst>
        <pc:graphicFrameChg chg="mod modGraphic">
          <ac:chgData name="권순욱" userId="313c12b1-1580-4215-bfa7-f040f8a275c3" providerId="ADAL" clId="{38379670-CD16-4A0A-BB23-FA3CB662E0EE}" dt="2024-10-17T04:48:51.023" v="32"/>
          <ac:graphicFrameMkLst>
            <pc:docMk/>
            <pc:sldMk cId="3793842875" sldId="333"/>
            <ac:graphicFrameMk id="5" creationId="{FC941D44-34C3-B987-0826-C8EC5BC0BFDB}"/>
          </ac:graphicFrameMkLst>
        </pc:graphicFrameChg>
      </pc:sldChg>
      <pc:sldChg chg="modSp mod">
        <pc:chgData name="권순욱" userId="313c12b1-1580-4215-bfa7-f040f8a275c3" providerId="ADAL" clId="{38379670-CD16-4A0A-BB23-FA3CB662E0EE}" dt="2024-10-17T05:33:04.347" v="195" actId="14100"/>
        <pc:sldMkLst>
          <pc:docMk/>
          <pc:sldMk cId="807505246" sldId="347"/>
        </pc:sldMkLst>
        <pc:cxnChg chg="mod">
          <ac:chgData name="권순욱" userId="313c12b1-1580-4215-bfa7-f040f8a275c3" providerId="ADAL" clId="{38379670-CD16-4A0A-BB23-FA3CB662E0EE}" dt="2024-10-17T05:33:04.347" v="195" actId="14100"/>
          <ac:cxnSpMkLst>
            <pc:docMk/>
            <pc:sldMk cId="807505246" sldId="347"/>
            <ac:cxnSpMk id="106" creationId="{04F9AF6E-BDAE-C521-4C94-D80D27C41817}"/>
          </ac:cxnSpMkLst>
        </pc:cxnChg>
        <pc:cxnChg chg="mod">
          <ac:chgData name="권순욱" userId="313c12b1-1580-4215-bfa7-f040f8a275c3" providerId="ADAL" clId="{38379670-CD16-4A0A-BB23-FA3CB662E0EE}" dt="2024-10-17T05:32:58.317" v="194" actId="14100"/>
          <ac:cxnSpMkLst>
            <pc:docMk/>
            <pc:sldMk cId="807505246" sldId="347"/>
            <ac:cxnSpMk id="110" creationId="{9F9E8299-C2A3-C8EA-F0FE-A7F30FF477D0}"/>
          </ac:cxnSpMkLst>
        </pc:cxnChg>
      </pc:sldChg>
      <pc:sldChg chg="modSp mod">
        <pc:chgData name="권순욱" userId="313c12b1-1580-4215-bfa7-f040f8a275c3" providerId="ADAL" clId="{38379670-CD16-4A0A-BB23-FA3CB662E0EE}" dt="2024-10-17T23:05:05.995" v="218" actId="1076"/>
        <pc:sldMkLst>
          <pc:docMk/>
          <pc:sldMk cId="3242835678" sldId="348"/>
        </pc:sldMkLst>
        <pc:spChg chg="mod">
          <ac:chgData name="권순욱" userId="313c12b1-1580-4215-bfa7-f040f8a275c3" providerId="ADAL" clId="{38379670-CD16-4A0A-BB23-FA3CB662E0EE}" dt="2024-10-17T23:03:53.885" v="205" actId="1076"/>
          <ac:spMkLst>
            <pc:docMk/>
            <pc:sldMk cId="3242835678" sldId="348"/>
            <ac:spMk id="7" creationId="{D4E52394-09F2-1B47-19FA-726FC7C59B59}"/>
          </ac:spMkLst>
        </pc:spChg>
        <pc:spChg chg="mod">
          <ac:chgData name="권순욱" userId="313c12b1-1580-4215-bfa7-f040f8a275c3" providerId="ADAL" clId="{38379670-CD16-4A0A-BB23-FA3CB662E0EE}" dt="2024-10-17T23:05:05.995" v="218" actId="1076"/>
          <ac:spMkLst>
            <pc:docMk/>
            <pc:sldMk cId="3242835678" sldId="348"/>
            <ac:spMk id="9" creationId="{042873C7-0B9A-5E52-C09B-7EC2BF226109}"/>
          </ac:spMkLst>
        </pc:spChg>
        <pc:spChg chg="mod">
          <ac:chgData name="권순욱" userId="313c12b1-1580-4215-bfa7-f040f8a275c3" providerId="ADAL" clId="{38379670-CD16-4A0A-BB23-FA3CB662E0EE}" dt="2024-10-17T23:03:53.885" v="205" actId="1076"/>
          <ac:spMkLst>
            <pc:docMk/>
            <pc:sldMk cId="3242835678" sldId="348"/>
            <ac:spMk id="14" creationId="{255A79F2-EFE6-BE2D-EA36-D2A478F96E18}"/>
          </ac:spMkLst>
        </pc:spChg>
        <pc:spChg chg="mod">
          <ac:chgData name="권순욱" userId="313c12b1-1580-4215-bfa7-f040f8a275c3" providerId="ADAL" clId="{38379670-CD16-4A0A-BB23-FA3CB662E0EE}" dt="2024-10-17T23:03:53.885" v="205" actId="1076"/>
          <ac:spMkLst>
            <pc:docMk/>
            <pc:sldMk cId="3242835678" sldId="348"/>
            <ac:spMk id="20" creationId="{E0BDDEFE-D0AD-41B4-A7C7-226A7048A8E9}"/>
          </ac:spMkLst>
        </pc:spChg>
        <pc:spChg chg="mod">
          <ac:chgData name="권순욱" userId="313c12b1-1580-4215-bfa7-f040f8a275c3" providerId="ADAL" clId="{38379670-CD16-4A0A-BB23-FA3CB662E0EE}" dt="2024-10-17T23:03:53.885" v="205" actId="1076"/>
          <ac:spMkLst>
            <pc:docMk/>
            <pc:sldMk cId="3242835678" sldId="348"/>
            <ac:spMk id="22" creationId="{02C3DB62-95F7-3AD9-10B2-BCF9182AA57D}"/>
          </ac:spMkLst>
        </pc:spChg>
        <pc:spChg chg="mod">
          <ac:chgData name="권순욱" userId="313c12b1-1580-4215-bfa7-f040f8a275c3" providerId="ADAL" clId="{38379670-CD16-4A0A-BB23-FA3CB662E0EE}" dt="2024-10-17T23:03:53.885" v="205" actId="1076"/>
          <ac:spMkLst>
            <pc:docMk/>
            <pc:sldMk cId="3242835678" sldId="348"/>
            <ac:spMk id="35" creationId="{68ADC4F7-A7DC-26F5-F94C-1F97E345D3BF}"/>
          </ac:spMkLst>
        </pc:spChg>
        <pc:spChg chg="mod">
          <ac:chgData name="권순욱" userId="313c12b1-1580-4215-bfa7-f040f8a275c3" providerId="ADAL" clId="{38379670-CD16-4A0A-BB23-FA3CB662E0EE}" dt="2024-10-17T23:03:53.885" v="205" actId="1076"/>
          <ac:spMkLst>
            <pc:docMk/>
            <pc:sldMk cId="3242835678" sldId="348"/>
            <ac:spMk id="36" creationId="{088D64E0-3F99-FC92-323F-8D3E738B882D}"/>
          </ac:spMkLst>
        </pc:spChg>
        <pc:spChg chg="mod">
          <ac:chgData name="권순욱" userId="313c12b1-1580-4215-bfa7-f040f8a275c3" providerId="ADAL" clId="{38379670-CD16-4A0A-BB23-FA3CB662E0EE}" dt="2024-10-17T23:03:53.885" v="205" actId="1076"/>
          <ac:spMkLst>
            <pc:docMk/>
            <pc:sldMk cId="3242835678" sldId="348"/>
            <ac:spMk id="52" creationId="{F935CE62-2447-4852-9BA5-641F6E0CF8AC}"/>
          </ac:spMkLst>
        </pc:spChg>
        <pc:spChg chg="mod">
          <ac:chgData name="권순욱" userId="313c12b1-1580-4215-bfa7-f040f8a275c3" providerId="ADAL" clId="{38379670-CD16-4A0A-BB23-FA3CB662E0EE}" dt="2024-10-17T23:03:53.885" v="205" actId="1076"/>
          <ac:spMkLst>
            <pc:docMk/>
            <pc:sldMk cId="3242835678" sldId="348"/>
            <ac:spMk id="90" creationId="{C4445CD0-261B-0751-4588-68E0A4945E97}"/>
          </ac:spMkLst>
        </pc:spChg>
        <pc:spChg chg="mod">
          <ac:chgData name="권순욱" userId="313c12b1-1580-4215-bfa7-f040f8a275c3" providerId="ADAL" clId="{38379670-CD16-4A0A-BB23-FA3CB662E0EE}" dt="2024-10-17T23:03:53.885" v="205" actId="1076"/>
          <ac:spMkLst>
            <pc:docMk/>
            <pc:sldMk cId="3242835678" sldId="348"/>
            <ac:spMk id="97" creationId="{9B24EB09-E58E-EF15-AA1D-3CD025B2DDF8}"/>
          </ac:spMkLst>
        </pc:spChg>
        <pc:spChg chg="mod">
          <ac:chgData name="권순욱" userId="313c12b1-1580-4215-bfa7-f040f8a275c3" providerId="ADAL" clId="{38379670-CD16-4A0A-BB23-FA3CB662E0EE}" dt="2024-10-17T23:03:53.885" v="205" actId="1076"/>
          <ac:spMkLst>
            <pc:docMk/>
            <pc:sldMk cId="3242835678" sldId="348"/>
            <ac:spMk id="98" creationId="{6BE61136-0E56-A8C9-32AE-F36B0827BDDB}"/>
          </ac:spMkLst>
        </pc:spChg>
        <pc:spChg chg="mod">
          <ac:chgData name="권순욱" userId="313c12b1-1580-4215-bfa7-f040f8a275c3" providerId="ADAL" clId="{38379670-CD16-4A0A-BB23-FA3CB662E0EE}" dt="2024-10-17T23:03:53.885" v="205" actId="1076"/>
          <ac:spMkLst>
            <pc:docMk/>
            <pc:sldMk cId="3242835678" sldId="348"/>
            <ac:spMk id="105" creationId="{48AAEE15-CB8E-B071-5EA0-2E0BF1D96C09}"/>
          </ac:spMkLst>
        </pc:spChg>
        <pc:spChg chg="mod">
          <ac:chgData name="권순욱" userId="313c12b1-1580-4215-bfa7-f040f8a275c3" providerId="ADAL" clId="{38379670-CD16-4A0A-BB23-FA3CB662E0EE}" dt="2024-10-17T23:03:53.885" v="205" actId="1076"/>
          <ac:spMkLst>
            <pc:docMk/>
            <pc:sldMk cId="3242835678" sldId="348"/>
            <ac:spMk id="160" creationId="{9EA5B244-4868-1DF4-C87F-0370B44F7584}"/>
          </ac:spMkLst>
        </pc:spChg>
        <pc:spChg chg="mod">
          <ac:chgData name="권순욱" userId="313c12b1-1580-4215-bfa7-f040f8a275c3" providerId="ADAL" clId="{38379670-CD16-4A0A-BB23-FA3CB662E0EE}" dt="2024-10-17T23:03:53.885" v="205" actId="1076"/>
          <ac:spMkLst>
            <pc:docMk/>
            <pc:sldMk cId="3242835678" sldId="348"/>
            <ac:spMk id="161" creationId="{59CB4835-3379-50CF-DD08-D89AF9F01CDE}"/>
          </ac:spMkLst>
        </pc:spChg>
        <pc:spChg chg="mod">
          <ac:chgData name="권순욱" userId="313c12b1-1580-4215-bfa7-f040f8a275c3" providerId="ADAL" clId="{38379670-CD16-4A0A-BB23-FA3CB662E0EE}" dt="2024-10-17T23:03:53.885" v="205" actId="1076"/>
          <ac:spMkLst>
            <pc:docMk/>
            <pc:sldMk cId="3242835678" sldId="348"/>
            <ac:spMk id="162" creationId="{3FE14778-7838-26B1-722A-72DD8A5CE0E4}"/>
          </ac:spMkLst>
        </pc:spChg>
        <pc:spChg chg="mod">
          <ac:chgData name="권순욱" userId="313c12b1-1580-4215-bfa7-f040f8a275c3" providerId="ADAL" clId="{38379670-CD16-4A0A-BB23-FA3CB662E0EE}" dt="2024-10-17T23:03:53.885" v="205" actId="1076"/>
          <ac:spMkLst>
            <pc:docMk/>
            <pc:sldMk cId="3242835678" sldId="348"/>
            <ac:spMk id="163" creationId="{435ABC44-19C9-EF46-7353-B815CA3365AF}"/>
          </ac:spMkLst>
        </pc:spChg>
        <pc:spChg chg="mod">
          <ac:chgData name="권순욱" userId="313c12b1-1580-4215-bfa7-f040f8a275c3" providerId="ADAL" clId="{38379670-CD16-4A0A-BB23-FA3CB662E0EE}" dt="2024-10-17T23:03:53.885" v="205" actId="1076"/>
          <ac:spMkLst>
            <pc:docMk/>
            <pc:sldMk cId="3242835678" sldId="348"/>
            <ac:spMk id="164" creationId="{2EE409F6-D632-A333-399B-F4BD3064B4A7}"/>
          </ac:spMkLst>
        </pc:spChg>
        <pc:spChg chg="mod">
          <ac:chgData name="권순욱" userId="313c12b1-1580-4215-bfa7-f040f8a275c3" providerId="ADAL" clId="{38379670-CD16-4A0A-BB23-FA3CB662E0EE}" dt="2024-10-17T23:03:53.885" v="205" actId="1076"/>
          <ac:spMkLst>
            <pc:docMk/>
            <pc:sldMk cId="3242835678" sldId="348"/>
            <ac:spMk id="165" creationId="{F8C8FB93-E69F-0D8A-4A0E-119A717F9A65}"/>
          </ac:spMkLst>
        </pc:spChg>
        <pc:grpChg chg="mod">
          <ac:chgData name="권순욱" userId="313c12b1-1580-4215-bfa7-f040f8a275c3" providerId="ADAL" clId="{38379670-CD16-4A0A-BB23-FA3CB662E0EE}" dt="2024-10-17T23:03:53.885" v="205" actId="1076"/>
          <ac:grpSpMkLst>
            <pc:docMk/>
            <pc:sldMk cId="3242835678" sldId="348"/>
            <ac:grpSpMk id="169" creationId="{2F334F3E-940F-E113-80CB-8428E3138676}"/>
          </ac:grpSpMkLst>
        </pc:grpChg>
        <pc:cxnChg chg="mod">
          <ac:chgData name="권순욱" userId="313c12b1-1580-4215-bfa7-f040f8a275c3" providerId="ADAL" clId="{38379670-CD16-4A0A-BB23-FA3CB662E0EE}" dt="2024-10-17T23:03:53.885" v="205" actId="1076"/>
          <ac:cxnSpMkLst>
            <pc:docMk/>
            <pc:sldMk cId="3242835678" sldId="348"/>
            <ac:cxnSpMk id="106" creationId="{069BC662-E9E7-616E-6760-59BFF1966590}"/>
          </ac:cxnSpMkLst>
        </pc:cxnChg>
        <pc:cxnChg chg="mod">
          <ac:chgData name="권순욱" userId="313c12b1-1580-4215-bfa7-f040f8a275c3" providerId="ADAL" clId="{38379670-CD16-4A0A-BB23-FA3CB662E0EE}" dt="2024-10-17T23:03:53.885" v="205" actId="1076"/>
          <ac:cxnSpMkLst>
            <pc:docMk/>
            <pc:sldMk cId="3242835678" sldId="348"/>
            <ac:cxnSpMk id="110" creationId="{F766B542-730E-17D7-7608-809306D38B78}"/>
          </ac:cxnSpMkLst>
        </pc:cxnChg>
        <pc:cxnChg chg="mod">
          <ac:chgData name="권순욱" userId="313c12b1-1580-4215-bfa7-f040f8a275c3" providerId="ADAL" clId="{38379670-CD16-4A0A-BB23-FA3CB662E0EE}" dt="2024-10-17T23:03:53.885" v="205" actId="1076"/>
          <ac:cxnSpMkLst>
            <pc:docMk/>
            <pc:sldMk cId="3242835678" sldId="348"/>
            <ac:cxnSpMk id="116" creationId="{01452366-CBF6-1BA2-BABC-54C59D44C718}"/>
          </ac:cxnSpMkLst>
        </pc:cxnChg>
        <pc:cxnChg chg="mod">
          <ac:chgData name="권순욱" userId="313c12b1-1580-4215-bfa7-f040f8a275c3" providerId="ADAL" clId="{38379670-CD16-4A0A-BB23-FA3CB662E0EE}" dt="2024-10-17T23:03:53.885" v="205" actId="1076"/>
          <ac:cxnSpMkLst>
            <pc:docMk/>
            <pc:sldMk cId="3242835678" sldId="348"/>
            <ac:cxnSpMk id="124" creationId="{2CEBE367-E9FF-4552-6311-A8FB801E4B75}"/>
          </ac:cxnSpMkLst>
        </pc:cxnChg>
        <pc:cxnChg chg="mod">
          <ac:chgData name="권순욱" userId="313c12b1-1580-4215-bfa7-f040f8a275c3" providerId="ADAL" clId="{38379670-CD16-4A0A-BB23-FA3CB662E0EE}" dt="2024-10-17T23:03:53.885" v="205" actId="1076"/>
          <ac:cxnSpMkLst>
            <pc:docMk/>
            <pc:sldMk cId="3242835678" sldId="348"/>
            <ac:cxnSpMk id="127" creationId="{1C244EC1-54B7-5771-D783-8CE40C7AC72C}"/>
          </ac:cxnSpMkLst>
        </pc:cxnChg>
        <pc:cxnChg chg="mod">
          <ac:chgData name="권순욱" userId="313c12b1-1580-4215-bfa7-f040f8a275c3" providerId="ADAL" clId="{38379670-CD16-4A0A-BB23-FA3CB662E0EE}" dt="2024-10-17T23:03:53.885" v="205" actId="1076"/>
          <ac:cxnSpMkLst>
            <pc:docMk/>
            <pc:sldMk cId="3242835678" sldId="348"/>
            <ac:cxnSpMk id="135" creationId="{9B1F3272-6F80-5654-787B-6F589650DD12}"/>
          </ac:cxnSpMkLst>
        </pc:cxnChg>
        <pc:cxnChg chg="mod">
          <ac:chgData name="권순욱" userId="313c12b1-1580-4215-bfa7-f040f8a275c3" providerId="ADAL" clId="{38379670-CD16-4A0A-BB23-FA3CB662E0EE}" dt="2024-10-17T23:03:53.885" v="205" actId="1076"/>
          <ac:cxnSpMkLst>
            <pc:docMk/>
            <pc:sldMk cId="3242835678" sldId="348"/>
            <ac:cxnSpMk id="157" creationId="{9BD24EAD-14A8-26BF-83A6-E4075B735630}"/>
          </ac:cxnSpMkLst>
        </pc:cxnChg>
        <pc:cxnChg chg="mod">
          <ac:chgData name="권순욱" userId="313c12b1-1580-4215-bfa7-f040f8a275c3" providerId="ADAL" clId="{38379670-CD16-4A0A-BB23-FA3CB662E0EE}" dt="2024-10-17T23:03:53.885" v="205" actId="1076"/>
          <ac:cxnSpMkLst>
            <pc:docMk/>
            <pc:sldMk cId="3242835678" sldId="348"/>
            <ac:cxnSpMk id="159" creationId="{FB0D5118-F2CC-1959-3E00-CF7EAB07D7D1}"/>
          </ac:cxnSpMkLst>
        </pc:cxnChg>
      </pc:sldChg>
      <pc:sldChg chg="addSp delSp modSp mod">
        <pc:chgData name="권순욱" userId="313c12b1-1580-4215-bfa7-f040f8a275c3" providerId="ADAL" clId="{38379670-CD16-4A0A-BB23-FA3CB662E0EE}" dt="2024-10-17T23:21:21.480" v="243" actId="1076"/>
        <pc:sldMkLst>
          <pc:docMk/>
          <pc:sldMk cId="994910928" sldId="349"/>
        </pc:sldMkLst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7" creationId="{3BD33325-95A5-1048-21DC-4BEC95E98465}"/>
          </ac:spMkLst>
        </pc:spChg>
        <pc:spChg chg="mod">
          <ac:chgData name="권순욱" userId="313c12b1-1580-4215-bfa7-f040f8a275c3" providerId="ADAL" clId="{38379670-CD16-4A0A-BB23-FA3CB662E0EE}" dt="2024-10-17T23:21:21.480" v="243" actId="1076"/>
          <ac:spMkLst>
            <pc:docMk/>
            <pc:sldMk cId="994910928" sldId="349"/>
            <ac:spMk id="9" creationId="{0771B983-41AA-DC65-4641-CE49968CCA23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14" creationId="{E331B74A-6F5D-DAAB-E85C-E532026C612D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20" creationId="{C7A6E1A1-1247-C928-AB3D-DA3CD820F7CA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22" creationId="{A755EE4D-2C7F-C54A-CA99-8EB4F9B1DC84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35" creationId="{B29117D4-7853-FBDF-C036-67D550B571C7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36" creationId="{101DE88D-D11E-60FB-7799-F69861220803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44" creationId="{30B5C3D1-66F1-E549-5CA6-EF9B4F6EDB55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45" creationId="{A17F7517-6DD6-AD48-F3D3-CAAB97A28473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46" creationId="{7FD3D3B4-F8CF-0FEA-710E-BFC1A1CEC939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47" creationId="{74CD3A6F-DA82-CD40-D113-06C19ACB95A1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48" creationId="{FEE0CAF8-55EC-58FD-5AB7-C9D45F1CB427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52" creationId="{C0DC6ECF-3207-B49D-D48B-4B244BC50F8E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90" creationId="{6E9B5B5D-D412-956B-345A-FD072D868926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97" creationId="{75D329EF-3E9F-3C3B-A57C-85C2C014EE4A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98" creationId="{18EE3153-1B2C-ED2E-F499-46D55371122C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105" creationId="{10E1921F-2879-A49A-9648-BBD538EB93F7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160" creationId="{E8181D1A-04D4-0EE7-82AE-20A71784F6CB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161" creationId="{8D3B312C-1492-A7AA-1D76-DB39094218D1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162" creationId="{0DEB7AE4-F1AC-AAD6-A089-FEDEF093FED9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163" creationId="{93164540-F101-9A64-FAC8-82158F235BF2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164" creationId="{54ED20E1-4EE5-B918-753F-9C1B85A177FF}"/>
          </ac:spMkLst>
        </pc:spChg>
        <pc:spChg chg="mod">
          <ac:chgData name="권순욱" userId="313c12b1-1580-4215-bfa7-f040f8a275c3" providerId="ADAL" clId="{38379670-CD16-4A0A-BB23-FA3CB662E0EE}" dt="2024-10-17T23:04:21.841" v="209" actId="1076"/>
          <ac:spMkLst>
            <pc:docMk/>
            <pc:sldMk cId="994910928" sldId="349"/>
            <ac:spMk id="165" creationId="{D15EFEF2-0EB1-8DC9-46C1-14AEEAD00B9B}"/>
          </ac:spMkLst>
        </pc:spChg>
        <pc:grpChg chg="mod">
          <ac:chgData name="권순욱" userId="313c12b1-1580-4215-bfa7-f040f8a275c3" providerId="ADAL" clId="{38379670-CD16-4A0A-BB23-FA3CB662E0EE}" dt="2024-10-17T23:04:21.841" v="209" actId="1076"/>
          <ac:grpSpMkLst>
            <pc:docMk/>
            <pc:sldMk cId="994910928" sldId="349"/>
            <ac:grpSpMk id="72" creationId="{AB38CE0F-998E-1E6B-E086-50AA5DEFB2A2}"/>
          </ac:grpSpMkLst>
        </pc:grpChg>
        <pc:cxnChg chg="mod">
          <ac:chgData name="권순욱" userId="313c12b1-1580-4215-bfa7-f040f8a275c3" providerId="ADAL" clId="{38379670-CD16-4A0A-BB23-FA3CB662E0EE}" dt="2024-10-17T23:04:21.841" v="209" actId="1076"/>
          <ac:cxnSpMkLst>
            <pc:docMk/>
            <pc:sldMk cId="994910928" sldId="349"/>
            <ac:cxnSpMk id="54" creationId="{45A45C78-BB85-9C33-7AE6-055299E90333}"/>
          </ac:cxnSpMkLst>
        </pc:cxnChg>
        <pc:cxnChg chg="mod">
          <ac:chgData name="권순욱" userId="313c12b1-1580-4215-bfa7-f040f8a275c3" providerId="ADAL" clId="{38379670-CD16-4A0A-BB23-FA3CB662E0EE}" dt="2024-10-17T23:04:21.841" v="209" actId="1076"/>
          <ac:cxnSpMkLst>
            <pc:docMk/>
            <pc:sldMk cId="994910928" sldId="349"/>
            <ac:cxnSpMk id="106" creationId="{04F9AF6E-BDAE-C521-4C94-D80D27C41817}"/>
          </ac:cxnSpMkLst>
        </pc:cxnChg>
        <pc:cxnChg chg="mod">
          <ac:chgData name="권순욱" userId="313c12b1-1580-4215-bfa7-f040f8a275c3" providerId="ADAL" clId="{38379670-CD16-4A0A-BB23-FA3CB662E0EE}" dt="2024-10-17T23:04:21.841" v="209" actId="1076"/>
          <ac:cxnSpMkLst>
            <pc:docMk/>
            <pc:sldMk cId="994910928" sldId="349"/>
            <ac:cxnSpMk id="110" creationId="{9F9E8299-C2A3-C8EA-F0FE-A7F30FF477D0}"/>
          </ac:cxnSpMkLst>
        </pc:cxnChg>
        <pc:cxnChg chg="mod">
          <ac:chgData name="권순욱" userId="313c12b1-1580-4215-bfa7-f040f8a275c3" providerId="ADAL" clId="{38379670-CD16-4A0A-BB23-FA3CB662E0EE}" dt="2024-10-17T23:04:21.841" v="209" actId="1076"/>
          <ac:cxnSpMkLst>
            <pc:docMk/>
            <pc:sldMk cId="994910928" sldId="349"/>
            <ac:cxnSpMk id="116" creationId="{F61DA9BA-C82C-3484-EE43-22ACAF07B5C3}"/>
          </ac:cxnSpMkLst>
        </pc:cxnChg>
        <pc:cxnChg chg="mod">
          <ac:chgData name="권순욱" userId="313c12b1-1580-4215-bfa7-f040f8a275c3" providerId="ADAL" clId="{38379670-CD16-4A0A-BB23-FA3CB662E0EE}" dt="2024-10-17T23:04:21.841" v="209" actId="1076"/>
          <ac:cxnSpMkLst>
            <pc:docMk/>
            <pc:sldMk cId="994910928" sldId="349"/>
            <ac:cxnSpMk id="124" creationId="{8D04FA64-9EE4-B7C2-033B-E2CEF6ED070B}"/>
          </ac:cxnSpMkLst>
        </pc:cxnChg>
        <pc:cxnChg chg="mod">
          <ac:chgData name="권순욱" userId="313c12b1-1580-4215-bfa7-f040f8a275c3" providerId="ADAL" clId="{38379670-CD16-4A0A-BB23-FA3CB662E0EE}" dt="2024-10-17T23:04:21.841" v="209" actId="1076"/>
          <ac:cxnSpMkLst>
            <pc:docMk/>
            <pc:sldMk cId="994910928" sldId="349"/>
            <ac:cxnSpMk id="127" creationId="{3A64F60A-AA65-E55E-9ECC-C2D8470E1C81}"/>
          </ac:cxnSpMkLst>
        </pc:cxnChg>
        <pc:cxnChg chg="mod">
          <ac:chgData name="권순욱" userId="313c12b1-1580-4215-bfa7-f040f8a275c3" providerId="ADAL" clId="{38379670-CD16-4A0A-BB23-FA3CB662E0EE}" dt="2024-10-17T23:04:21.841" v="209" actId="1076"/>
          <ac:cxnSpMkLst>
            <pc:docMk/>
            <pc:sldMk cId="994910928" sldId="349"/>
            <ac:cxnSpMk id="135" creationId="{0EB52ECB-6E0B-19B8-8DC7-4704BD0DDEA3}"/>
          </ac:cxnSpMkLst>
        </pc:cxnChg>
        <pc:cxnChg chg="mod">
          <ac:chgData name="권순욱" userId="313c12b1-1580-4215-bfa7-f040f8a275c3" providerId="ADAL" clId="{38379670-CD16-4A0A-BB23-FA3CB662E0EE}" dt="2024-10-17T23:04:21.841" v="209" actId="1076"/>
          <ac:cxnSpMkLst>
            <pc:docMk/>
            <pc:sldMk cId="994910928" sldId="349"/>
            <ac:cxnSpMk id="157" creationId="{530A71CB-EF27-9406-094F-2FAE83B7962B}"/>
          </ac:cxnSpMkLst>
        </pc:cxnChg>
        <pc:cxnChg chg="mod">
          <ac:chgData name="권순욱" userId="313c12b1-1580-4215-bfa7-f040f8a275c3" providerId="ADAL" clId="{38379670-CD16-4A0A-BB23-FA3CB662E0EE}" dt="2024-10-17T23:04:21.841" v="209" actId="1076"/>
          <ac:cxnSpMkLst>
            <pc:docMk/>
            <pc:sldMk cId="994910928" sldId="349"/>
            <ac:cxnSpMk id="159" creationId="{EA32D26F-9CD4-083A-F0A9-5F3DD2D96B2B}"/>
          </ac:cxnSpMkLst>
        </pc:cxnChg>
      </pc:sldChg>
      <pc:sldChg chg="modSp mod">
        <pc:chgData name="권순욱" userId="313c12b1-1580-4215-bfa7-f040f8a275c3" providerId="ADAL" clId="{38379670-CD16-4A0A-BB23-FA3CB662E0EE}" dt="2024-10-17T05:23:08.329" v="190" actId="20577"/>
        <pc:sldMkLst>
          <pc:docMk/>
          <pc:sldMk cId="1125453892" sldId="350"/>
        </pc:sldMkLst>
        <pc:spChg chg="mod">
          <ac:chgData name="권순욱" userId="313c12b1-1580-4215-bfa7-f040f8a275c3" providerId="ADAL" clId="{38379670-CD16-4A0A-BB23-FA3CB662E0EE}" dt="2024-10-17T05:22:57.595" v="175" actId="20577"/>
          <ac:spMkLst>
            <pc:docMk/>
            <pc:sldMk cId="1125453892" sldId="350"/>
            <ac:spMk id="2" creationId="{80E6FBC4-EAA2-0E3D-69A8-37ACE5A5CC6D}"/>
          </ac:spMkLst>
        </pc:spChg>
        <pc:spChg chg="mod">
          <ac:chgData name="권순욱" userId="313c12b1-1580-4215-bfa7-f040f8a275c3" providerId="ADAL" clId="{38379670-CD16-4A0A-BB23-FA3CB662E0EE}" dt="2024-10-17T05:23:00.922" v="182" actId="20577"/>
          <ac:spMkLst>
            <pc:docMk/>
            <pc:sldMk cId="1125453892" sldId="350"/>
            <ac:spMk id="3" creationId="{F4823949-0119-D160-D7C8-D10BB438BEFB}"/>
          </ac:spMkLst>
        </pc:spChg>
        <pc:spChg chg="mod">
          <ac:chgData name="권순욱" userId="313c12b1-1580-4215-bfa7-f040f8a275c3" providerId="ADAL" clId="{38379670-CD16-4A0A-BB23-FA3CB662E0EE}" dt="2024-10-17T05:23:08.329" v="190" actId="20577"/>
          <ac:spMkLst>
            <pc:docMk/>
            <pc:sldMk cId="1125453892" sldId="350"/>
            <ac:spMk id="6" creationId="{A9A3E0DC-9A20-7710-71AB-BB14D6FD31BD}"/>
          </ac:spMkLst>
        </pc:spChg>
      </pc:sldChg>
      <pc:sldChg chg="modSp mod">
        <pc:chgData name="권순욱" userId="313c12b1-1580-4215-bfa7-f040f8a275c3" providerId="ADAL" clId="{38379670-CD16-4A0A-BB23-FA3CB662E0EE}" dt="2024-10-17T05:13:35.973" v="144" actId="20577"/>
        <pc:sldMkLst>
          <pc:docMk/>
          <pc:sldMk cId="632007724" sldId="351"/>
        </pc:sldMkLst>
        <pc:graphicFrameChg chg="mod modGraphic">
          <ac:chgData name="권순욱" userId="313c12b1-1580-4215-bfa7-f040f8a275c3" providerId="ADAL" clId="{38379670-CD16-4A0A-BB23-FA3CB662E0EE}" dt="2024-10-17T05:13:35.973" v="144" actId="20577"/>
          <ac:graphicFrameMkLst>
            <pc:docMk/>
            <pc:sldMk cId="632007724" sldId="351"/>
            <ac:graphicFrameMk id="5" creationId="{D998988F-F8DB-7158-AF9E-7496A9ACF160}"/>
          </ac:graphicFrameMkLst>
        </pc:graphicFrameChg>
      </pc:sldChg>
      <pc:sldChg chg="addSp delSp modSp mod">
        <pc:chgData name="권순욱" userId="313c12b1-1580-4215-bfa7-f040f8a275c3" providerId="ADAL" clId="{38379670-CD16-4A0A-BB23-FA3CB662E0EE}" dt="2024-10-17T05:13:04.267" v="107" actId="27918"/>
        <pc:sldMkLst>
          <pc:docMk/>
          <pc:sldMk cId="1509563952" sldId="352"/>
        </pc:sldMkLst>
        <pc:spChg chg="mod">
          <ac:chgData name="권순욱" userId="313c12b1-1580-4215-bfa7-f040f8a275c3" providerId="ADAL" clId="{38379670-CD16-4A0A-BB23-FA3CB662E0EE}" dt="2024-10-17T04:49:53.834" v="43" actId="20577"/>
          <ac:spMkLst>
            <pc:docMk/>
            <pc:sldMk cId="1509563952" sldId="352"/>
            <ac:spMk id="7" creationId="{AA0E7C15-3995-3240-D199-388090A78F2B}"/>
          </ac:spMkLst>
        </pc:spChg>
        <pc:graphicFrameChg chg="add mod">
          <ac:chgData name="권순욱" userId="313c12b1-1580-4215-bfa7-f040f8a275c3" providerId="ADAL" clId="{38379670-CD16-4A0A-BB23-FA3CB662E0EE}" dt="2024-10-17T04:55:25.442" v="57" actId="14100"/>
          <ac:graphicFrameMkLst>
            <pc:docMk/>
            <pc:sldMk cId="1509563952" sldId="352"/>
            <ac:graphicFrameMk id="2" creationId="{1EAEDED7-48D8-70FD-0236-3FA7308883F2}"/>
          </ac:graphicFrameMkLst>
        </pc:graphicFrameChg>
        <pc:graphicFrameChg chg="mod modGraphic">
          <ac:chgData name="권순욱" userId="313c12b1-1580-4215-bfa7-f040f8a275c3" providerId="ADAL" clId="{38379670-CD16-4A0A-BB23-FA3CB662E0EE}" dt="2024-10-17T04:49:39.504" v="39" actId="242"/>
          <ac:graphicFrameMkLst>
            <pc:docMk/>
            <pc:sldMk cId="1509563952" sldId="352"/>
            <ac:graphicFrameMk id="5" creationId="{FC941D44-34C3-B987-0826-C8EC5BC0BFDB}"/>
          </ac:graphicFrameMkLst>
        </pc:graphicFrameChg>
      </pc:sldChg>
    </pc:docChg>
  </pc:docChgLst>
  <pc:docChgLst>
    <pc:chgData name="권순욱" userId="S::swkwon@moasoftware.co.kr::313c12b1-1580-4215-bfa7-f040f8a275c3" providerId="AD" clId="Web-{7F75AEC6-3E76-4DF4-AE33-92C085337424}"/>
    <pc:docChg chg="addSld">
      <pc:chgData name="권순욱" userId="S::swkwon@moasoftware.co.kr::313c12b1-1580-4215-bfa7-f040f8a275c3" providerId="AD" clId="Web-{7F75AEC6-3E76-4DF4-AE33-92C085337424}" dt="2024-10-20T14:44:11.861" v="4"/>
      <pc:docMkLst>
        <pc:docMk/>
      </pc:docMkLst>
      <pc:sldChg chg="add">
        <pc:chgData name="권순욱" userId="S::swkwon@moasoftware.co.kr::313c12b1-1580-4215-bfa7-f040f8a275c3" providerId="AD" clId="Web-{7F75AEC6-3E76-4DF4-AE33-92C085337424}" dt="2024-10-20T14:38:08.973" v="0"/>
        <pc:sldMkLst>
          <pc:docMk/>
          <pc:sldMk cId="3583123855" sldId="354"/>
        </pc:sldMkLst>
      </pc:sldChg>
      <pc:sldChg chg="add">
        <pc:chgData name="권순욱" userId="S::swkwon@moasoftware.co.kr::313c12b1-1580-4215-bfa7-f040f8a275c3" providerId="AD" clId="Web-{7F75AEC6-3E76-4DF4-AE33-92C085337424}" dt="2024-10-20T14:38:08.989" v="1"/>
        <pc:sldMkLst>
          <pc:docMk/>
          <pc:sldMk cId="3817176239" sldId="355"/>
        </pc:sldMkLst>
      </pc:sldChg>
      <pc:sldChg chg="add">
        <pc:chgData name="권순욱" userId="S::swkwon@moasoftware.co.kr::313c12b1-1580-4215-bfa7-f040f8a275c3" providerId="AD" clId="Web-{7F75AEC6-3E76-4DF4-AE33-92C085337424}" dt="2024-10-20T14:38:09.005" v="2"/>
        <pc:sldMkLst>
          <pc:docMk/>
          <pc:sldMk cId="3033129867" sldId="356"/>
        </pc:sldMkLst>
      </pc:sldChg>
      <pc:sldChg chg="add">
        <pc:chgData name="권순욱" userId="S::swkwon@moasoftware.co.kr::313c12b1-1580-4215-bfa7-f040f8a275c3" providerId="AD" clId="Web-{7F75AEC6-3E76-4DF4-AE33-92C085337424}" dt="2024-10-20T14:38:09.020" v="3"/>
        <pc:sldMkLst>
          <pc:docMk/>
          <pc:sldMk cId="143102191" sldId="357"/>
        </pc:sldMkLst>
      </pc:sldChg>
      <pc:sldChg chg="add">
        <pc:chgData name="권순욱" userId="S::swkwon@moasoftware.co.kr::313c12b1-1580-4215-bfa7-f040f8a275c3" providerId="AD" clId="Web-{7F75AEC6-3E76-4DF4-AE33-92C085337424}" dt="2024-10-20T14:44:11.861" v="4"/>
        <pc:sldMkLst>
          <pc:docMk/>
          <pc:sldMk cId="2466156747" sldId="358"/>
        </pc:sldMkLst>
      </pc:sldChg>
    </pc:docChg>
  </pc:docChgLst>
  <pc:docChgLst>
    <pc:chgData name="조윤우" userId="S::ywcho@moasoftware.co.kr::6ba2d0e2-80c5-471f-8248-4be21d953678" providerId="AD" clId="Web-{6042B0E1-EEF4-944C-CEDD-1998D63A7B9B}"/>
    <pc:docChg chg="modSld">
      <pc:chgData name="조윤우" userId="S::ywcho@moasoftware.co.kr::6ba2d0e2-80c5-471f-8248-4be21d953678" providerId="AD" clId="Web-{6042B0E1-EEF4-944C-CEDD-1998D63A7B9B}" dt="2024-10-21T05:13:30.986" v="58" actId="20577"/>
      <pc:docMkLst>
        <pc:docMk/>
      </pc:docMkLst>
      <pc:sldChg chg="delSp modSp">
        <pc:chgData name="조윤우" userId="S::ywcho@moasoftware.co.kr::6ba2d0e2-80c5-471f-8248-4be21d953678" providerId="AD" clId="Web-{6042B0E1-EEF4-944C-CEDD-1998D63A7B9B}" dt="2024-10-21T05:13:30.986" v="58" actId="20577"/>
        <pc:sldMkLst>
          <pc:docMk/>
          <pc:sldMk cId="3909226489" sldId="311"/>
        </pc:sldMkLst>
        <pc:spChg chg="mod">
          <ac:chgData name="조윤우" userId="S::ywcho@moasoftware.co.kr::6ba2d0e2-80c5-471f-8248-4be21d953678" providerId="AD" clId="Web-{6042B0E1-EEF4-944C-CEDD-1998D63A7B9B}" dt="2024-10-21T05:13:30.986" v="58" actId="20577"/>
          <ac:spMkLst>
            <pc:docMk/>
            <pc:sldMk cId="3909226489" sldId="311"/>
            <ac:spMk id="6" creationId="{61CA27A6-D461-9542-56D6-679CBBCA7DEA}"/>
          </ac:spMkLst>
        </pc:spChg>
        <pc:spChg chg="mod">
          <ac:chgData name="조윤우" userId="S::ywcho@moasoftware.co.kr::6ba2d0e2-80c5-471f-8248-4be21d953678" providerId="AD" clId="Web-{6042B0E1-EEF4-944C-CEDD-1998D63A7B9B}" dt="2024-10-21T05:12:56.063" v="51" actId="1076"/>
          <ac:spMkLst>
            <pc:docMk/>
            <pc:sldMk cId="3909226489" sldId="311"/>
            <ac:spMk id="9" creationId="{042873C7-0B9A-5E52-C09B-7EC2BF226109}"/>
          </ac:spMkLst>
        </pc:spChg>
        <pc:spChg chg="mod">
          <ac:chgData name="조윤우" userId="S::ywcho@moasoftware.co.kr::6ba2d0e2-80c5-471f-8248-4be21d953678" providerId="AD" clId="Web-{6042B0E1-EEF4-944C-CEDD-1998D63A7B9B}" dt="2024-10-21T05:13:11.829" v="52" actId="1076"/>
          <ac:spMkLst>
            <pc:docMk/>
            <pc:sldMk cId="3909226489" sldId="311"/>
            <ac:spMk id="12" creationId="{2433EFFF-C5F4-41E2-3EE6-D02EBA908EAF}"/>
          </ac:spMkLst>
        </pc:spChg>
        <pc:picChg chg="mod">
          <ac:chgData name="조윤우" userId="S::ywcho@moasoftware.co.kr::6ba2d0e2-80c5-471f-8248-4be21d953678" providerId="AD" clId="Web-{6042B0E1-EEF4-944C-CEDD-1998D63A7B9B}" dt="2024-10-21T05:12:38.984" v="47" actId="14100"/>
          <ac:picMkLst>
            <pc:docMk/>
            <pc:sldMk cId="3909226489" sldId="311"/>
            <ac:picMk id="3" creationId="{0360ACB4-BF25-73D1-3B56-0B2ADC9F4875}"/>
          </ac:picMkLst>
        </pc:picChg>
        <pc:picChg chg="mod">
          <ac:chgData name="조윤우" userId="S::ywcho@moasoftware.co.kr::6ba2d0e2-80c5-471f-8248-4be21d953678" providerId="AD" clId="Web-{6042B0E1-EEF4-944C-CEDD-1998D63A7B9B}" dt="2024-10-21T05:12:45.766" v="50" actId="14100"/>
          <ac:picMkLst>
            <pc:docMk/>
            <pc:sldMk cId="3909226489" sldId="311"/>
            <ac:picMk id="10" creationId="{BB5B7C66-3522-89A7-83B0-64F9FA9F584A}"/>
          </ac:picMkLst>
        </pc:picChg>
        <pc:cxnChg chg="del mod">
          <ac:chgData name="조윤우" userId="S::ywcho@moasoftware.co.kr::6ba2d0e2-80c5-471f-8248-4be21d953678" providerId="AD" clId="Web-{6042B0E1-EEF4-944C-CEDD-1998D63A7B9B}" dt="2024-10-21T05:12:32.562" v="44"/>
          <ac:cxnSpMkLst>
            <pc:docMk/>
            <pc:sldMk cId="3909226489" sldId="311"/>
            <ac:cxnSpMk id="11" creationId="{7324218B-DA73-7200-989F-00B8E020F228}"/>
          </ac:cxnSpMkLst>
        </pc:cxnChg>
      </pc:sldChg>
      <pc:sldChg chg="modSp">
        <pc:chgData name="조윤우" userId="S::ywcho@moasoftware.co.kr::6ba2d0e2-80c5-471f-8248-4be21d953678" providerId="AD" clId="Web-{6042B0E1-EEF4-944C-CEDD-1998D63A7B9B}" dt="2024-10-21T05:11:59.561" v="10" actId="1076"/>
        <pc:sldMkLst>
          <pc:docMk/>
          <pc:sldMk cId="3911026377" sldId="340"/>
        </pc:sldMkLst>
        <pc:spChg chg="mod">
          <ac:chgData name="조윤우" userId="S::ywcho@moasoftware.co.kr::6ba2d0e2-80c5-471f-8248-4be21d953678" providerId="AD" clId="Web-{6042B0E1-EEF4-944C-CEDD-1998D63A7B9B}" dt="2024-10-21T05:11:59.561" v="10" actId="1076"/>
          <ac:spMkLst>
            <pc:docMk/>
            <pc:sldMk cId="3911026377" sldId="340"/>
            <ac:spMk id="7" creationId="{DF66702F-ED5E-A549-C478-D592B1B457EB}"/>
          </ac:spMkLst>
        </pc:spChg>
        <pc:spChg chg="mod">
          <ac:chgData name="조윤우" userId="S::ywcho@moasoftware.co.kr::6ba2d0e2-80c5-471f-8248-4be21d953678" providerId="AD" clId="Web-{6042B0E1-EEF4-944C-CEDD-1998D63A7B9B}" dt="2024-10-21T05:11:32.544" v="2" actId="1076"/>
          <ac:spMkLst>
            <pc:docMk/>
            <pc:sldMk cId="3911026377" sldId="340"/>
            <ac:spMk id="12" creationId="{E86289F7-DC42-240B-34D4-8348760136C9}"/>
          </ac:spMkLst>
        </pc:spChg>
        <pc:picChg chg="mod">
          <ac:chgData name="조윤우" userId="S::ywcho@moasoftware.co.kr::6ba2d0e2-80c5-471f-8248-4be21d953678" providerId="AD" clId="Web-{6042B0E1-EEF4-944C-CEDD-1998D63A7B9B}" dt="2024-10-21T05:11:37.951" v="4" actId="1076"/>
          <ac:picMkLst>
            <pc:docMk/>
            <pc:sldMk cId="3911026377" sldId="340"/>
            <ac:picMk id="3" creationId="{21FA3A14-A441-342A-914E-C3681544730C}"/>
          </ac:picMkLst>
        </pc:picChg>
        <pc:picChg chg="mod">
          <ac:chgData name="조윤우" userId="S::ywcho@moasoftware.co.kr::6ba2d0e2-80c5-471f-8248-4be21d953678" providerId="AD" clId="Web-{6042B0E1-EEF4-944C-CEDD-1998D63A7B9B}" dt="2024-10-21T05:11:40.982" v="5" actId="14100"/>
          <ac:picMkLst>
            <pc:docMk/>
            <pc:sldMk cId="3911026377" sldId="340"/>
            <ac:picMk id="6" creationId="{B009AE1E-1117-C044-81DF-687E76E9AA50}"/>
          </ac:picMkLst>
        </pc:picChg>
      </pc:sldChg>
    </pc:docChg>
  </pc:docChgLst>
  <pc:docChgLst>
    <pc:chgData name="권순욱" userId="S::swkwon@moasoftware.co.kr::313c12b1-1580-4215-bfa7-f040f8a275c3" providerId="AD" clId="Web-{EA6CD062-52D4-487F-9753-D7E18293AF62}"/>
    <pc:docChg chg="addSld delSld">
      <pc:chgData name="권순욱" userId="S::swkwon@moasoftware.co.kr::313c12b1-1580-4215-bfa7-f040f8a275c3" providerId="AD" clId="Web-{EA6CD062-52D4-487F-9753-D7E18293AF62}" dt="2024-10-20T15:04:21.524" v="3"/>
      <pc:docMkLst>
        <pc:docMk/>
      </pc:docMkLst>
      <pc:sldChg chg="add">
        <pc:chgData name="권순욱" userId="S::swkwon@moasoftware.co.kr::313c12b1-1580-4215-bfa7-f040f8a275c3" providerId="AD" clId="Web-{EA6CD062-52D4-487F-9753-D7E18293AF62}" dt="2024-10-20T15:02:16.471" v="0"/>
        <pc:sldMkLst>
          <pc:docMk/>
          <pc:sldMk cId="3871070339" sldId="359"/>
        </pc:sldMkLst>
      </pc:sldChg>
      <pc:sldChg chg="add del">
        <pc:chgData name="권순욱" userId="S::swkwon@moasoftware.co.kr::313c12b1-1580-4215-bfa7-f040f8a275c3" providerId="AD" clId="Web-{EA6CD062-52D4-487F-9753-D7E18293AF62}" dt="2024-10-20T15:04:21.524" v="3"/>
        <pc:sldMkLst>
          <pc:docMk/>
          <pc:sldMk cId="3932188256" sldId="360"/>
        </pc:sldMkLst>
      </pc:sldChg>
      <pc:sldChg chg="add">
        <pc:chgData name="권순욱" userId="S::swkwon@moasoftware.co.kr::313c12b1-1580-4215-bfa7-f040f8a275c3" providerId="AD" clId="Web-{EA6CD062-52D4-487F-9753-D7E18293AF62}" dt="2024-10-20T15:04:20.211" v="2"/>
        <pc:sldMkLst>
          <pc:docMk/>
          <pc:sldMk cId="239831753" sldId="361"/>
        </pc:sldMkLst>
      </pc:sldChg>
    </pc:docChg>
  </pc:docChgLst>
  <pc:docChgLst>
    <pc:chgData name="조윤우" userId="S::ywcho@moasoftware.co.kr::6ba2d0e2-80c5-471f-8248-4be21d953678" providerId="AD" clId="Web-{866BF974-2725-8D0E-F7EA-5A068C5D66AC}"/>
    <pc:docChg chg="modSld">
      <pc:chgData name="조윤우" userId="S::ywcho@moasoftware.co.kr::6ba2d0e2-80c5-471f-8248-4be21d953678" providerId="AD" clId="Web-{866BF974-2725-8D0E-F7EA-5A068C5D66AC}" dt="2024-10-21T02:40:31.279" v="72" actId="1076"/>
      <pc:docMkLst>
        <pc:docMk/>
      </pc:docMkLst>
      <pc:sldChg chg="addSp delSp modSp">
        <pc:chgData name="조윤우" userId="S::ywcho@moasoftware.co.kr::6ba2d0e2-80c5-471f-8248-4be21d953678" providerId="AD" clId="Web-{866BF974-2725-8D0E-F7EA-5A068C5D66AC}" dt="2024-10-21T02:05:25.503" v="70" actId="1076"/>
        <pc:sldMkLst>
          <pc:docMk/>
          <pc:sldMk cId="3911026377" sldId="340"/>
        </pc:sldMkLst>
        <pc:spChg chg="add del">
          <ac:chgData name="조윤우" userId="S::ywcho@moasoftware.co.kr::6ba2d0e2-80c5-471f-8248-4be21d953678" providerId="AD" clId="Web-{866BF974-2725-8D0E-F7EA-5A068C5D66AC}" dt="2024-10-21T02:01:39.605" v="46"/>
          <ac:spMkLst>
            <pc:docMk/>
            <pc:sldMk cId="3911026377" sldId="340"/>
            <ac:spMk id="2" creationId="{02C6967F-31A8-A3F7-8143-E54FD1A8AECD}"/>
          </ac:spMkLst>
        </pc:spChg>
        <pc:spChg chg="add del">
          <ac:chgData name="조윤우" userId="S::ywcho@moasoftware.co.kr::6ba2d0e2-80c5-471f-8248-4be21d953678" providerId="AD" clId="Web-{866BF974-2725-8D0E-F7EA-5A068C5D66AC}" dt="2024-10-21T02:01:39.621" v="59"/>
          <ac:spMkLst>
            <pc:docMk/>
            <pc:sldMk cId="3911026377" sldId="340"/>
            <ac:spMk id="7" creationId="{989C7DA5-3939-9D7D-4F9A-13533CDE3269}"/>
          </ac:spMkLst>
        </pc:spChg>
        <pc:spChg chg="add del">
          <ac:chgData name="조윤우" userId="S::ywcho@moasoftware.co.kr::6ba2d0e2-80c5-471f-8248-4be21d953678" providerId="AD" clId="Web-{866BF974-2725-8D0E-F7EA-5A068C5D66AC}" dt="2024-10-21T02:01:39.605" v="58"/>
          <ac:spMkLst>
            <pc:docMk/>
            <pc:sldMk cId="3911026377" sldId="340"/>
            <ac:spMk id="8" creationId="{2B84BB5C-53CF-D245-9DF8-D060B16F0EDC}"/>
          </ac:spMkLst>
        </pc:spChg>
        <pc:spChg chg="add del">
          <ac:chgData name="조윤우" userId="S::ywcho@moasoftware.co.kr::6ba2d0e2-80c5-471f-8248-4be21d953678" providerId="AD" clId="Web-{866BF974-2725-8D0E-F7EA-5A068C5D66AC}" dt="2024-10-21T02:01:32.667" v="36"/>
          <ac:spMkLst>
            <pc:docMk/>
            <pc:sldMk cId="3911026377" sldId="340"/>
            <ac:spMk id="12" creationId="{E86289F7-DC42-240B-34D4-8348760136C9}"/>
          </ac:spMkLst>
        </pc:spChg>
        <pc:spChg chg="add del">
          <ac:chgData name="조윤우" userId="S::ywcho@moasoftware.co.kr::6ba2d0e2-80c5-471f-8248-4be21d953678" providerId="AD" clId="Web-{866BF974-2725-8D0E-F7EA-5A068C5D66AC}" dt="2024-10-21T02:01:39.605" v="57"/>
          <ac:spMkLst>
            <pc:docMk/>
            <pc:sldMk cId="3911026377" sldId="340"/>
            <ac:spMk id="14" creationId="{944C728B-73D3-0505-AA70-80E736035B43}"/>
          </ac:spMkLst>
        </pc:spChg>
        <pc:spChg chg="add del">
          <ac:chgData name="조윤우" userId="S::ywcho@moasoftware.co.kr::6ba2d0e2-80c5-471f-8248-4be21d953678" providerId="AD" clId="Web-{866BF974-2725-8D0E-F7EA-5A068C5D66AC}" dt="2024-10-21T02:01:39.605" v="56"/>
          <ac:spMkLst>
            <pc:docMk/>
            <pc:sldMk cId="3911026377" sldId="340"/>
            <ac:spMk id="20" creationId="{A8A53E17-6585-055A-4322-3E2E003DA5CA}"/>
          </ac:spMkLst>
        </pc:spChg>
        <pc:spChg chg="add del">
          <ac:chgData name="조윤우" userId="S::ywcho@moasoftware.co.kr::6ba2d0e2-80c5-471f-8248-4be21d953678" providerId="AD" clId="Web-{866BF974-2725-8D0E-F7EA-5A068C5D66AC}" dt="2024-10-21T02:01:39.605" v="55"/>
          <ac:spMkLst>
            <pc:docMk/>
            <pc:sldMk cId="3911026377" sldId="340"/>
            <ac:spMk id="22" creationId="{E4C9A577-0C36-16E2-AF6E-F6B18CC647F5}"/>
          </ac:spMkLst>
        </pc:spChg>
        <pc:spChg chg="add del">
          <ac:chgData name="조윤우" userId="S::ywcho@moasoftware.co.kr::6ba2d0e2-80c5-471f-8248-4be21d953678" providerId="AD" clId="Web-{866BF974-2725-8D0E-F7EA-5A068C5D66AC}" dt="2024-10-21T02:01:39.605" v="54"/>
          <ac:spMkLst>
            <pc:docMk/>
            <pc:sldMk cId="3911026377" sldId="340"/>
            <ac:spMk id="35" creationId="{4556DDA6-DCE9-EE05-8183-BAC0AD77C687}"/>
          </ac:spMkLst>
        </pc:spChg>
        <pc:spChg chg="add del">
          <ac:chgData name="조윤우" userId="S::ywcho@moasoftware.co.kr::6ba2d0e2-80c5-471f-8248-4be21d953678" providerId="AD" clId="Web-{866BF974-2725-8D0E-F7EA-5A068C5D66AC}" dt="2024-10-21T02:01:39.621" v="60"/>
          <ac:spMkLst>
            <pc:docMk/>
            <pc:sldMk cId="3911026377" sldId="340"/>
            <ac:spMk id="36" creationId="{FAECF690-736A-BB4B-3300-4B23ACED14F1}"/>
          </ac:spMkLst>
        </pc:spChg>
        <pc:spChg chg="add del">
          <ac:chgData name="조윤우" userId="S::ywcho@moasoftware.co.kr::6ba2d0e2-80c5-471f-8248-4be21d953678" providerId="AD" clId="Web-{866BF974-2725-8D0E-F7EA-5A068C5D66AC}" dt="2024-10-21T02:01:39.605" v="53"/>
          <ac:spMkLst>
            <pc:docMk/>
            <pc:sldMk cId="3911026377" sldId="340"/>
            <ac:spMk id="37" creationId="{909ED52F-BE46-68D0-89A8-BC2753D5427D}"/>
          </ac:spMkLst>
        </pc:spChg>
        <pc:spChg chg="add del">
          <ac:chgData name="조윤우" userId="S::ywcho@moasoftware.co.kr::6ba2d0e2-80c5-471f-8248-4be21d953678" providerId="AD" clId="Web-{866BF974-2725-8D0E-F7EA-5A068C5D66AC}" dt="2024-10-21T02:01:39.605" v="52"/>
          <ac:spMkLst>
            <pc:docMk/>
            <pc:sldMk cId="3911026377" sldId="340"/>
            <ac:spMk id="38" creationId="{829C7EDF-1ABE-2C8D-F82C-52AFB6DBA5A5}"/>
          </ac:spMkLst>
        </pc:spChg>
        <pc:spChg chg="add del">
          <ac:chgData name="조윤우" userId="S::ywcho@moasoftware.co.kr::6ba2d0e2-80c5-471f-8248-4be21d953678" providerId="AD" clId="Web-{866BF974-2725-8D0E-F7EA-5A068C5D66AC}" dt="2024-10-21T02:01:39.605" v="51"/>
          <ac:spMkLst>
            <pc:docMk/>
            <pc:sldMk cId="3911026377" sldId="340"/>
            <ac:spMk id="39" creationId="{93BA1EDB-B220-FCEB-9A0C-55FAA7C8BAEF}"/>
          </ac:spMkLst>
        </pc:spChg>
        <pc:spChg chg="add del">
          <ac:chgData name="조윤우" userId="S::ywcho@moasoftware.co.kr::6ba2d0e2-80c5-471f-8248-4be21d953678" providerId="AD" clId="Web-{866BF974-2725-8D0E-F7EA-5A068C5D66AC}" dt="2024-10-21T02:01:39.605" v="47"/>
          <ac:spMkLst>
            <pc:docMk/>
            <pc:sldMk cId="3911026377" sldId="340"/>
            <ac:spMk id="52" creationId="{4AC6D62D-617D-8A3B-CAC1-5D357741E6C6}"/>
          </ac:spMkLst>
        </pc:spChg>
        <pc:picChg chg="add del mod">
          <ac:chgData name="조윤우" userId="S::ywcho@moasoftware.co.kr::6ba2d0e2-80c5-471f-8248-4be21d953678" providerId="AD" clId="Web-{866BF974-2725-8D0E-F7EA-5A068C5D66AC}" dt="2024-10-21T02:01:55.777" v="65"/>
          <ac:picMkLst>
            <pc:docMk/>
            <pc:sldMk cId="3911026377" sldId="340"/>
            <ac:picMk id="3" creationId="{39170DEB-A163-4F64-B9D9-4BA5AE814A3B}"/>
          </ac:picMkLst>
        </pc:picChg>
        <pc:picChg chg="add del mod">
          <ac:chgData name="조윤우" userId="S::ywcho@moasoftware.co.kr::6ba2d0e2-80c5-471f-8248-4be21d953678" providerId="AD" clId="Web-{866BF974-2725-8D0E-F7EA-5A068C5D66AC}" dt="2024-10-21T02:04:37.564" v="68"/>
          <ac:picMkLst>
            <pc:docMk/>
            <pc:sldMk cId="3911026377" sldId="340"/>
            <ac:picMk id="6" creationId="{60EC78DD-23FB-5255-337C-76468EFA5E4E}"/>
          </ac:picMkLst>
        </pc:picChg>
        <pc:picChg chg="add mod">
          <ac:chgData name="조윤우" userId="S::ywcho@moasoftware.co.kr::6ba2d0e2-80c5-471f-8248-4be21d953678" providerId="AD" clId="Web-{866BF974-2725-8D0E-F7EA-5A068C5D66AC}" dt="2024-10-21T02:05:25.503" v="70" actId="1076"/>
          <ac:picMkLst>
            <pc:docMk/>
            <pc:sldMk cId="3911026377" sldId="340"/>
            <ac:picMk id="9" creationId="{52C6B6F2-FA32-4A4F-6A0D-990C8B27A521}"/>
          </ac:picMkLst>
        </pc:picChg>
        <pc:cxnChg chg="add del mod">
          <ac:chgData name="조윤우" userId="S::ywcho@moasoftware.co.kr::6ba2d0e2-80c5-471f-8248-4be21d953678" providerId="AD" clId="Web-{866BF974-2725-8D0E-F7EA-5A068C5D66AC}" dt="2024-10-21T02:01:39.605" v="45"/>
          <ac:cxnSpMkLst>
            <pc:docMk/>
            <pc:sldMk cId="3911026377" sldId="340"/>
            <ac:cxnSpMk id="5" creationId="{C22510F4-41E7-C630-503E-B4029D4C548D}"/>
          </ac:cxnSpMkLst>
        </pc:cxnChg>
        <pc:cxnChg chg="add del mod">
          <ac:chgData name="조윤우" userId="S::ywcho@moasoftware.co.kr::6ba2d0e2-80c5-471f-8248-4be21d953678" providerId="AD" clId="Web-{866BF974-2725-8D0E-F7EA-5A068C5D66AC}" dt="2024-10-21T02:01:39.605" v="44"/>
          <ac:cxnSpMkLst>
            <pc:docMk/>
            <pc:sldMk cId="3911026377" sldId="340"/>
            <ac:cxnSpMk id="13" creationId="{AFA1014B-0308-EB6A-DD9A-E9BD238F7944}"/>
          </ac:cxnSpMkLst>
        </pc:cxnChg>
        <pc:cxnChg chg="add del mod">
          <ac:chgData name="조윤우" userId="S::ywcho@moasoftware.co.kr::6ba2d0e2-80c5-471f-8248-4be21d953678" providerId="AD" clId="Web-{866BF974-2725-8D0E-F7EA-5A068C5D66AC}" dt="2024-10-21T02:01:39.605" v="43"/>
          <ac:cxnSpMkLst>
            <pc:docMk/>
            <pc:sldMk cId="3911026377" sldId="340"/>
            <ac:cxnSpMk id="19" creationId="{B22F2271-002D-2F0C-8EDD-29D7A8BBF6B3}"/>
          </ac:cxnSpMkLst>
        </pc:cxnChg>
        <pc:cxnChg chg="add del mod">
          <ac:chgData name="조윤우" userId="S::ywcho@moasoftware.co.kr::6ba2d0e2-80c5-471f-8248-4be21d953678" providerId="AD" clId="Web-{866BF974-2725-8D0E-F7EA-5A068C5D66AC}" dt="2024-10-21T02:01:39.605" v="42"/>
          <ac:cxnSpMkLst>
            <pc:docMk/>
            <pc:sldMk cId="3911026377" sldId="340"/>
            <ac:cxnSpMk id="25" creationId="{28359688-8997-B2BE-81B4-19256B9A388F}"/>
          </ac:cxnSpMkLst>
        </pc:cxnChg>
        <pc:cxnChg chg="add del mod">
          <ac:chgData name="조윤우" userId="S::ywcho@moasoftware.co.kr::6ba2d0e2-80c5-471f-8248-4be21d953678" providerId="AD" clId="Web-{866BF974-2725-8D0E-F7EA-5A068C5D66AC}" dt="2024-10-21T02:01:39.605" v="50"/>
          <ac:cxnSpMkLst>
            <pc:docMk/>
            <pc:sldMk cId="3911026377" sldId="340"/>
            <ac:cxnSpMk id="47" creationId="{56395F4C-92FF-3CDB-142A-6BD7C9B119E9}"/>
          </ac:cxnSpMkLst>
        </pc:cxnChg>
        <pc:cxnChg chg="add del mod">
          <ac:chgData name="조윤우" userId="S::ywcho@moasoftware.co.kr::6ba2d0e2-80c5-471f-8248-4be21d953678" providerId="AD" clId="Web-{866BF974-2725-8D0E-F7EA-5A068C5D66AC}" dt="2024-10-21T02:01:39.605" v="49"/>
          <ac:cxnSpMkLst>
            <pc:docMk/>
            <pc:sldMk cId="3911026377" sldId="340"/>
            <ac:cxnSpMk id="49" creationId="{8D0B847C-2A92-CE33-A954-593FD1D3FD83}"/>
          </ac:cxnSpMkLst>
        </pc:cxnChg>
        <pc:cxnChg chg="add del mod">
          <ac:chgData name="조윤우" userId="S::ywcho@moasoftware.co.kr::6ba2d0e2-80c5-471f-8248-4be21d953678" providerId="AD" clId="Web-{866BF974-2725-8D0E-F7EA-5A068C5D66AC}" dt="2024-10-21T02:01:39.605" v="48"/>
          <ac:cxnSpMkLst>
            <pc:docMk/>
            <pc:sldMk cId="3911026377" sldId="340"/>
            <ac:cxnSpMk id="51" creationId="{2FD865C1-67CB-294F-A193-228065AA8F7D}"/>
          </ac:cxnSpMkLst>
        </pc:cxnChg>
      </pc:sldChg>
      <pc:sldChg chg="modSp">
        <pc:chgData name="조윤우" userId="S::ywcho@moasoftware.co.kr::6ba2d0e2-80c5-471f-8248-4be21d953678" providerId="AD" clId="Web-{866BF974-2725-8D0E-F7EA-5A068C5D66AC}" dt="2024-10-21T02:40:31.279" v="72" actId="1076"/>
        <pc:sldMkLst>
          <pc:docMk/>
          <pc:sldMk cId="1177099343" sldId="342"/>
        </pc:sldMkLst>
        <pc:spChg chg="mod">
          <ac:chgData name="조윤우" userId="S::ywcho@moasoftware.co.kr::6ba2d0e2-80c5-471f-8248-4be21d953678" providerId="AD" clId="Web-{866BF974-2725-8D0E-F7EA-5A068C5D66AC}" dt="2024-10-21T02:40:31.279" v="72" actId="1076"/>
          <ac:spMkLst>
            <pc:docMk/>
            <pc:sldMk cId="1177099343" sldId="342"/>
            <ac:spMk id="11" creationId="{FE80559E-D122-CE59-12A7-F9EF337656A5}"/>
          </ac:spMkLst>
        </pc:spChg>
      </pc:sldChg>
      <pc:sldChg chg="addSp delSp modSp">
        <pc:chgData name="조윤우" userId="S::ywcho@moasoftware.co.kr::6ba2d0e2-80c5-471f-8248-4be21d953678" providerId="AD" clId="Web-{866BF974-2725-8D0E-F7EA-5A068C5D66AC}" dt="2024-10-21T02:01:26.073" v="1"/>
        <pc:sldMkLst>
          <pc:docMk/>
          <pc:sldMk cId="807505246" sldId="347"/>
        </pc:sldMkLst>
        <pc:picChg chg="add del mod">
          <ac:chgData name="조윤우" userId="S::ywcho@moasoftware.co.kr::6ba2d0e2-80c5-471f-8248-4be21d953678" providerId="AD" clId="Web-{866BF974-2725-8D0E-F7EA-5A068C5D66AC}" dt="2024-10-21T02:01:26.073" v="1"/>
          <ac:picMkLst>
            <pc:docMk/>
            <pc:sldMk cId="807505246" sldId="347"/>
            <ac:picMk id="2" creationId="{34BE6E5C-BDB8-086E-C4F3-BC76D1D10094}"/>
          </ac:picMkLst>
        </pc:picChg>
      </pc:sldChg>
    </pc:docChg>
  </pc:docChgLst>
  <pc:docChgLst>
    <pc:chgData name="권순욱" userId="S::swkwon@moasoftware.co.kr::313c12b1-1580-4215-bfa7-f040f8a275c3" providerId="AD" clId="Web-{9F98F485-7652-440E-A42F-A22D7AA78BFA}"/>
    <pc:docChg chg="addSld delSld modSld">
      <pc:chgData name="권순욱" userId="S::swkwon@moasoftware.co.kr::313c12b1-1580-4215-bfa7-f040f8a275c3" providerId="AD" clId="Web-{9F98F485-7652-440E-A42F-A22D7AA78BFA}" dt="2024-10-17T02:04:23.198" v="9"/>
      <pc:docMkLst>
        <pc:docMk/>
      </pc:docMkLst>
      <pc:sldChg chg="del">
        <pc:chgData name="권순욱" userId="S::swkwon@moasoftware.co.kr::313c12b1-1580-4215-bfa7-f040f8a275c3" providerId="AD" clId="Web-{9F98F485-7652-440E-A42F-A22D7AA78BFA}" dt="2024-10-17T00:34:17.381" v="1"/>
        <pc:sldMkLst>
          <pc:docMk/>
          <pc:sldMk cId="1921042737" sldId="345"/>
        </pc:sldMkLst>
      </pc:sldChg>
      <pc:sldChg chg="modSp add mod modShow">
        <pc:chgData name="권순욱" userId="S::swkwon@moasoftware.co.kr::313c12b1-1580-4215-bfa7-f040f8a275c3" providerId="AD" clId="Web-{9F98F485-7652-440E-A42F-A22D7AA78BFA}" dt="2024-10-17T00:46:42.580" v="3"/>
        <pc:sldMkLst>
          <pc:docMk/>
          <pc:sldMk cId="2452053400" sldId="346"/>
        </pc:sldMkLst>
        <pc:spChg chg="mod">
          <ac:chgData name="권순욱" userId="S::swkwon@moasoftware.co.kr::313c12b1-1580-4215-bfa7-f040f8a275c3" providerId="AD" clId="Web-{9F98F485-7652-440E-A42F-A22D7AA78BFA}" dt="2024-10-17T00:46:42.580" v="3"/>
          <ac:spMkLst>
            <pc:docMk/>
            <pc:sldMk cId="2452053400" sldId="346"/>
            <ac:spMk id="102" creationId="{D1EA0998-3412-C856-A5C6-93956EC86E61}"/>
          </ac:spMkLst>
        </pc:spChg>
      </pc:sldChg>
      <pc:sldChg chg="add mod modShow">
        <pc:chgData name="권순욱" userId="S::swkwon@moasoftware.co.kr::313c12b1-1580-4215-bfa7-f040f8a275c3" providerId="AD" clId="Web-{9F98F485-7652-440E-A42F-A22D7AA78BFA}" dt="2024-10-17T01:25:04.067" v="5"/>
        <pc:sldMkLst>
          <pc:docMk/>
          <pc:sldMk cId="807505246" sldId="347"/>
        </pc:sldMkLst>
      </pc:sldChg>
      <pc:sldChg chg="add mod modShow">
        <pc:chgData name="권순욱" userId="S::swkwon@moasoftware.co.kr::313c12b1-1580-4215-bfa7-f040f8a275c3" providerId="AD" clId="Web-{9F98F485-7652-440E-A42F-A22D7AA78BFA}" dt="2024-10-17T02:04:23.042" v="8"/>
        <pc:sldMkLst>
          <pc:docMk/>
          <pc:sldMk cId="3242835678" sldId="348"/>
        </pc:sldMkLst>
      </pc:sldChg>
      <pc:sldChg chg="add mod modShow">
        <pc:chgData name="권순욱" userId="S::swkwon@moasoftware.co.kr::313c12b1-1580-4215-bfa7-f040f8a275c3" providerId="AD" clId="Web-{9F98F485-7652-440E-A42F-A22D7AA78BFA}" dt="2024-10-17T02:04:23.198" v="9"/>
        <pc:sldMkLst>
          <pc:docMk/>
          <pc:sldMk cId="994910928" sldId="349"/>
        </pc:sldMkLst>
      </pc:sldChg>
    </pc:docChg>
  </pc:docChgLst>
  <pc:docChgLst>
    <pc:chgData name="조윤우" userId="S::ywcho@moasoftware.co.kr::6ba2d0e2-80c5-471f-8248-4be21d953678" providerId="AD" clId="Web-{5C8B725D-374D-D26F-7FA0-3859A0E6ACF4}"/>
    <pc:docChg chg="modSld">
      <pc:chgData name="조윤우" userId="S::ywcho@moasoftware.co.kr::6ba2d0e2-80c5-471f-8248-4be21d953678" providerId="AD" clId="Web-{5C8B725D-374D-D26F-7FA0-3859A0E6ACF4}" dt="2024-10-17T23:25:48.681" v="2"/>
      <pc:docMkLst>
        <pc:docMk/>
      </pc:docMkLst>
      <pc:sldChg chg="delSp modSp">
        <pc:chgData name="조윤우" userId="S::ywcho@moasoftware.co.kr::6ba2d0e2-80c5-471f-8248-4be21d953678" providerId="AD" clId="Web-{5C8B725D-374D-D26F-7FA0-3859A0E6ACF4}" dt="2024-10-17T23:25:48.681" v="2"/>
        <pc:sldMkLst>
          <pc:docMk/>
          <pc:sldMk cId="3911026377" sldId="340"/>
        </pc:sldMkLst>
        <pc:cxnChg chg="mod">
          <ac:chgData name="조윤우" userId="S::ywcho@moasoftware.co.kr::6ba2d0e2-80c5-471f-8248-4be21d953678" providerId="AD" clId="Web-{5C8B725D-374D-D26F-7FA0-3859A0E6ACF4}" dt="2024-10-17T23:24:59.083" v="1" actId="1076"/>
          <ac:cxnSpMkLst>
            <pc:docMk/>
            <pc:sldMk cId="3911026377" sldId="340"/>
            <ac:cxnSpMk id="23" creationId="{0BF286BD-9BA8-0846-F1EF-5156C08F380D}"/>
          </ac:cxnSpMkLst>
        </pc:cxnChg>
      </pc:sldChg>
    </pc:docChg>
  </pc:docChgLst>
  <pc:docChgLst>
    <pc:chgData name="조윤우" userId="S::ywcho@moasoftware.co.kr::6ba2d0e2-80c5-471f-8248-4be21d953678" providerId="AD" clId="Web-{B55999F0-47F3-B35F-3FF5-292923615F8E}"/>
    <pc:docChg chg="modSld">
      <pc:chgData name="조윤우" userId="S::ywcho@moasoftware.co.kr::6ba2d0e2-80c5-471f-8248-4be21d953678" providerId="AD" clId="Web-{B55999F0-47F3-B35F-3FF5-292923615F8E}" dt="2024-10-21T05:15:26.343" v="16" actId="1076"/>
      <pc:docMkLst>
        <pc:docMk/>
      </pc:docMkLst>
      <pc:sldChg chg="modSp">
        <pc:chgData name="조윤우" userId="S::ywcho@moasoftware.co.kr::6ba2d0e2-80c5-471f-8248-4be21d953678" providerId="AD" clId="Web-{B55999F0-47F3-B35F-3FF5-292923615F8E}" dt="2024-10-21T05:15:26.343" v="16" actId="1076"/>
        <pc:sldMkLst>
          <pc:docMk/>
          <pc:sldMk cId="2220999301" sldId="337"/>
        </pc:sldMkLst>
        <pc:picChg chg="mod">
          <ac:chgData name="조윤우" userId="S::ywcho@moasoftware.co.kr::6ba2d0e2-80c5-471f-8248-4be21d953678" providerId="AD" clId="Web-{B55999F0-47F3-B35F-3FF5-292923615F8E}" dt="2024-10-21T05:15:10.748" v="9" actId="1076"/>
          <ac:picMkLst>
            <pc:docMk/>
            <pc:sldMk cId="2220999301" sldId="337"/>
            <ac:picMk id="9" creationId="{9112184C-5C65-A761-F394-4916B062AF3E}"/>
          </ac:picMkLst>
        </pc:picChg>
        <pc:picChg chg="mod">
          <ac:chgData name="조윤우" userId="S::ywcho@moasoftware.co.kr::6ba2d0e2-80c5-471f-8248-4be21d953678" providerId="AD" clId="Web-{B55999F0-47F3-B35F-3FF5-292923615F8E}" dt="2024-10-21T05:15:26.343" v="16" actId="1076"/>
          <ac:picMkLst>
            <pc:docMk/>
            <pc:sldMk cId="2220999301" sldId="337"/>
            <ac:picMk id="11" creationId="{11197A93-F5DD-F394-06A1-12097AA1DC9B}"/>
          </ac:picMkLst>
        </pc:picChg>
        <pc:cxnChg chg="mod">
          <ac:chgData name="조윤우" userId="S::ywcho@moasoftware.co.kr::6ba2d0e2-80c5-471f-8248-4be21d953678" providerId="AD" clId="Web-{B55999F0-47F3-B35F-3FF5-292923615F8E}" dt="2024-10-21T05:15:26.343" v="16" actId="1076"/>
          <ac:cxnSpMkLst>
            <pc:docMk/>
            <pc:sldMk cId="2220999301" sldId="337"/>
            <ac:cxnSpMk id="13" creationId="{F26D8EFD-E0D4-A134-FE93-5D094F08B5E6}"/>
          </ac:cxnSpMkLst>
        </pc:cxnChg>
      </pc:sldChg>
      <pc:sldChg chg="modSp">
        <pc:chgData name="조윤우" userId="S::ywcho@moasoftware.co.kr::6ba2d0e2-80c5-471f-8248-4be21d953678" providerId="AD" clId="Web-{B55999F0-47F3-B35F-3FF5-292923615F8E}" dt="2024-10-21T05:14:38.138" v="2" actId="1076"/>
        <pc:sldMkLst>
          <pc:docMk/>
          <pc:sldMk cId="3911026377" sldId="340"/>
        </pc:sldMkLst>
        <pc:picChg chg="mod">
          <ac:chgData name="조윤우" userId="S::ywcho@moasoftware.co.kr::6ba2d0e2-80c5-471f-8248-4be21d953678" providerId="AD" clId="Web-{B55999F0-47F3-B35F-3FF5-292923615F8E}" dt="2024-10-21T05:14:38.138" v="2" actId="1076"/>
          <ac:picMkLst>
            <pc:docMk/>
            <pc:sldMk cId="3911026377" sldId="340"/>
            <ac:picMk id="6" creationId="{B009AE1E-1117-C044-81DF-687E76E9AA50}"/>
          </ac:picMkLst>
        </pc:picChg>
      </pc:sldChg>
    </pc:docChg>
  </pc:docChgLst>
  <pc:docChgLst>
    <pc:chgData name="권순욱" userId="S::swkwon@moasoftware.co.kr::313c12b1-1580-4215-bfa7-f040f8a275c3" providerId="AD" clId="Web-{B4266D5F-F9C9-4F38-A37C-DDEA48622B70}"/>
    <pc:docChg chg="addSld modSld">
      <pc:chgData name="권순욱" userId="S::swkwon@moasoftware.co.kr::313c12b1-1580-4215-bfa7-f040f8a275c3" providerId="AD" clId="Web-{B4266D5F-F9C9-4F38-A37C-DDEA48622B70}" dt="2024-10-17T04:40:47.543" v="57"/>
      <pc:docMkLst>
        <pc:docMk/>
      </pc:docMkLst>
      <pc:sldChg chg="add replId">
        <pc:chgData name="권순욱" userId="S::swkwon@moasoftware.co.kr::313c12b1-1580-4215-bfa7-f040f8a275c3" providerId="AD" clId="Web-{B4266D5F-F9C9-4F38-A37C-DDEA48622B70}" dt="2024-10-17T04:33:03.282" v="0"/>
        <pc:sldMkLst>
          <pc:docMk/>
          <pc:sldMk cId="1125453892" sldId="350"/>
        </pc:sldMkLst>
      </pc:sldChg>
      <pc:sldChg chg="add replId">
        <pc:chgData name="권순욱" userId="S::swkwon@moasoftware.co.kr::313c12b1-1580-4215-bfa7-f040f8a275c3" providerId="AD" clId="Web-{B4266D5F-F9C9-4F38-A37C-DDEA48622B70}" dt="2024-10-17T04:33:03.469" v="1"/>
        <pc:sldMkLst>
          <pc:docMk/>
          <pc:sldMk cId="632007724" sldId="351"/>
        </pc:sldMkLst>
      </pc:sldChg>
      <pc:sldChg chg="addSp delSp modSp add replId">
        <pc:chgData name="권순욱" userId="S::swkwon@moasoftware.co.kr::313c12b1-1580-4215-bfa7-f040f8a275c3" providerId="AD" clId="Web-{B4266D5F-F9C9-4F38-A37C-DDEA48622B70}" dt="2024-10-17T04:40:47.543" v="57"/>
        <pc:sldMkLst>
          <pc:docMk/>
          <pc:sldMk cId="1509563952" sldId="352"/>
        </pc:sldMkLst>
        <pc:graphicFrameChg chg="mod modGraphic">
          <ac:chgData name="권순욱" userId="S::swkwon@moasoftware.co.kr::313c12b1-1580-4215-bfa7-f040f8a275c3" providerId="AD" clId="Web-{B4266D5F-F9C9-4F38-A37C-DDEA48622B70}" dt="2024-10-17T04:40:44.278" v="55"/>
          <ac:graphicFrameMkLst>
            <pc:docMk/>
            <pc:sldMk cId="1509563952" sldId="352"/>
            <ac:graphicFrameMk id="5" creationId="{FC941D44-34C3-B987-0826-C8EC5BC0BFDB}"/>
          </ac:graphicFrameMkLst>
        </pc:graphicFrameChg>
      </pc:sldChg>
      <pc:sldChg chg="modSp add replId">
        <pc:chgData name="권순욱" userId="S::swkwon@moasoftware.co.kr::313c12b1-1580-4215-bfa7-f040f8a275c3" providerId="AD" clId="Web-{B4266D5F-F9C9-4F38-A37C-DDEA48622B70}" dt="2024-10-17T04:34:12.565" v="28" actId="20577"/>
        <pc:sldMkLst>
          <pc:docMk/>
          <pc:sldMk cId="3435319363" sldId="353"/>
        </pc:sldMkLst>
        <pc:spChg chg="mod">
          <ac:chgData name="권순욱" userId="S::swkwon@moasoftware.co.kr::313c12b1-1580-4215-bfa7-f040f8a275c3" providerId="AD" clId="Web-{B4266D5F-F9C9-4F38-A37C-DDEA48622B70}" dt="2024-10-17T04:34:12.565" v="28" actId="20577"/>
          <ac:spMkLst>
            <pc:docMk/>
            <pc:sldMk cId="3435319363" sldId="353"/>
            <ac:spMk id="7" creationId="{235164ED-651C-3544-6A5A-12582FB1E96A}"/>
          </ac:spMkLst>
        </pc:spChg>
      </pc:sldChg>
    </pc:docChg>
  </pc:docChgLst>
  <pc:docChgLst>
    <pc:chgData name="권순욱" userId="S::swkwon@moasoftware.co.kr::313c12b1-1580-4215-bfa7-f040f8a275c3" providerId="AD" clId="Web-{C39A90EB-F0A5-47AA-9228-55C645F8AD99}"/>
    <pc:docChg chg="modSld">
      <pc:chgData name="권순욱" userId="S::swkwon@moasoftware.co.kr::313c12b1-1580-4215-bfa7-f040f8a275c3" providerId="AD" clId="Web-{C39A90EB-F0A5-47AA-9228-55C645F8AD99}" dt="2024-10-17T23:03:23.960" v="53" actId="1076"/>
      <pc:docMkLst>
        <pc:docMk/>
      </pc:docMkLst>
      <pc:sldChg chg="modSp">
        <pc:chgData name="권순욱" userId="S::swkwon@moasoftware.co.kr::313c12b1-1580-4215-bfa7-f040f8a275c3" providerId="AD" clId="Web-{C39A90EB-F0A5-47AA-9228-55C645F8AD99}" dt="2024-10-17T23:03:23.960" v="53" actId="1076"/>
        <pc:sldMkLst>
          <pc:docMk/>
          <pc:sldMk cId="3242835678" sldId="348"/>
        </pc:sldMkLst>
        <pc:spChg chg="mod">
          <ac:chgData name="권순욱" userId="S::swkwon@moasoftware.co.kr::313c12b1-1580-4215-bfa7-f040f8a275c3" providerId="AD" clId="Web-{C39A90EB-F0A5-47AA-9228-55C645F8AD99}" dt="2024-10-17T23:03:23.960" v="51" actId="1076"/>
          <ac:spMkLst>
            <pc:docMk/>
            <pc:sldMk cId="3242835678" sldId="348"/>
            <ac:spMk id="7" creationId="{D4E52394-09F2-1B47-19FA-726FC7C59B59}"/>
          </ac:spMkLst>
        </pc:spChg>
        <pc:spChg chg="mod">
          <ac:chgData name="권순욱" userId="S::swkwon@moasoftware.co.kr::313c12b1-1580-4215-bfa7-f040f8a275c3" providerId="AD" clId="Web-{C39A90EB-F0A5-47AA-9228-55C645F8AD99}" dt="2024-10-17T23:03:23.960" v="45" actId="1076"/>
          <ac:spMkLst>
            <pc:docMk/>
            <pc:sldMk cId="3242835678" sldId="348"/>
            <ac:spMk id="9" creationId="{042873C7-0B9A-5E52-C09B-7EC2BF226109}"/>
          </ac:spMkLst>
        </pc:spChg>
        <pc:spChg chg="mod">
          <ac:chgData name="권순욱" userId="S::swkwon@moasoftware.co.kr::313c12b1-1580-4215-bfa7-f040f8a275c3" providerId="AD" clId="Web-{C39A90EB-F0A5-47AA-9228-55C645F8AD99}" dt="2024-10-17T23:03:23.960" v="50" actId="1076"/>
          <ac:spMkLst>
            <pc:docMk/>
            <pc:sldMk cId="3242835678" sldId="348"/>
            <ac:spMk id="14" creationId="{255A79F2-EFE6-BE2D-EA36-D2A478F96E18}"/>
          </ac:spMkLst>
        </pc:spChg>
        <pc:spChg chg="mod">
          <ac:chgData name="권순욱" userId="S::swkwon@moasoftware.co.kr::313c12b1-1580-4215-bfa7-f040f8a275c3" providerId="AD" clId="Web-{C39A90EB-F0A5-47AA-9228-55C645F8AD99}" dt="2024-10-17T23:03:23.960" v="49" actId="1076"/>
          <ac:spMkLst>
            <pc:docMk/>
            <pc:sldMk cId="3242835678" sldId="348"/>
            <ac:spMk id="20" creationId="{E0BDDEFE-D0AD-41B4-A7C7-226A7048A8E9}"/>
          </ac:spMkLst>
        </pc:spChg>
        <pc:spChg chg="mod">
          <ac:chgData name="권순욱" userId="S::swkwon@moasoftware.co.kr::313c12b1-1580-4215-bfa7-f040f8a275c3" providerId="AD" clId="Web-{C39A90EB-F0A5-47AA-9228-55C645F8AD99}" dt="2024-10-17T23:03:23.960" v="48" actId="1076"/>
          <ac:spMkLst>
            <pc:docMk/>
            <pc:sldMk cId="3242835678" sldId="348"/>
            <ac:spMk id="22" creationId="{02C3DB62-95F7-3AD9-10B2-BCF9182AA57D}"/>
          </ac:spMkLst>
        </pc:spChg>
        <pc:spChg chg="mod">
          <ac:chgData name="권순욱" userId="S::swkwon@moasoftware.co.kr::313c12b1-1580-4215-bfa7-f040f8a275c3" providerId="AD" clId="Web-{C39A90EB-F0A5-47AA-9228-55C645F8AD99}" dt="2024-10-17T23:03:23.960" v="47" actId="1076"/>
          <ac:spMkLst>
            <pc:docMk/>
            <pc:sldMk cId="3242835678" sldId="348"/>
            <ac:spMk id="35" creationId="{68ADC4F7-A7DC-26F5-F94C-1F97E345D3BF}"/>
          </ac:spMkLst>
        </pc:spChg>
        <pc:spChg chg="mod">
          <ac:chgData name="권순욱" userId="S::swkwon@moasoftware.co.kr::313c12b1-1580-4215-bfa7-f040f8a275c3" providerId="AD" clId="Web-{C39A90EB-F0A5-47AA-9228-55C645F8AD99}" dt="2024-10-17T23:03:23.960" v="52" actId="1076"/>
          <ac:spMkLst>
            <pc:docMk/>
            <pc:sldMk cId="3242835678" sldId="348"/>
            <ac:spMk id="36" creationId="{088D64E0-3F99-FC92-323F-8D3E738B882D}"/>
          </ac:spMkLst>
        </pc:spChg>
        <pc:spChg chg="mod">
          <ac:chgData name="권순욱" userId="S::swkwon@moasoftware.co.kr::313c12b1-1580-4215-bfa7-f040f8a275c3" providerId="AD" clId="Web-{C39A90EB-F0A5-47AA-9228-55C645F8AD99}" dt="2024-10-17T23:03:23.960" v="46" actId="1076"/>
          <ac:spMkLst>
            <pc:docMk/>
            <pc:sldMk cId="3242835678" sldId="348"/>
            <ac:spMk id="52" creationId="{F935CE62-2447-4852-9BA5-641F6E0CF8AC}"/>
          </ac:spMkLst>
        </pc:spChg>
        <pc:spChg chg="mod">
          <ac:chgData name="권순욱" userId="S::swkwon@moasoftware.co.kr::313c12b1-1580-4215-bfa7-f040f8a275c3" providerId="AD" clId="Web-{C39A90EB-F0A5-47AA-9228-55C645F8AD99}" dt="2024-10-17T23:03:23.960" v="42" actId="1076"/>
          <ac:spMkLst>
            <pc:docMk/>
            <pc:sldMk cId="3242835678" sldId="348"/>
            <ac:spMk id="90" creationId="{C4445CD0-261B-0751-4588-68E0A4945E97}"/>
          </ac:spMkLst>
        </pc:spChg>
        <pc:spChg chg="mod">
          <ac:chgData name="권순욱" userId="S::swkwon@moasoftware.co.kr::313c12b1-1580-4215-bfa7-f040f8a275c3" providerId="AD" clId="Web-{C39A90EB-F0A5-47AA-9228-55C645F8AD99}" dt="2024-10-17T23:03:23.960" v="44" actId="1076"/>
          <ac:spMkLst>
            <pc:docMk/>
            <pc:sldMk cId="3242835678" sldId="348"/>
            <ac:spMk id="97" creationId="{9B24EB09-E58E-EF15-AA1D-3CD025B2DDF8}"/>
          </ac:spMkLst>
        </pc:spChg>
        <pc:spChg chg="mod">
          <ac:chgData name="권순욱" userId="S::swkwon@moasoftware.co.kr::313c12b1-1580-4215-bfa7-f040f8a275c3" providerId="AD" clId="Web-{C39A90EB-F0A5-47AA-9228-55C645F8AD99}" dt="2024-10-17T23:03:23.960" v="43" actId="1076"/>
          <ac:spMkLst>
            <pc:docMk/>
            <pc:sldMk cId="3242835678" sldId="348"/>
            <ac:spMk id="98" creationId="{6BE61136-0E56-A8C9-32AE-F36B0827BDDB}"/>
          </ac:spMkLst>
        </pc:spChg>
        <pc:spChg chg="mod">
          <ac:chgData name="권순욱" userId="S::swkwon@moasoftware.co.kr::313c12b1-1580-4215-bfa7-f040f8a275c3" providerId="AD" clId="Web-{C39A90EB-F0A5-47AA-9228-55C645F8AD99}" dt="2024-10-17T23:03:23.960" v="31" actId="1076"/>
          <ac:spMkLst>
            <pc:docMk/>
            <pc:sldMk cId="3242835678" sldId="348"/>
            <ac:spMk id="105" creationId="{48AAEE15-CB8E-B071-5EA0-2E0BF1D96C09}"/>
          </ac:spMkLst>
        </pc:spChg>
        <pc:spChg chg="mod">
          <ac:chgData name="권순욱" userId="S::swkwon@moasoftware.co.kr::313c12b1-1580-4215-bfa7-f040f8a275c3" providerId="AD" clId="Web-{C39A90EB-F0A5-47AA-9228-55C645F8AD99}" dt="2024-10-17T23:03:23.960" v="33" actId="1076"/>
          <ac:spMkLst>
            <pc:docMk/>
            <pc:sldMk cId="3242835678" sldId="348"/>
            <ac:spMk id="160" creationId="{9EA5B244-4868-1DF4-C87F-0370B44F7584}"/>
          </ac:spMkLst>
        </pc:spChg>
        <pc:spChg chg="mod">
          <ac:chgData name="권순욱" userId="S::swkwon@moasoftware.co.kr::313c12b1-1580-4215-bfa7-f040f8a275c3" providerId="AD" clId="Web-{C39A90EB-F0A5-47AA-9228-55C645F8AD99}" dt="2024-10-17T23:03:23.960" v="32" actId="1076"/>
          <ac:spMkLst>
            <pc:docMk/>
            <pc:sldMk cId="3242835678" sldId="348"/>
            <ac:spMk id="161" creationId="{59CB4835-3379-50CF-DD08-D89AF9F01CDE}"/>
          </ac:spMkLst>
        </pc:spChg>
        <pc:spChg chg="mod">
          <ac:chgData name="권순욱" userId="S::swkwon@moasoftware.co.kr::313c12b1-1580-4215-bfa7-f040f8a275c3" providerId="AD" clId="Web-{C39A90EB-F0A5-47AA-9228-55C645F8AD99}" dt="2024-10-17T23:03:23.960" v="53" actId="1076"/>
          <ac:spMkLst>
            <pc:docMk/>
            <pc:sldMk cId="3242835678" sldId="348"/>
            <ac:spMk id="162" creationId="{3FE14778-7838-26B1-722A-72DD8A5CE0E4}"/>
          </ac:spMkLst>
        </pc:spChg>
        <pc:spChg chg="mod">
          <ac:chgData name="권순욱" userId="S::swkwon@moasoftware.co.kr::313c12b1-1580-4215-bfa7-f040f8a275c3" providerId="AD" clId="Web-{C39A90EB-F0A5-47AA-9228-55C645F8AD99}" dt="2024-10-17T23:03:23.944" v="30" actId="1076"/>
          <ac:spMkLst>
            <pc:docMk/>
            <pc:sldMk cId="3242835678" sldId="348"/>
            <ac:spMk id="163" creationId="{435ABC44-19C9-EF46-7353-B815CA3365AF}"/>
          </ac:spMkLst>
        </pc:spChg>
        <pc:spChg chg="mod">
          <ac:chgData name="권순욱" userId="S::swkwon@moasoftware.co.kr::313c12b1-1580-4215-bfa7-f040f8a275c3" providerId="AD" clId="Web-{C39A90EB-F0A5-47AA-9228-55C645F8AD99}" dt="2024-10-17T23:03:23.944" v="29" actId="1076"/>
          <ac:spMkLst>
            <pc:docMk/>
            <pc:sldMk cId="3242835678" sldId="348"/>
            <ac:spMk id="164" creationId="{2EE409F6-D632-A333-399B-F4BD3064B4A7}"/>
          </ac:spMkLst>
        </pc:spChg>
        <pc:spChg chg="mod">
          <ac:chgData name="권순욱" userId="S::swkwon@moasoftware.co.kr::313c12b1-1580-4215-bfa7-f040f8a275c3" providerId="AD" clId="Web-{C39A90EB-F0A5-47AA-9228-55C645F8AD99}" dt="2024-10-17T23:03:23.944" v="28" actId="1076"/>
          <ac:spMkLst>
            <pc:docMk/>
            <pc:sldMk cId="3242835678" sldId="348"/>
            <ac:spMk id="165" creationId="{F8C8FB93-E69F-0D8A-4A0E-119A717F9A65}"/>
          </ac:spMkLst>
        </pc:spChg>
        <pc:grpChg chg="mod">
          <ac:chgData name="권순욱" userId="S::swkwon@moasoftware.co.kr::313c12b1-1580-4215-bfa7-f040f8a275c3" providerId="AD" clId="Web-{C39A90EB-F0A5-47AA-9228-55C645F8AD99}" dt="2024-10-17T23:03:23.944" v="27" actId="1076"/>
          <ac:grpSpMkLst>
            <pc:docMk/>
            <pc:sldMk cId="3242835678" sldId="348"/>
            <ac:grpSpMk id="169" creationId="{2F334F3E-940F-E113-80CB-8428E3138676}"/>
          </ac:grpSpMkLst>
        </pc:grpChg>
        <pc:cxnChg chg="mod">
          <ac:chgData name="권순욱" userId="S::swkwon@moasoftware.co.kr::313c12b1-1580-4215-bfa7-f040f8a275c3" providerId="AD" clId="Web-{C39A90EB-F0A5-47AA-9228-55C645F8AD99}" dt="2024-10-17T23:03:23.960" v="48" actId="1076"/>
          <ac:cxnSpMkLst>
            <pc:docMk/>
            <pc:sldMk cId="3242835678" sldId="348"/>
            <ac:cxnSpMk id="106" creationId="{069BC662-E9E7-616E-6760-59BFF1966590}"/>
          </ac:cxnSpMkLst>
        </pc:cxnChg>
        <pc:cxnChg chg="mod">
          <ac:chgData name="권순욱" userId="S::swkwon@moasoftware.co.kr::313c12b1-1580-4215-bfa7-f040f8a275c3" providerId="AD" clId="Web-{C39A90EB-F0A5-47AA-9228-55C645F8AD99}" dt="2024-10-17T23:03:23.960" v="49" actId="1076"/>
          <ac:cxnSpMkLst>
            <pc:docMk/>
            <pc:sldMk cId="3242835678" sldId="348"/>
            <ac:cxnSpMk id="110" creationId="{F766B542-730E-17D7-7608-809306D38B78}"/>
          </ac:cxnSpMkLst>
        </pc:cxnChg>
        <pc:cxnChg chg="mod">
          <ac:chgData name="권순욱" userId="S::swkwon@moasoftware.co.kr::313c12b1-1580-4215-bfa7-f040f8a275c3" providerId="AD" clId="Web-{C39A90EB-F0A5-47AA-9228-55C645F8AD99}" dt="2024-10-17T23:03:23.960" v="50" actId="1076"/>
          <ac:cxnSpMkLst>
            <pc:docMk/>
            <pc:sldMk cId="3242835678" sldId="348"/>
            <ac:cxnSpMk id="116" creationId="{01452366-CBF6-1BA2-BABC-54C59D44C718}"/>
          </ac:cxnSpMkLst>
        </pc:cxnChg>
        <pc:cxnChg chg="mod">
          <ac:chgData name="권순욱" userId="S::swkwon@moasoftware.co.kr::313c12b1-1580-4215-bfa7-f040f8a275c3" providerId="AD" clId="Web-{C39A90EB-F0A5-47AA-9228-55C645F8AD99}" dt="2024-10-17T23:03:23.960" v="42" actId="1076"/>
          <ac:cxnSpMkLst>
            <pc:docMk/>
            <pc:sldMk cId="3242835678" sldId="348"/>
            <ac:cxnSpMk id="124" creationId="{2CEBE367-E9FF-4552-6311-A8FB801E4B75}"/>
          </ac:cxnSpMkLst>
        </pc:cxnChg>
        <pc:cxnChg chg="mod">
          <ac:chgData name="권순욱" userId="S::swkwon@moasoftware.co.kr::313c12b1-1580-4215-bfa7-f040f8a275c3" providerId="AD" clId="Web-{C39A90EB-F0A5-47AA-9228-55C645F8AD99}" dt="2024-10-17T23:03:23.960" v="44" actId="1076"/>
          <ac:cxnSpMkLst>
            <pc:docMk/>
            <pc:sldMk cId="3242835678" sldId="348"/>
            <ac:cxnSpMk id="127" creationId="{1C244EC1-54B7-5771-D783-8CE40C7AC72C}"/>
          </ac:cxnSpMkLst>
        </pc:cxnChg>
        <pc:cxnChg chg="mod">
          <ac:chgData name="권순욱" userId="S::swkwon@moasoftware.co.kr::313c12b1-1580-4215-bfa7-f040f8a275c3" providerId="AD" clId="Web-{C39A90EB-F0A5-47AA-9228-55C645F8AD99}" dt="2024-10-17T23:03:23.960" v="43" actId="1076"/>
          <ac:cxnSpMkLst>
            <pc:docMk/>
            <pc:sldMk cId="3242835678" sldId="348"/>
            <ac:cxnSpMk id="135" creationId="{9B1F3272-6F80-5654-787B-6F589650DD12}"/>
          </ac:cxnSpMkLst>
        </pc:cxnChg>
        <pc:cxnChg chg="mod">
          <ac:chgData name="권순욱" userId="S::swkwon@moasoftware.co.kr::313c12b1-1580-4215-bfa7-f040f8a275c3" providerId="AD" clId="Web-{C39A90EB-F0A5-47AA-9228-55C645F8AD99}" dt="2024-10-17T23:03:23.960" v="35" actId="1076"/>
          <ac:cxnSpMkLst>
            <pc:docMk/>
            <pc:sldMk cId="3242835678" sldId="348"/>
            <ac:cxnSpMk id="157" creationId="{9BD24EAD-14A8-26BF-83A6-E4075B735630}"/>
          </ac:cxnSpMkLst>
        </pc:cxnChg>
        <pc:cxnChg chg="mod">
          <ac:chgData name="권순욱" userId="S::swkwon@moasoftware.co.kr::313c12b1-1580-4215-bfa7-f040f8a275c3" providerId="AD" clId="Web-{C39A90EB-F0A5-47AA-9228-55C645F8AD99}" dt="2024-10-17T23:03:23.960" v="34" actId="1076"/>
          <ac:cxnSpMkLst>
            <pc:docMk/>
            <pc:sldMk cId="3242835678" sldId="348"/>
            <ac:cxnSpMk id="159" creationId="{FB0D5118-F2CC-1959-3E00-CF7EAB07D7D1}"/>
          </ac:cxnSpMkLst>
        </pc:cxnChg>
      </pc:sldChg>
    </pc:docChg>
  </pc:docChgLst>
  <pc:docChgLst>
    <pc:chgData name="권순욱" userId="S::swkwon@moasoftware.co.kr::313c12b1-1580-4215-bfa7-f040f8a275c3" providerId="AD" clId="Web-{D20D163E-E4B9-49A3-8029-307E3A461039}"/>
    <pc:docChg chg="addSld modSld">
      <pc:chgData name="권순욱" userId="S::swkwon@moasoftware.co.kr::313c12b1-1580-4215-bfa7-f040f8a275c3" providerId="AD" clId="Web-{D20D163E-E4B9-49A3-8029-307E3A461039}" dt="2024-10-17T00:27:22.125" v="1"/>
      <pc:docMkLst>
        <pc:docMk/>
      </pc:docMkLst>
      <pc:sldChg chg="add mod modShow">
        <pc:chgData name="권순욱" userId="S::swkwon@moasoftware.co.kr::313c12b1-1580-4215-bfa7-f040f8a275c3" providerId="AD" clId="Web-{D20D163E-E4B9-49A3-8029-307E3A461039}" dt="2024-10-17T00:27:22.125" v="1"/>
        <pc:sldMkLst>
          <pc:docMk/>
          <pc:sldMk cId="1921042737" sldId="345"/>
        </pc:sldMkLst>
      </pc:sldChg>
    </pc:docChg>
  </pc:docChgLst>
  <pc:docChgLst>
    <pc:chgData name="조윤우" userId="6ba2d0e2-80c5-471f-8248-4be21d953678" providerId="ADAL" clId="{D2347BDF-125E-4BDB-A018-B3F1898D4D80}"/>
    <pc:docChg chg="undo custSel addSld modSld sldOrd">
      <pc:chgData name="조윤우" userId="6ba2d0e2-80c5-471f-8248-4be21d953678" providerId="ADAL" clId="{D2347BDF-125E-4BDB-A018-B3F1898D4D80}" dt="2024-10-21T05:08:43.789" v="836" actId="1038"/>
      <pc:docMkLst>
        <pc:docMk/>
      </pc:docMkLst>
      <pc:sldChg chg="addSp delSp modSp mod">
        <pc:chgData name="조윤우" userId="6ba2d0e2-80c5-471f-8248-4be21d953678" providerId="ADAL" clId="{D2347BDF-125E-4BDB-A018-B3F1898D4D80}" dt="2024-10-21T05:03:21.388" v="574" actId="1037"/>
        <pc:sldMkLst>
          <pc:docMk/>
          <pc:sldMk cId="3909226489" sldId="311"/>
        </pc:sldMkLst>
        <pc:spChg chg="del">
          <ac:chgData name="조윤우" userId="6ba2d0e2-80c5-471f-8248-4be21d953678" providerId="ADAL" clId="{D2347BDF-125E-4BDB-A018-B3F1898D4D80}" dt="2024-10-21T05:00:04.190" v="402" actId="478"/>
          <ac:spMkLst>
            <pc:docMk/>
            <pc:sldMk cId="3909226489" sldId="311"/>
            <ac:spMk id="7" creationId="{D4E52394-09F2-1B47-19FA-726FC7C59B59}"/>
          </ac:spMkLst>
        </pc:spChg>
        <pc:spChg chg="del">
          <ac:chgData name="조윤우" userId="6ba2d0e2-80c5-471f-8248-4be21d953678" providerId="ADAL" clId="{D2347BDF-125E-4BDB-A018-B3F1898D4D80}" dt="2024-10-21T05:00:07.821" v="406" actId="478"/>
          <ac:spMkLst>
            <pc:docMk/>
            <pc:sldMk cId="3909226489" sldId="311"/>
            <ac:spMk id="8" creationId="{EF5BA1DB-EE2D-EE41-399D-F53B450FD685}"/>
          </ac:spMkLst>
        </pc:spChg>
        <pc:spChg chg="mod">
          <ac:chgData name="조윤우" userId="6ba2d0e2-80c5-471f-8248-4be21d953678" providerId="ADAL" clId="{D2347BDF-125E-4BDB-A018-B3F1898D4D80}" dt="2024-10-21T05:03:21.388" v="574" actId="1037"/>
          <ac:spMkLst>
            <pc:docMk/>
            <pc:sldMk cId="3909226489" sldId="311"/>
            <ac:spMk id="9" creationId="{042873C7-0B9A-5E52-C09B-7EC2BF226109}"/>
          </ac:spMkLst>
        </pc:spChg>
        <pc:spChg chg="mod">
          <ac:chgData name="조윤우" userId="6ba2d0e2-80c5-471f-8248-4be21d953678" providerId="ADAL" clId="{D2347BDF-125E-4BDB-A018-B3F1898D4D80}" dt="2024-10-21T05:03:21.388" v="574" actId="1037"/>
          <ac:spMkLst>
            <pc:docMk/>
            <pc:sldMk cId="3909226489" sldId="311"/>
            <ac:spMk id="12" creationId="{2433EFFF-C5F4-41E2-3EE6-D02EBA908EAF}"/>
          </ac:spMkLst>
        </pc:spChg>
        <pc:spChg chg="del">
          <ac:chgData name="조윤우" userId="6ba2d0e2-80c5-471f-8248-4be21d953678" providerId="ADAL" clId="{D2347BDF-125E-4BDB-A018-B3F1898D4D80}" dt="2024-10-21T05:00:09.733" v="407" actId="478"/>
          <ac:spMkLst>
            <pc:docMk/>
            <pc:sldMk cId="3909226489" sldId="311"/>
            <ac:spMk id="14" creationId="{255A79F2-EFE6-BE2D-EA36-D2A478F96E18}"/>
          </ac:spMkLst>
        </pc:spChg>
        <pc:spChg chg="del">
          <ac:chgData name="조윤우" userId="6ba2d0e2-80c5-471f-8248-4be21d953678" providerId="ADAL" clId="{D2347BDF-125E-4BDB-A018-B3F1898D4D80}" dt="2024-10-21T05:00:09.733" v="407" actId="478"/>
          <ac:spMkLst>
            <pc:docMk/>
            <pc:sldMk cId="3909226489" sldId="311"/>
            <ac:spMk id="15" creationId="{61200F06-081A-E114-E9A6-567C62F5F5CC}"/>
          </ac:spMkLst>
        </pc:spChg>
        <pc:spChg chg="del">
          <ac:chgData name="조윤우" userId="6ba2d0e2-80c5-471f-8248-4be21d953678" providerId="ADAL" clId="{D2347BDF-125E-4BDB-A018-B3F1898D4D80}" dt="2024-10-21T05:00:09.733" v="407" actId="478"/>
          <ac:spMkLst>
            <pc:docMk/>
            <pc:sldMk cId="3909226489" sldId="311"/>
            <ac:spMk id="20" creationId="{E0BDDEFE-D0AD-41B4-A7C7-226A7048A8E9}"/>
          </ac:spMkLst>
        </pc:spChg>
        <pc:spChg chg="del">
          <ac:chgData name="조윤우" userId="6ba2d0e2-80c5-471f-8248-4be21d953678" providerId="ADAL" clId="{D2347BDF-125E-4BDB-A018-B3F1898D4D80}" dt="2024-10-21T05:00:09.733" v="407" actId="478"/>
          <ac:spMkLst>
            <pc:docMk/>
            <pc:sldMk cId="3909226489" sldId="311"/>
            <ac:spMk id="22" creationId="{02C3DB62-95F7-3AD9-10B2-BCF9182AA57D}"/>
          </ac:spMkLst>
        </pc:spChg>
        <pc:spChg chg="del">
          <ac:chgData name="조윤우" userId="6ba2d0e2-80c5-471f-8248-4be21d953678" providerId="ADAL" clId="{D2347BDF-125E-4BDB-A018-B3F1898D4D80}" dt="2024-10-21T05:00:11.214" v="408" actId="478"/>
          <ac:spMkLst>
            <pc:docMk/>
            <pc:sldMk cId="3909226489" sldId="311"/>
            <ac:spMk id="35" creationId="{68ADC4F7-A7DC-26F5-F94C-1F97E345D3BF}"/>
          </ac:spMkLst>
        </pc:spChg>
        <pc:spChg chg="del">
          <ac:chgData name="조윤우" userId="6ba2d0e2-80c5-471f-8248-4be21d953678" providerId="ADAL" clId="{D2347BDF-125E-4BDB-A018-B3F1898D4D80}" dt="2024-10-21T05:00:03.718" v="401" actId="478"/>
          <ac:spMkLst>
            <pc:docMk/>
            <pc:sldMk cId="3909226489" sldId="311"/>
            <ac:spMk id="36" creationId="{088D64E0-3F99-FC92-323F-8D3E738B882D}"/>
          </ac:spMkLst>
        </pc:spChg>
        <pc:spChg chg="del">
          <ac:chgData name="조윤우" userId="6ba2d0e2-80c5-471f-8248-4be21d953678" providerId="ADAL" clId="{D2347BDF-125E-4BDB-A018-B3F1898D4D80}" dt="2024-10-21T05:00:07.821" v="406" actId="478"/>
          <ac:spMkLst>
            <pc:docMk/>
            <pc:sldMk cId="3909226489" sldId="311"/>
            <ac:spMk id="37" creationId="{1BE5DEB3-047A-A78C-9635-5608B996AE3D}"/>
          </ac:spMkLst>
        </pc:spChg>
        <pc:spChg chg="del mod">
          <ac:chgData name="조윤우" userId="6ba2d0e2-80c5-471f-8248-4be21d953678" providerId="ADAL" clId="{D2347BDF-125E-4BDB-A018-B3F1898D4D80}" dt="2024-10-21T05:00:07.821" v="406" actId="478"/>
          <ac:spMkLst>
            <pc:docMk/>
            <pc:sldMk cId="3909226489" sldId="311"/>
            <ac:spMk id="38" creationId="{1EDA3130-5D06-CD9A-1AFC-C75CFA6CBA81}"/>
          </ac:spMkLst>
        </pc:spChg>
        <pc:spChg chg="del">
          <ac:chgData name="조윤우" userId="6ba2d0e2-80c5-471f-8248-4be21d953678" providerId="ADAL" clId="{D2347BDF-125E-4BDB-A018-B3F1898D4D80}" dt="2024-10-21T05:00:05.512" v="404" actId="478"/>
          <ac:spMkLst>
            <pc:docMk/>
            <pc:sldMk cId="3909226489" sldId="311"/>
            <ac:spMk id="39" creationId="{43F85FA9-66A6-2EB1-7319-B06D6B4A05B0}"/>
          </ac:spMkLst>
        </pc:spChg>
        <pc:spChg chg="del">
          <ac:chgData name="조윤우" userId="6ba2d0e2-80c5-471f-8248-4be21d953678" providerId="ADAL" clId="{D2347BDF-125E-4BDB-A018-B3F1898D4D80}" dt="2024-10-21T05:00:02.918" v="400" actId="478"/>
          <ac:spMkLst>
            <pc:docMk/>
            <pc:sldMk cId="3909226489" sldId="311"/>
            <ac:spMk id="52" creationId="{F935CE62-2447-4852-9BA5-641F6E0CF8AC}"/>
          </ac:spMkLst>
        </pc:spChg>
        <pc:spChg chg="del">
          <ac:chgData name="조윤우" userId="6ba2d0e2-80c5-471f-8248-4be21d953678" providerId="ADAL" clId="{D2347BDF-125E-4BDB-A018-B3F1898D4D80}" dt="2024-10-21T05:00:33.950" v="416" actId="478"/>
          <ac:spMkLst>
            <pc:docMk/>
            <pc:sldMk cId="3909226489" sldId="311"/>
            <ac:spMk id="53" creationId="{25705613-3358-3F5F-FF01-3E9D1BA83C62}"/>
          </ac:spMkLst>
        </pc:spChg>
        <pc:spChg chg="del">
          <ac:chgData name="조윤우" userId="6ba2d0e2-80c5-471f-8248-4be21d953678" providerId="ADAL" clId="{D2347BDF-125E-4BDB-A018-B3F1898D4D80}" dt="2024-10-21T05:00:33.950" v="416" actId="478"/>
          <ac:spMkLst>
            <pc:docMk/>
            <pc:sldMk cId="3909226489" sldId="311"/>
            <ac:spMk id="54" creationId="{D6C69E53-C966-7C77-3DFC-22D5EF442F8D}"/>
          </ac:spMkLst>
        </pc:spChg>
        <pc:spChg chg="del">
          <ac:chgData name="조윤우" userId="6ba2d0e2-80c5-471f-8248-4be21d953678" providerId="ADAL" clId="{D2347BDF-125E-4BDB-A018-B3F1898D4D80}" dt="2024-10-21T05:00:33.950" v="416" actId="478"/>
          <ac:spMkLst>
            <pc:docMk/>
            <pc:sldMk cId="3909226489" sldId="311"/>
            <ac:spMk id="55" creationId="{E1DCA24F-638D-4D74-7723-022CFFE66ECE}"/>
          </ac:spMkLst>
        </pc:spChg>
        <pc:spChg chg="del">
          <ac:chgData name="조윤우" userId="6ba2d0e2-80c5-471f-8248-4be21d953678" providerId="ADAL" clId="{D2347BDF-125E-4BDB-A018-B3F1898D4D80}" dt="2024-10-21T05:00:33.950" v="416" actId="478"/>
          <ac:spMkLst>
            <pc:docMk/>
            <pc:sldMk cId="3909226489" sldId="311"/>
            <ac:spMk id="56" creationId="{A97610A7-9EBE-E75D-0173-F8422A71680F}"/>
          </ac:spMkLst>
        </pc:spChg>
        <pc:spChg chg="del">
          <ac:chgData name="조윤우" userId="6ba2d0e2-80c5-471f-8248-4be21d953678" providerId="ADAL" clId="{D2347BDF-125E-4BDB-A018-B3F1898D4D80}" dt="2024-10-21T05:00:33.950" v="416" actId="478"/>
          <ac:spMkLst>
            <pc:docMk/>
            <pc:sldMk cId="3909226489" sldId="311"/>
            <ac:spMk id="57" creationId="{2EB20160-AD3F-7B31-6BA9-FF78DEC3575F}"/>
          </ac:spMkLst>
        </pc:spChg>
        <pc:spChg chg="del">
          <ac:chgData name="조윤우" userId="6ba2d0e2-80c5-471f-8248-4be21d953678" providerId="ADAL" clId="{D2347BDF-125E-4BDB-A018-B3F1898D4D80}" dt="2024-10-21T05:00:33.950" v="416" actId="478"/>
          <ac:spMkLst>
            <pc:docMk/>
            <pc:sldMk cId="3909226489" sldId="311"/>
            <ac:spMk id="58" creationId="{9F87DDEC-FB4C-627F-9F72-D16E42C55DED}"/>
          </ac:spMkLst>
        </pc:spChg>
        <pc:spChg chg="del">
          <ac:chgData name="조윤우" userId="6ba2d0e2-80c5-471f-8248-4be21d953678" providerId="ADAL" clId="{D2347BDF-125E-4BDB-A018-B3F1898D4D80}" dt="2024-10-21T05:00:33.950" v="416" actId="478"/>
          <ac:spMkLst>
            <pc:docMk/>
            <pc:sldMk cId="3909226489" sldId="311"/>
            <ac:spMk id="67" creationId="{92B77E3E-17BE-C5EB-916A-0EC8747C66ED}"/>
          </ac:spMkLst>
        </pc:spChg>
        <pc:spChg chg="del">
          <ac:chgData name="조윤우" userId="6ba2d0e2-80c5-471f-8248-4be21d953678" providerId="ADAL" clId="{D2347BDF-125E-4BDB-A018-B3F1898D4D80}" dt="2024-10-21T05:00:33.950" v="416" actId="478"/>
          <ac:spMkLst>
            <pc:docMk/>
            <pc:sldMk cId="3909226489" sldId="311"/>
            <ac:spMk id="71" creationId="{115AA59F-85D9-20E9-B933-A3EB250F8174}"/>
          </ac:spMkLst>
        </pc:spChg>
        <pc:spChg chg="del">
          <ac:chgData name="조윤우" userId="6ba2d0e2-80c5-471f-8248-4be21d953678" providerId="ADAL" clId="{D2347BDF-125E-4BDB-A018-B3F1898D4D80}" dt="2024-10-21T05:00:33.950" v="416" actId="478"/>
          <ac:spMkLst>
            <pc:docMk/>
            <pc:sldMk cId="3909226489" sldId="311"/>
            <ac:spMk id="72" creationId="{4FA18E0A-CB5A-0BFE-5F21-14786316BC33}"/>
          </ac:spMkLst>
        </pc:spChg>
        <pc:spChg chg="del">
          <ac:chgData name="조윤우" userId="6ba2d0e2-80c5-471f-8248-4be21d953678" providerId="ADAL" clId="{D2347BDF-125E-4BDB-A018-B3F1898D4D80}" dt="2024-10-21T05:00:33.950" v="416" actId="478"/>
          <ac:spMkLst>
            <pc:docMk/>
            <pc:sldMk cId="3909226489" sldId="311"/>
            <ac:spMk id="73" creationId="{0C4E38C2-A0FF-AF56-A33F-7D06CF0AD0F5}"/>
          </ac:spMkLst>
        </pc:spChg>
        <pc:spChg chg="del">
          <ac:chgData name="조윤우" userId="6ba2d0e2-80c5-471f-8248-4be21d953678" providerId="ADAL" clId="{D2347BDF-125E-4BDB-A018-B3F1898D4D80}" dt="2024-10-21T05:00:33.950" v="416" actId="478"/>
          <ac:spMkLst>
            <pc:docMk/>
            <pc:sldMk cId="3909226489" sldId="311"/>
            <ac:spMk id="80" creationId="{54428674-783D-37AC-7F8A-F6F6CE33C06A}"/>
          </ac:spMkLst>
        </pc:spChg>
        <pc:spChg chg="del">
          <ac:chgData name="조윤우" userId="6ba2d0e2-80c5-471f-8248-4be21d953678" providerId="ADAL" clId="{D2347BDF-125E-4BDB-A018-B3F1898D4D80}" dt="2024-10-21T05:00:33.950" v="416" actId="478"/>
          <ac:spMkLst>
            <pc:docMk/>
            <pc:sldMk cId="3909226489" sldId="311"/>
            <ac:spMk id="81" creationId="{40DC473B-85EC-26E4-526E-9DD93FAFE502}"/>
          </ac:spMkLst>
        </pc:spChg>
        <pc:picChg chg="add mod">
          <ac:chgData name="조윤우" userId="6ba2d0e2-80c5-471f-8248-4be21d953678" providerId="ADAL" clId="{D2347BDF-125E-4BDB-A018-B3F1898D4D80}" dt="2024-10-21T05:00:29.630" v="415" actId="1076"/>
          <ac:picMkLst>
            <pc:docMk/>
            <pc:sldMk cId="3909226489" sldId="311"/>
            <ac:picMk id="3" creationId="{0360ACB4-BF25-73D1-3B56-0B2ADC9F4875}"/>
          </ac:picMkLst>
        </pc:picChg>
        <pc:picChg chg="add mod">
          <ac:chgData name="조윤우" userId="6ba2d0e2-80c5-471f-8248-4be21d953678" providerId="ADAL" clId="{D2347BDF-125E-4BDB-A018-B3F1898D4D80}" dt="2024-10-21T05:00:50.532" v="428" actId="1036"/>
          <ac:picMkLst>
            <pc:docMk/>
            <pc:sldMk cId="3909226489" sldId="311"/>
            <ac:picMk id="10" creationId="{BB5B7C66-3522-89A7-83B0-64F9FA9F584A}"/>
          </ac:picMkLst>
        </pc:picChg>
        <pc:cxnChg chg="del mod">
          <ac:chgData name="조윤우" userId="6ba2d0e2-80c5-471f-8248-4be21d953678" providerId="ADAL" clId="{D2347BDF-125E-4BDB-A018-B3F1898D4D80}" dt="2024-10-21T05:00:04.893" v="403" actId="478"/>
          <ac:cxnSpMkLst>
            <pc:docMk/>
            <pc:sldMk cId="3909226489" sldId="311"/>
            <ac:cxnSpMk id="17" creationId="{D8281F40-DF8D-8573-0A40-8EAAEF2E6DF0}"/>
          </ac:cxnSpMkLst>
        </pc:cxnChg>
        <pc:cxnChg chg="del mod">
          <ac:chgData name="조윤우" userId="6ba2d0e2-80c5-471f-8248-4be21d953678" providerId="ADAL" clId="{D2347BDF-125E-4BDB-A018-B3F1898D4D80}" dt="2024-10-21T05:00:07.821" v="406" actId="478"/>
          <ac:cxnSpMkLst>
            <pc:docMk/>
            <pc:sldMk cId="3909226489" sldId="311"/>
            <ac:cxnSpMk id="41" creationId="{FAC6D68E-BCB0-FB01-A227-0FF31DCEE6FB}"/>
          </ac:cxnSpMkLst>
        </pc:cxnChg>
        <pc:cxnChg chg="del mod">
          <ac:chgData name="조윤우" userId="6ba2d0e2-80c5-471f-8248-4be21d953678" providerId="ADAL" clId="{D2347BDF-125E-4BDB-A018-B3F1898D4D80}" dt="2024-10-21T05:00:07.821" v="406" actId="478"/>
          <ac:cxnSpMkLst>
            <pc:docMk/>
            <pc:sldMk cId="3909226489" sldId="311"/>
            <ac:cxnSpMk id="43" creationId="{28369A72-69F3-8A91-07BA-57089B7E10CB}"/>
          </ac:cxnSpMkLst>
        </pc:cxnChg>
        <pc:cxnChg chg="del mod">
          <ac:chgData name="조윤우" userId="6ba2d0e2-80c5-471f-8248-4be21d953678" providerId="ADAL" clId="{D2347BDF-125E-4BDB-A018-B3F1898D4D80}" dt="2024-10-21T05:00:07.821" v="406" actId="478"/>
          <ac:cxnSpMkLst>
            <pc:docMk/>
            <pc:sldMk cId="3909226489" sldId="311"/>
            <ac:cxnSpMk id="45" creationId="{A5CDAC0A-9487-BF69-9A8D-06DAA36770F6}"/>
          </ac:cxnSpMkLst>
        </pc:cxnChg>
        <pc:cxnChg chg="del mod">
          <ac:chgData name="조윤우" userId="6ba2d0e2-80c5-471f-8248-4be21d953678" providerId="ADAL" clId="{D2347BDF-125E-4BDB-A018-B3F1898D4D80}" dt="2024-10-21T05:00:09.733" v="407" actId="478"/>
          <ac:cxnSpMkLst>
            <pc:docMk/>
            <pc:sldMk cId="3909226489" sldId="311"/>
            <ac:cxnSpMk id="47" creationId="{EF4E1CA2-FEAE-B296-F226-1D038361E76E}"/>
          </ac:cxnSpMkLst>
        </pc:cxnChg>
        <pc:cxnChg chg="del mod">
          <ac:chgData name="조윤우" userId="6ba2d0e2-80c5-471f-8248-4be21d953678" providerId="ADAL" clId="{D2347BDF-125E-4BDB-A018-B3F1898D4D80}" dt="2024-10-21T05:00:09.733" v="407" actId="478"/>
          <ac:cxnSpMkLst>
            <pc:docMk/>
            <pc:sldMk cId="3909226489" sldId="311"/>
            <ac:cxnSpMk id="49" creationId="{30438D37-31C1-A03B-7E1F-58071F58646A}"/>
          </ac:cxnSpMkLst>
        </pc:cxnChg>
        <pc:cxnChg chg="del mod">
          <ac:chgData name="조윤우" userId="6ba2d0e2-80c5-471f-8248-4be21d953678" providerId="ADAL" clId="{D2347BDF-125E-4BDB-A018-B3F1898D4D80}" dt="2024-10-21T05:00:09.733" v="407" actId="478"/>
          <ac:cxnSpMkLst>
            <pc:docMk/>
            <pc:sldMk cId="3909226489" sldId="311"/>
            <ac:cxnSpMk id="51" creationId="{4A7D2682-0BA5-CB27-76F8-B1A9CB9AD99C}"/>
          </ac:cxnSpMkLst>
        </pc:cxnChg>
        <pc:cxnChg chg="del mod">
          <ac:chgData name="조윤우" userId="6ba2d0e2-80c5-471f-8248-4be21d953678" providerId="ADAL" clId="{D2347BDF-125E-4BDB-A018-B3F1898D4D80}" dt="2024-10-21T05:00:33.950" v="416" actId="478"/>
          <ac:cxnSpMkLst>
            <pc:docMk/>
            <pc:sldMk cId="3909226489" sldId="311"/>
            <ac:cxnSpMk id="62" creationId="{77D1366D-278F-557E-91E8-710A0E62AC7E}"/>
          </ac:cxnSpMkLst>
        </pc:cxnChg>
        <pc:cxnChg chg="del mod">
          <ac:chgData name="조윤우" userId="6ba2d0e2-80c5-471f-8248-4be21d953678" providerId="ADAL" clId="{D2347BDF-125E-4BDB-A018-B3F1898D4D80}" dt="2024-10-21T05:00:33.950" v="416" actId="478"/>
          <ac:cxnSpMkLst>
            <pc:docMk/>
            <pc:sldMk cId="3909226489" sldId="311"/>
            <ac:cxnSpMk id="64" creationId="{163BA8E6-B89F-A07E-A0C2-564F0A73E610}"/>
          </ac:cxnSpMkLst>
        </pc:cxnChg>
        <pc:cxnChg chg="del mod">
          <ac:chgData name="조윤우" userId="6ba2d0e2-80c5-471f-8248-4be21d953678" providerId="ADAL" clId="{D2347BDF-125E-4BDB-A018-B3F1898D4D80}" dt="2024-10-21T05:00:33.950" v="416" actId="478"/>
          <ac:cxnSpMkLst>
            <pc:docMk/>
            <pc:sldMk cId="3909226489" sldId="311"/>
            <ac:cxnSpMk id="66" creationId="{D3DF6A44-1A34-42F9-51CC-2DCAB292F16A}"/>
          </ac:cxnSpMkLst>
        </pc:cxnChg>
        <pc:cxnChg chg="del mod">
          <ac:chgData name="조윤우" userId="6ba2d0e2-80c5-471f-8248-4be21d953678" providerId="ADAL" clId="{D2347BDF-125E-4BDB-A018-B3F1898D4D80}" dt="2024-10-21T05:00:33.950" v="416" actId="478"/>
          <ac:cxnSpMkLst>
            <pc:docMk/>
            <pc:sldMk cId="3909226489" sldId="311"/>
            <ac:cxnSpMk id="69" creationId="{DD1DD580-6FE2-067E-2B4D-B4D9AC005066}"/>
          </ac:cxnSpMkLst>
        </pc:cxnChg>
        <pc:cxnChg chg="del mod">
          <ac:chgData name="조윤우" userId="6ba2d0e2-80c5-471f-8248-4be21d953678" providerId="ADAL" clId="{D2347BDF-125E-4BDB-A018-B3F1898D4D80}" dt="2024-10-21T05:00:33.950" v="416" actId="478"/>
          <ac:cxnSpMkLst>
            <pc:docMk/>
            <pc:sldMk cId="3909226489" sldId="311"/>
            <ac:cxnSpMk id="75" creationId="{A3BB8DD6-F587-92B6-D923-8E581E73F4A4}"/>
          </ac:cxnSpMkLst>
        </pc:cxnChg>
        <pc:cxnChg chg="del mod">
          <ac:chgData name="조윤우" userId="6ba2d0e2-80c5-471f-8248-4be21d953678" providerId="ADAL" clId="{D2347BDF-125E-4BDB-A018-B3F1898D4D80}" dt="2024-10-21T05:00:33.950" v="416" actId="478"/>
          <ac:cxnSpMkLst>
            <pc:docMk/>
            <pc:sldMk cId="3909226489" sldId="311"/>
            <ac:cxnSpMk id="77" creationId="{41D22BD1-85ED-56E5-D3B1-A1F73F9195A6}"/>
          </ac:cxnSpMkLst>
        </pc:cxnChg>
        <pc:cxnChg chg="del mod">
          <ac:chgData name="조윤우" userId="6ba2d0e2-80c5-471f-8248-4be21d953678" providerId="ADAL" clId="{D2347BDF-125E-4BDB-A018-B3F1898D4D80}" dt="2024-10-21T05:00:33.950" v="416" actId="478"/>
          <ac:cxnSpMkLst>
            <pc:docMk/>
            <pc:sldMk cId="3909226489" sldId="311"/>
            <ac:cxnSpMk id="79" creationId="{A58C4D4A-E445-D1EF-3E35-DC2FB7FEE6B5}"/>
          </ac:cxnSpMkLst>
        </pc:cxnChg>
      </pc:sldChg>
      <pc:sldChg chg="modSp mod">
        <pc:chgData name="조윤우" userId="6ba2d0e2-80c5-471f-8248-4be21d953678" providerId="ADAL" clId="{D2347BDF-125E-4BDB-A018-B3F1898D4D80}" dt="2024-10-21T04:59:24.319" v="399" actId="20577"/>
        <pc:sldMkLst>
          <pc:docMk/>
          <pc:sldMk cId="2220999301" sldId="337"/>
        </pc:sldMkLst>
        <pc:spChg chg="mod">
          <ac:chgData name="조윤우" userId="6ba2d0e2-80c5-471f-8248-4be21d953678" providerId="ADAL" clId="{D2347BDF-125E-4BDB-A018-B3F1898D4D80}" dt="2024-10-21T04:59:24.319" v="399" actId="20577"/>
          <ac:spMkLst>
            <pc:docMk/>
            <pc:sldMk cId="2220999301" sldId="337"/>
            <ac:spMk id="7" creationId="{B945D75B-593E-3559-99DD-6AFFC04C921E}"/>
          </ac:spMkLst>
        </pc:spChg>
      </pc:sldChg>
      <pc:sldChg chg="addSp delSp modSp mod">
        <pc:chgData name="조윤우" userId="6ba2d0e2-80c5-471f-8248-4be21d953678" providerId="ADAL" clId="{D2347BDF-125E-4BDB-A018-B3F1898D4D80}" dt="2024-10-21T05:08:43.789" v="836" actId="1038"/>
        <pc:sldMkLst>
          <pc:docMk/>
          <pc:sldMk cId="3911026377" sldId="340"/>
        </pc:sldMkLst>
        <pc:spChg chg="add mod">
          <ac:chgData name="조윤우" userId="6ba2d0e2-80c5-471f-8248-4be21d953678" providerId="ADAL" clId="{D2347BDF-125E-4BDB-A018-B3F1898D4D80}" dt="2024-10-21T05:08:43.789" v="836" actId="1038"/>
          <ac:spMkLst>
            <pc:docMk/>
            <pc:sldMk cId="3911026377" sldId="340"/>
            <ac:spMk id="7" creationId="{DF66702F-ED5E-A549-C478-D592B1B457EB}"/>
          </ac:spMkLst>
        </pc:spChg>
        <pc:spChg chg="add del mod">
          <ac:chgData name="조윤우" userId="6ba2d0e2-80c5-471f-8248-4be21d953678" providerId="ADAL" clId="{D2347BDF-125E-4BDB-A018-B3F1898D4D80}" dt="2024-10-21T05:06:55.118" v="685" actId="478"/>
          <ac:spMkLst>
            <pc:docMk/>
            <pc:sldMk cId="3911026377" sldId="340"/>
            <ac:spMk id="11" creationId="{7D06ABDF-CC74-BB10-2A4D-0DB8CF260F87}"/>
          </ac:spMkLst>
        </pc:spChg>
        <pc:spChg chg="add mod">
          <ac:chgData name="조윤우" userId="6ba2d0e2-80c5-471f-8248-4be21d953678" providerId="ADAL" clId="{D2347BDF-125E-4BDB-A018-B3F1898D4D80}" dt="2024-10-21T05:07:56.832" v="753" actId="1076"/>
          <ac:spMkLst>
            <pc:docMk/>
            <pc:sldMk cId="3911026377" sldId="340"/>
            <ac:spMk id="13" creationId="{136B3413-6368-CC12-AB08-03E917798479}"/>
          </ac:spMkLst>
        </pc:spChg>
        <pc:spChg chg="add mod">
          <ac:chgData name="조윤우" userId="6ba2d0e2-80c5-471f-8248-4be21d953678" providerId="ADAL" clId="{D2347BDF-125E-4BDB-A018-B3F1898D4D80}" dt="2024-10-21T05:08:33.677" v="802" actId="1038"/>
          <ac:spMkLst>
            <pc:docMk/>
            <pc:sldMk cId="3911026377" sldId="340"/>
            <ac:spMk id="14" creationId="{643E80A2-C270-9D99-BEFE-788787886097}"/>
          </ac:spMkLst>
        </pc:spChg>
        <pc:picChg chg="add mod">
          <ac:chgData name="조윤우" userId="6ba2d0e2-80c5-471f-8248-4be21d953678" providerId="ADAL" clId="{D2347BDF-125E-4BDB-A018-B3F1898D4D80}" dt="2024-10-21T05:02:17.624" v="481" actId="1037"/>
          <ac:picMkLst>
            <pc:docMk/>
            <pc:sldMk cId="3911026377" sldId="340"/>
            <ac:picMk id="3" creationId="{21FA3A14-A441-342A-914E-C3681544730C}"/>
          </ac:picMkLst>
        </pc:picChg>
        <pc:picChg chg="add mod">
          <ac:chgData name="조윤우" userId="6ba2d0e2-80c5-471f-8248-4be21d953678" providerId="ADAL" clId="{D2347BDF-125E-4BDB-A018-B3F1898D4D80}" dt="2024-10-21T05:08:33.677" v="802" actId="1038"/>
          <ac:picMkLst>
            <pc:docMk/>
            <pc:sldMk cId="3911026377" sldId="340"/>
            <ac:picMk id="6" creationId="{B009AE1E-1117-C044-81DF-687E76E9AA50}"/>
          </ac:picMkLst>
        </pc:picChg>
        <pc:picChg chg="del">
          <ac:chgData name="조윤우" userId="6ba2d0e2-80c5-471f-8248-4be21d953678" providerId="ADAL" clId="{D2347BDF-125E-4BDB-A018-B3F1898D4D80}" dt="2024-10-21T05:01:38.292" v="429" actId="478"/>
          <ac:picMkLst>
            <pc:docMk/>
            <pc:sldMk cId="3911026377" sldId="340"/>
            <ac:picMk id="9" creationId="{52C6B6F2-FA32-4A4F-6A0D-990C8B27A521}"/>
          </ac:picMkLst>
        </pc:picChg>
        <pc:cxnChg chg="add del">
          <ac:chgData name="조윤우" userId="6ba2d0e2-80c5-471f-8248-4be21d953678" providerId="ADAL" clId="{D2347BDF-125E-4BDB-A018-B3F1898D4D80}" dt="2024-10-21T05:03:33.901" v="576" actId="478"/>
          <ac:cxnSpMkLst>
            <pc:docMk/>
            <pc:sldMk cId="3911026377" sldId="340"/>
            <ac:cxnSpMk id="10" creationId="{50CE3D1B-8736-8888-F88E-AD91729B1EBE}"/>
          </ac:cxnSpMkLst>
        </pc:cxnChg>
      </pc:sldChg>
      <pc:sldChg chg="addSp delSp modSp mod ord">
        <pc:chgData name="조윤우" userId="6ba2d0e2-80c5-471f-8248-4be21d953678" providerId="ADAL" clId="{D2347BDF-125E-4BDB-A018-B3F1898D4D80}" dt="2024-10-21T04:57:37.716" v="366"/>
        <pc:sldMkLst>
          <pc:docMk/>
          <pc:sldMk cId="1177099343" sldId="342"/>
        </pc:sldMkLst>
        <pc:spChg chg="add mod">
          <ac:chgData name="조윤우" userId="6ba2d0e2-80c5-471f-8248-4be21d953678" providerId="ADAL" clId="{D2347BDF-125E-4BDB-A018-B3F1898D4D80}" dt="2024-10-21T04:51:09.636" v="68" actId="208"/>
          <ac:spMkLst>
            <pc:docMk/>
            <pc:sldMk cId="1177099343" sldId="342"/>
            <ac:spMk id="5" creationId="{E83FD44B-F589-7977-8454-7268ACBB0F39}"/>
          </ac:spMkLst>
        </pc:spChg>
        <pc:spChg chg="add mod">
          <ac:chgData name="조윤우" userId="6ba2d0e2-80c5-471f-8248-4be21d953678" providerId="ADAL" clId="{D2347BDF-125E-4BDB-A018-B3F1898D4D80}" dt="2024-10-21T04:51:20.139" v="72" actId="1076"/>
          <ac:spMkLst>
            <pc:docMk/>
            <pc:sldMk cId="1177099343" sldId="342"/>
            <ac:spMk id="6" creationId="{DF422890-0841-A111-9AA9-61B7DF782BEB}"/>
          </ac:spMkLst>
        </pc:spChg>
        <pc:spChg chg="add mod">
          <ac:chgData name="조윤우" userId="6ba2d0e2-80c5-471f-8248-4be21d953678" providerId="ADAL" clId="{D2347BDF-125E-4BDB-A018-B3F1898D4D80}" dt="2024-10-21T04:51:26.609" v="74" actId="1076"/>
          <ac:spMkLst>
            <pc:docMk/>
            <pc:sldMk cId="1177099343" sldId="342"/>
            <ac:spMk id="7" creationId="{E78F93E6-7988-4B78-770F-2741B6D2EFDE}"/>
          </ac:spMkLst>
        </pc:spChg>
        <pc:spChg chg="add mod">
          <ac:chgData name="조윤우" userId="6ba2d0e2-80c5-471f-8248-4be21d953678" providerId="ADAL" clId="{D2347BDF-125E-4BDB-A018-B3F1898D4D80}" dt="2024-10-21T04:56:03.010" v="363" actId="14100"/>
          <ac:spMkLst>
            <pc:docMk/>
            <pc:sldMk cId="1177099343" sldId="342"/>
            <ac:spMk id="8" creationId="{6E62DC68-AE18-39E4-8F99-69D3F357A1EF}"/>
          </ac:spMkLst>
        </pc:spChg>
        <pc:spChg chg="add mod">
          <ac:chgData name="조윤우" userId="6ba2d0e2-80c5-471f-8248-4be21d953678" providerId="ADAL" clId="{D2347BDF-125E-4BDB-A018-B3F1898D4D80}" dt="2024-10-21T04:56:08.571" v="364" actId="14100"/>
          <ac:spMkLst>
            <pc:docMk/>
            <pc:sldMk cId="1177099343" sldId="342"/>
            <ac:spMk id="9" creationId="{1EBE4427-8417-57BE-2703-F9456F1AC833}"/>
          </ac:spMkLst>
        </pc:spChg>
        <pc:spChg chg="add mod">
          <ac:chgData name="조윤우" userId="6ba2d0e2-80c5-471f-8248-4be21d953678" providerId="ADAL" clId="{D2347BDF-125E-4BDB-A018-B3F1898D4D80}" dt="2024-10-21T04:55:50.094" v="361"/>
          <ac:spMkLst>
            <pc:docMk/>
            <pc:sldMk cId="1177099343" sldId="342"/>
            <ac:spMk id="10" creationId="{6278BAF1-F318-A59E-E6DF-728B42EB8D2B}"/>
          </ac:spMkLst>
        </pc:spChg>
        <pc:spChg chg="del">
          <ac:chgData name="조윤우" userId="6ba2d0e2-80c5-471f-8248-4be21d953678" providerId="ADAL" clId="{D2347BDF-125E-4BDB-A018-B3F1898D4D80}" dt="2024-10-21T04:44:18.214" v="55" actId="478"/>
          <ac:spMkLst>
            <pc:docMk/>
            <pc:sldMk cId="1177099343" sldId="342"/>
            <ac:spMk id="11" creationId="{FE80559E-D122-CE59-12A7-F9EF337656A5}"/>
          </ac:spMkLst>
        </pc:spChg>
        <pc:spChg chg="del">
          <ac:chgData name="조윤우" userId="6ba2d0e2-80c5-471f-8248-4be21d953678" providerId="ADAL" clId="{D2347BDF-125E-4BDB-A018-B3F1898D4D80}" dt="2024-10-21T04:44:21.502" v="57" actId="478"/>
          <ac:spMkLst>
            <pc:docMk/>
            <pc:sldMk cId="1177099343" sldId="342"/>
            <ac:spMk id="12" creationId="{CF2E2049-E461-BB43-F336-BE66D751C124}"/>
          </ac:spMkLst>
        </pc:spChg>
        <pc:spChg chg="del">
          <ac:chgData name="조윤우" userId="6ba2d0e2-80c5-471f-8248-4be21d953678" providerId="ADAL" clId="{D2347BDF-125E-4BDB-A018-B3F1898D4D80}" dt="2024-10-21T04:44:18.214" v="55" actId="478"/>
          <ac:spMkLst>
            <pc:docMk/>
            <pc:sldMk cId="1177099343" sldId="342"/>
            <ac:spMk id="13" creationId="{444628B2-A61B-EE21-1F08-CE4D8DA5E564}"/>
          </ac:spMkLst>
        </pc:spChg>
        <pc:spChg chg="del">
          <ac:chgData name="조윤우" userId="6ba2d0e2-80c5-471f-8248-4be21d953678" providerId="ADAL" clId="{D2347BDF-125E-4BDB-A018-B3F1898D4D80}" dt="2024-10-21T04:44:18.214" v="55" actId="478"/>
          <ac:spMkLst>
            <pc:docMk/>
            <pc:sldMk cId="1177099343" sldId="342"/>
            <ac:spMk id="14" creationId="{0E6757A5-522B-C128-D7CB-029E7DC121EB}"/>
          </ac:spMkLst>
        </pc:spChg>
        <pc:spChg chg="del">
          <ac:chgData name="조윤우" userId="6ba2d0e2-80c5-471f-8248-4be21d953678" providerId="ADAL" clId="{D2347BDF-125E-4BDB-A018-B3F1898D4D80}" dt="2024-10-21T04:44:18.214" v="55" actId="478"/>
          <ac:spMkLst>
            <pc:docMk/>
            <pc:sldMk cId="1177099343" sldId="342"/>
            <ac:spMk id="15" creationId="{B2A74103-2EC8-29E5-34E1-0FBF40FE0169}"/>
          </ac:spMkLst>
        </pc:spChg>
        <pc:spChg chg="del">
          <ac:chgData name="조윤우" userId="6ba2d0e2-80c5-471f-8248-4be21d953678" providerId="ADAL" clId="{D2347BDF-125E-4BDB-A018-B3F1898D4D80}" dt="2024-10-21T04:44:18.214" v="55" actId="478"/>
          <ac:spMkLst>
            <pc:docMk/>
            <pc:sldMk cId="1177099343" sldId="342"/>
            <ac:spMk id="16" creationId="{A651C8B1-8EB7-FA64-DCE5-D202179C13B5}"/>
          </ac:spMkLst>
        </pc:spChg>
        <pc:spChg chg="del">
          <ac:chgData name="조윤우" userId="6ba2d0e2-80c5-471f-8248-4be21d953678" providerId="ADAL" clId="{D2347BDF-125E-4BDB-A018-B3F1898D4D80}" dt="2024-10-21T04:44:18.214" v="55" actId="478"/>
          <ac:spMkLst>
            <pc:docMk/>
            <pc:sldMk cId="1177099343" sldId="342"/>
            <ac:spMk id="17" creationId="{9A592E76-B17A-ADEB-72A0-AE501D8AFF00}"/>
          </ac:spMkLst>
        </pc:spChg>
        <pc:spChg chg="del">
          <ac:chgData name="조윤우" userId="6ba2d0e2-80c5-471f-8248-4be21d953678" providerId="ADAL" clId="{D2347BDF-125E-4BDB-A018-B3F1898D4D80}" dt="2024-10-21T04:44:18.214" v="55" actId="478"/>
          <ac:spMkLst>
            <pc:docMk/>
            <pc:sldMk cId="1177099343" sldId="342"/>
            <ac:spMk id="19" creationId="{1985A11C-06BB-76D8-9B3A-050E982E9E7A}"/>
          </ac:spMkLst>
        </pc:spChg>
        <pc:spChg chg="del">
          <ac:chgData name="조윤우" userId="6ba2d0e2-80c5-471f-8248-4be21d953678" providerId="ADAL" clId="{D2347BDF-125E-4BDB-A018-B3F1898D4D80}" dt="2024-10-21T04:44:18.214" v="55" actId="478"/>
          <ac:spMkLst>
            <pc:docMk/>
            <pc:sldMk cId="1177099343" sldId="342"/>
            <ac:spMk id="20" creationId="{BCEC97E2-F443-FBA2-5B69-7BB12D9D0C38}"/>
          </ac:spMkLst>
        </pc:spChg>
        <pc:spChg chg="del">
          <ac:chgData name="조윤우" userId="6ba2d0e2-80c5-471f-8248-4be21d953678" providerId="ADAL" clId="{D2347BDF-125E-4BDB-A018-B3F1898D4D80}" dt="2024-10-21T04:44:18.214" v="55" actId="478"/>
          <ac:spMkLst>
            <pc:docMk/>
            <pc:sldMk cId="1177099343" sldId="342"/>
            <ac:spMk id="22" creationId="{AEF2136E-DEAC-B208-8133-F1082556128C}"/>
          </ac:spMkLst>
        </pc:spChg>
        <pc:spChg chg="del">
          <ac:chgData name="조윤우" userId="6ba2d0e2-80c5-471f-8248-4be21d953678" providerId="ADAL" clId="{D2347BDF-125E-4BDB-A018-B3F1898D4D80}" dt="2024-10-21T04:44:18.214" v="55" actId="478"/>
          <ac:spMkLst>
            <pc:docMk/>
            <pc:sldMk cId="1177099343" sldId="342"/>
            <ac:spMk id="24" creationId="{276C2C77-BBAA-2B89-ADBD-D7EB2EB328C9}"/>
          </ac:spMkLst>
        </pc:spChg>
        <pc:spChg chg="del">
          <ac:chgData name="조윤우" userId="6ba2d0e2-80c5-471f-8248-4be21d953678" providerId="ADAL" clId="{D2347BDF-125E-4BDB-A018-B3F1898D4D80}" dt="2024-10-21T04:44:18.214" v="55" actId="478"/>
          <ac:spMkLst>
            <pc:docMk/>
            <pc:sldMk cId="1177099343" sldId="342"/>
            <ac:spMk id="25" creationId="{7C1D1E5D-3D52-8FE0-4C23-E8DF5461FD2A}"/>
          </ac:spMkLst>
        </pc:spChg>
        <pc:spChg chg="del">
          <ac:chgData name="조윤우" userId="6ba2d0e2-80c5-471f-8248-4be21d953678" providerId="ADAL" clId="{D2347BDF-125E-4BDB-A018-B3F1898D4D80}" dt="2024-10-21T04:44:18.214" v="55" actId="478"/>
          <ac:spMkLst>
            <pc:docMk/>
            <pc:sldMk cId="1177099343" sldId="342"/>
            <ac:spMk id="26" creationId="{7C941E9F-8065-E450-21A1-1512A1CA2463}"/>
          </ac:spMkLst>
        </pc:spChg>
        <pc:spChg chg="del">
          <ac:chgData name="조윤우" userId="6ba2d0e2-80c5-471f-8248-4be21d953678" providerId="ADAL" clId="{D2347BDF-125E-4BDB-A018-B3F1898D4D80}" dt="2024-10-21T04:44:18.214" v="55" actId="478"/>
          <ac:spMkLst>
            <pc:docMk/>
            <pc:sldMk cId="1177099343" sldId="342"/>
            <ac:spMk id="27" creationId="{260DE82E-5BCF-EB92-71AB-523028791CFD}"/>
          </ac:spMkLst>
        </pc:spChg>
        <pc:spChg chg="del">
          <ac:chgData name="조윤우" userId="6ba2d0e2-80c5-471f-8248-4be21d953678" providerId="ADAL" clId="{D2347BDF-125E-4BDB-A018-B3F1898D4D80}" dt="2024-10-21T04:44:18.214" v="55" actId="478"/>
          <ac:spMkLst>
            <pc:docMk/>
            <pc:sldMk cId="1177099343" sldId="342"/>
            <ac:spMk id="28" creationId="{EF1318BB-5F04-4659-AC38-C309E1950F35}"/>
          </ac:spMkLst>
        </pc:spChg>
        <pc:spChg chg="del">
          <ac:chgData name="조윤우" userId="6ba2d0e2-80c5-471f-8248-4be21d953678" providerId="ADAL" clId="{D2347BDF-125E-4BDB-A018-B3F1898D4D80}" dt="2024-10-21T04:44:18.214" v="55" actId="478"/>
          <ac:spMkLst>
            <pc:docMk/>
            <pc:sldMk cId="1177099343" sldId="342"/>
            <ac:spMk id="29" creationId="{98BAE0BC-EABE-932F-EECB-5EEA00CF5301}"/>
          </ac:spMkLst>
        </pc:spChg>
        <pc:spChg chg="del">
          <ac:chgData name="조윤우" userId="6ba2d0e2-80c5-471f-8248-4be21d953678" providerId="ADAL" clId="{D2347BDF-125E-4BDB-A018-B3F1898D4D80}" dt="2024-10-21T04:44:18.214" v="55" actId="478"/>
          <ac:spMkLst>
            <pc:docMk/>
            <pc:sldMk cId="1177099343" sldId="342"/>
            <ac:spMk id="30" creationId="{8BDDA478-00CE-D6F5-369C-11D9883667D4}"/>
          </ac:spMkLst>
        </pc:spChg>
        <pc:spChg chg="del">
          <ac:chgData name="조윤우" userId="6ba2d0e2-80c5-471f-8248-4be21d953678" providerId="ADAL" clId="{D2347BDF-125E-4BDB-A018-B3F1898D4D80}" dt="2024-10-21T04:44:18.214" v="55" actId="478"/>
          <ac:spMkLst>
            <pc:docMk/>
            <pc:sldMk cId="1177099343" sldId="342"/>
            <ac:spMk id="31" creationId="{EE15D02D-765E-E63B-B991-99EA04451EE2}"/>
          </ac:spMkLst>
        </pc:spChg>
        <pc:spChg chg="del">
          <ac:chgData name="조윤우" userId="6ba2d0e2-80c5-471f-8248-4be21d953678" providerId="ADAL" clId="{D2347BDF-125E-4BDB-A018-B3F1898D4D80}" dt="2024-10-21T04:44:18.214" v="55" actId="478"/>
          <ac:spMkLst>
            <pc:docMk/>
            <pc:sldMk cId="1177099343" sldId="342"/>
            <ac:spMk id="32" creationId="{5C7EE592-2476-7FCF-0265-DE35F50D8FAC}"/>
          </ac:spMkLst>
        </pc:spChg>
        <pc:spChg chg="del">
          <ac:chgData name="조윤우" userId="6ba2d0e2-80c5-471f-8248-4be21d953678" providerId="ADAL" clId="{D2347BDF-125E-4BDB-A018-B3F1898D4D80}" dt="2024-10-21T04:44:18.214" v="55" actId="478"/>
          <ac:spMkLst>
            <pc:docMk/>
            <pc:sldMk cId="1177099343" sldId="342"/>
            <ac:spMk id="33" creationId="{ADA1DFB7-B28A-8BF3-160F-ACE7A61D7A9E}"/>
          </ac:spMkLst>
        </pc:spChg>
        <pc:spChg chg="del">
          <ac:chgData name="조윤우" userId="6ba2d0e2-80c5-471f-8248-4be21d953678" providerId="ADAL" clId="{D2347BDF-125E-4BDB-A018-B3F1898D4D80}" dt="2024-10-21T04:44:19.166" v="56" actId="478"/>
          <ac:spMkLst>
            <pc:docMk/>
            <pc:sldMk cId="1177099343" sldId="342"/>
            <ac:spMk id="34" creationId="{E698B378-EDC8-F308-DA9B-6F841F8524D1}"/>
          </ac:spMkLst>
        </pc:spChg>
        <pc:picChg chg="add mod">
          <ac:chgData name="조윤우" userId="6ba2d0e2-80c5-471f-8248-4be21d953678" providerId="ADAL" clId="{D2347BDF-125E-4BDB-A018-B3F1898D4D80}" dt="2024-10-21T04:51:15.070" v="71" actId="1076"/>
          <ac:picMkLst>
            <pc:docMk/>
            <pc:sldMk cId="1177099343" sldId="342"/>
            <ac:picMk id="3" creationId="{418CE890-093F-0D63-ECA5-05B97E4FC063}"/>
          </ac:picMkLst>
        </pc:picChg>
        <pc:cxnChg chg="del">
          <ac:chgData name="조윤우" userId="6ba2d0e2-80c5-471f-8248-4be21d953678" providerId="ADAL" clId="{D2347BDF-125E-4BDB-A018-B3F1898D4D80}" dt="2024-10-21T04:44:18.214" v="55" actId="478"/>
          <ac:cxnSpMkLst>
            <pc:docMk/>
            <pc:sldMk cId="1177099343" sldId="342"/>
            <ac:cxnSpMk id="39" creationId="{0C0F0304-F396-E3B5-B95B-FFE8E08B9BDD}"/>
          </ac:cxnSpMkLst>
        </pc:cxnChg>
        <pc:cxnChg chg="del">
          <ac:chgData name="조윤우" userId="6ba2d0e2-80c5-471f-8248-4be21d953678" providerId="ADAL" clId="{D2347BDF-125E-4BDB-A018-B3F1898D4D80}" dt="2024-10-21T04:44:18.214" v="55" actId="478"/>
          <ac:cxnSpMkLst>
            <pc:docMk/>
            <pc:sldMk cId="1177099343" sldId="342"/>
            <ac:cxnSpMk id="40" creationId="{4D64001C-0BE6-CA3A-0839-C240335BD17C}"/>
          </ac:cxnSpMkLst>
        </pc:cxnChg>
      </pc:sldChg>
      <pc:sldChg chg="modSp mod">
        <pc:chgData name="조윤우" userId="6ba2d0e2-80c5-471f-8248-4be21d953678" providerId="ADAL" clId="{D2347BDF-125E-4BDB-A018-B3F1898D4D80}" dt="2024-10-21T04:58:41.588" v="376"/>
        <pc:sldMkLst>
          <pc:docMk/>
          <pc:sldMk cId="807554242" sldId="343"/>
        </pc:sldMkLst>
        <pc:spChg chg="mod">
          <ac:chgData name="조윤우" userId="6ba2d0e2-80c5-471f-8248-4be21d953678" providerId="ADAL" clId="{D2347BDF-125E-4BDB-A018-B3F1898D4D80}" dt="2024-10-21T04:58:41.588" v="376"/>
          <ac:spMkLst>
            <pc:docMk/>
            <pc:sldMk cId="807554242" sldId="343"/>
            <ac:spMk id="10" creationId="{A2C90274-92B1-01FB-934B-2E764F4D93D9}"/>
          </ac:spMkLst>
        </pc:spChg>
        <pc:graphicFrameChg chg="modGraphic">
          <ac:chgData name="조윤우" userId="6ba2d0e2-80c5-471f-8248-4be21d953678" providerId="ADAL" clId="{D2347BDF-125E-4BDB-A018-B3F1898D4D80}" dt="2024-10-21T03:39:51.549" v="46" actId="20577"/>
          <ac:graphicFrameMkLst>
            <pc:docMk/>
            <pc:sldMk cId="807554242" sldId="343"/>
            <ac:graphicFrameMk id="9" creationId="{6E86D846-1395-3B8C-E50E-9D66B662C9DD}"/>
          </ac:graphicFrameMkLst>
        </pc:graphicFrameChg>
      </pc:sldChg>
      <pc:sldChg chg="addSp delSp modSp add mod ord">
        <pc:chgData name="조윤우" userId="6ba2d0e2-80c5-471f-8248-4be21d953678" providerId="ADAL" clId="{D2347BDF-125E-4BDB-A018-B3F1898D4D80}" dt="2024-10-21T04:57:37.716" v="366"/>
        <pc:sldMkLst>
          <pc:docMk/>
          <pc:sldMk cId="1949163305" sldId="362"/>
        </pc:sldMkLst>
        <pc:spChg chg="add del">
          <ac:chgData name="조윤우" userId="6ba2d0e2-80c5-471f-8248-4be21d953678" providerId="ADAL" clId="{D2347BDF-125E-4BDB-A018-B3F1898D4D80}" dt="2024-10-21T03:35:39.278" v="8" actId="22"/>
          <ac:spMkLst>
            <pc:docMk/>
            <pc:sldMk cId="1949163305" sldId="362"/>
            <ac:spMk id="6" creationId="{B831C10C-B275-0866-5F25-EDBE3F57B885}"/>
          </ac:spMkLst>
        </pc:spChg>
        <pc:spChg chg="del">
          <ac:chgData name="조윤우" userId="6ba2d0e2-80c5-471f-8248-4be21d953678" providerId="ADAL" clId="{D2347BDF-125E-4BDB-A018-B3F1898D4D80}" dt="2024-10-21T02:41:10.525" v="2" actId="478"/>
          <ac:spMkLst>
            <pc:docMk/>
            <pc:sldMk cId="1949163305" sldId="362"/>
            <ac:spMk id="11" creationId="{C14E0D00-306B-A705-EA5B-6745B50E14C4}"/>
          </ac:spMkLst>
        </pc:spChg>
        <pc:spChg chg="del">
          <ac:chgData name="조윤우" userId="6ba2d0e2-80c5-471f-8248-4be21d953678" providerId="ADAL" clId="{D2347BDF-125E-4BDB-A018-B3F1898D4D80}" dt="2024-10-21T02:41:07.622" v="1" actId="478"/>
          <ac:spMkLst>
            <pc:docMk/>
            <pc:sldMk cId="1949163305" sldId="362"/>
            <ac:spMk id="12" creationId="{804529DA-13CC-05A5-F383-83AEC139C71B}"/>
          </ac:spMkLst>
        </pc:spChg>
        <pc:spChg chg="del">
          <ac:chgData name="조윤우" userId="6ba2d0e2-80c5-471f-8248-4be21d953678" providerId="ADAL" clId="{D2347BDF-125E-4BDB-A018-B3F1898D4D80}" dt="2024-10-21T02:41:10.525" v="2" actId="478"/>
          <ac:spMkLst>
            <pc:docMk/>
            <pc:sldMk cId="1949163305" sldId="362"/>
            <ac:spMk id="13" creationId="{663D2AA5-0B2E-7602-15B3-AC5D8BD70E20}"/>
          </ac:spMkLst>
        </pc:spChg>
        <pc:spChg chg="del">
          <ac:chgData name="조윤우" userId="6ba2d0e2-80c5-471f-8248-4be21d953678" providerId="ADAL" clId="{D2347BDF-125E-4BDB-A018-B3F1898D4D80}" dt="2024-10-21T02:41:10.525" v="2" actId="478"/>
          <ac:spMkLst>
            <pc:docMk/>
            <pc:sldMk cId="1949163305" sldId="362"/>
            <ac:spMk id="14" creationId="{4B053969-D3F8-8A74-51FD-8CAE1E665D2E}"/>
          </ac:spMkLst>
        </pc:spChg>
        <pc:spChg chg="del">
          <ac:chgData name="조윤우" userId="6ba2d0e2-80c5-471f-8248-4be21d953678" providerId="ADAL" clId="{D2347BDF-125E-4BDB-A018-B3F1898D4D80}" dt="2024-10-21T02:41:10.525" v="2" actId="478"/>
          <ac:spMkLst>
            <pc:docMk/>
            <pc:sldMk cId="1949163305" sldId="362"/>
            <ac:spMk id="15" creationId="{B9A78F73-2441-1C40-E541-05F1AAECFFB1}"/>
          </ac:spMkLst>
        </pc:spChg>
        <pc:spChg chg="del">
          <ac:chgData name="조윤우" userId="6ba2d0e2-80c5-471f-8248-4be21d953678" providerId="ADAL" clId="{D2347BDF-125E-4BDB-A018-B3F1898D4D80}" dt="2024-10-21T02:41:10.525" v="2" actId="478"/>
          <ac:spMkLst>
            <pc:docMk/>
            <pc:sldMk cId="1949163305" sldId="362"/>
            <ac:spMk id="16" creationId="{30D3A2B0-C540-29E9-5317-129667B270A8}"/>
          </ac:spMkLst>
        </pc:spChg>
        <pc:spChg chg="del">
          <ac:chgData name="조윤우" userId="6ba2d0e2-80c5-471f-8248-4be21d953678" providerId="ADAL" clId="{D2347BDF-125E-4BDB-A018-B3F1898D4D80}" dt="2024-10-21T02:41:10.525" v="2" actId="478"/>
          <ac:spMkLst>
            <pc:docMk/>
            <pc:sldMk cId="1949163305" sldId="362"/>
            <ac:spMk id="17" creationId="{F10332BB-3800-042D-1AF9-78EBDE1F2458}"/>
          </ac:spMkLst>
        </pc:spChg>
        <pc:spChg chg="del">
          <ac:chgData name="조윤우" userId="6ba2d0e2-80c5-471f-8248-4be21d953678" providerId="ADAL" clId="{D2347BDF-125E-4BDB-A018-B3F1898D4D80}" dt="2024-10-21T02:41:10.525" v="2" actId="478"/>
          <ac:spMkLst>
            <pc:docMk/>
            <pc:sldMk cId="1949163305" sldId="362"/>
            <ac:spMk id="19" creationId="{6A8FBACD-37DD-73AF-008E-100C1720C110}"/>
          </ac:spMkLst>
        </pc:spChg>
        <pc:spChg chg="del">
          <ac:chgData name="조윤우" userId="6ba2d0e2-80c5-471f-8248-4be21d953678" providerId="ADAL" clId="{D2347BDF-125E-4BDB-A018-B3F1898D4D80}" dt="2024-10-21T02:41:10.525" v="2" actId="478"/>
          <ac:spMkLst>
            <pc:docMk/>
            <pc:sldMk cId="1949163305" sldId="362"/>
            <ac:spMk id="20" creationId="{21D3BDE8-5002-CFDC-2CEF-57B994C72101}"/>
          </ac:spMkLst>
        </pc:spChg>
        <pc:spChg chg="del">
          <ac:chgData name="조윤우" userId="6ba2d0e2-80c5-471f-8248-4be21d953678" providerId="ADAL" clId="{D2347BDF-125E-4BDB-A018-B3F1898D4D80}" dt="2024-10-21T02:41:10.525" v="2" actId="478"/>
          <ac:spMkLst>
            <pc:docMk/>
            <pc:sldMk cId="1949163305" sldId="362"/>
            <ac:spMk id="22" creationId="{AF455E44-7AA7-E32F-A63B-5776BC6EEAEF}"/>
          </ac:spMkLst>
        </pc:spChg>
        <pc:spChg chg="del">
          <ac:chgData name="조윤우" userId="6ba2d0e2-80c5-471f-8248-4be21d953678" providerId="ADAL" clId="{D2347BDF-125E-4BDB-A018-B3F1898D4D80}" dt="2024-10-21T02:41:10.525" v="2" actId="478"/>
          <ac:spMkLst>
            <pc:docMk/>
            <pc:sldMk cId="1949163305" sldId="362"/>
            <ac:spMk id="24" creationId="{EE16CBCF-493D-21F4-81B4-20E2957B7DC1}"/>
          </ac:spMkLst>
        </pc:spChg>
        <pc:spChg chg="del">
          <ac:chgData name="조윤우" userId="6ba2d0e2-80c5-471f-8248-4be21d953678" providerId="ADAL" clId="{D2347BDF-125E-4BDB-A018-B3F1898D4D80}" dt="2024-10-21T02:41:10.525" v="2" actId="478"/>
          <ac:spMkLst>
            <pc:docMk/>
            <pc:sldMk cId="1949163305" sldId="362"/>
            <ac:spMk id="25" creationId="{5786E8DE-4DEB-F405-57BD-26509F10FA8C}"/>
          </ac:spMkLst>
        </pc:spChg>
        <pc:spChg chg="del">
          <ac:chgData name="조윤우" userId="6ba2d0e2-80c5-471f-8248-4be21d953678" providerId="ADAL" clId="{D2347BDF-125E-4BDB-A018-B3F1898D4D80}" dt="2024-10-21T02:41:10.525" v="2" actId="478"/>
          <ac:spMkLst>
            <pc:docMk/>
            <pc:sldMk cId="1949163305" sldId="362"/>
            <ac:spMk id="26" creationId="{89ED68A4-8CB2-BF93-C35E-A6229BD2F55E}"/>
          </ac:spMkLst>
        </pc:spChg>
        <pc:spChg chg="del">
          <ac:chgData name="조윤우" userId="6ba2d0e2-80c5-471f-8248-4be21d953678" providerId="ADAL" clId="{D2347BDF-125E-4BDB-A018-B3F1898D4D80}" dt="2024-10-21T02:41:10.525" v="2" actId="478"/>
          <ac:spMkLst>
            <pc:docMk/>
            <pc:sldMk cId="1949163305" sldId="362"/>
            <ac:spMk id="27" creationId="{22177053-77DA-C6E0-E376-BFFD557A0DFA}"/>
          </ac:spMkLst>
        </pc:spChg>
        <pc:spChg chg="del">
          <ac:chgData name="조윤우" userId="6ba2d0e2-80c5-471f-8248-4be21d953678" providerId="ADAL" clId="{D2347BDF-125E-4BDB-A018-B3F1898D4D80}" dt="2024-10-21T02:41:10.525" v="2" actId="478"/>
          <ac:spMkLst>
            <pc:docMk/>
            <pc:sldMk cId="1949163305" sldId="362"/>
            <ac:spMk id="28" creationId="{B0B3F40B-9FF5-A97D-CF85-EB437AA798D3}"/>
          </ac:spMkLst>
        </pc:spChg>
        <pc:spChg chg="del">
          <ac:chgData name="조윤우" userId="6ba2d0e2-80c5-471f-8248-4be21d953678" providerId="ADAL" clId="{D2347BDF-125E-4BDB-A018-B3F1898D4D80}" dt="2024-10-21T02:41:10.525" v="2" actId="478"/>
          <ac:spMkLst>
            <pc:docMk/>
            <pc:sldMk cId="1949163305" sldId="362"/>
            <ac:spMk id="29" creationId="{81F0539A-3D2A-270B-8319-D1DF33179FC1}"/>
          </ac:spMkLst>
        </pc:spChg>
        <pc:spChg chg="del">
          <ac:chgData name="조윤우" userId="6ba2d0e2-80c5-471f-8248-4be21d953678" providerId="ADAL" clId="{D2347BDF-125E-4BDB-A018-B3F1898D4D80}" dt="2024-10-21T02:41:10.525" v="2" actId="478"/>
          <ac:spMkLst>
            <pc:docMk/>
            <pc:sldMk cId="1949163305" sldId="362"/>
            <ac:spMk id="30" creationId="{C9F9626E-2BFC-3B34-F562-574D3FB57E59}"/>
          </ac:spMkLst>
        </pc:spChg>
        <pc:spChg chg="del">
          <ac:chgData name="조윤우" userId="6ba2d0e2-80c5-471f-8248-4be21d953678" providerId="ADAL" clId="{D2347BDF-125E-4BDB-A018-B3F1898D4D80}" dt="2024-10-21T02:41:10.525" v="2" actId="478"/>
          <ac:spMkLst>
            <pc:docMk/>
            <pc:sldMk cId="1949163305" sldId="362"/>
            <ac:spMk id="31" creationId="{C1AA1358-8162-5462-B5CF-9407B1224D26}"/>
          </ac:spMkLst>
        </pc:spChg>
        <pc:spChg chg="del">
          <ac:chgData name="조윤우" userId="6ba2d0e2-80c5-471f-8248-4be21d953678" providerId="ADAL" clId="{D2347BDF-125E-4BDB-A018-B3F1898D4D80}" dt="2024-10-21T02:41:10.525" v="2" actId="478"/>
          <ac:spMkLst>
            <pc:docMk/>
            <pc:sldMk cId="1949163305" sldId="362"/>
            <ac:spMk id="32" creationId="{4A00075E-0C14-AB59-557E-2CCDF3EF2516}"/>
          </ac:spMkLst>
        </pc:spChg>
        <pc:spChg chg="del">
          <ac:chgData name="조윤우" userId="6ba2d0e2-80c5-471f-8248-4be21d953678" providerId="ADAL" clId="{D2347BDF-125E-4BDB-A018-B3F1898D4D80}" dt="2024-10-21T02:41:10.525" v="2" actId="478"/>
          <ac:spMkLst>
            <pc:docMk/>
            <pc:sldMk cId="1949163305" sldId="362"/>
            <ac:spMk id="33" creationId="{C5758C98-8E83-583F-E429-1A665F5D0BBA}"/>
          </ac:spMkLst>
        </pc:spChg>
        <pc:spChg chg="del">
          <ac:chgData name="조윤우" userId="6ba2d0e2-80c5-471f-8248-4be21d953678" providerId="ADAL" clId="{D2347BDF-125E-4BDB-A018-B3F1898D4D80}" dt="2024-10-21T02:41:12.686" v="3" actId="478"/>
          <ac:spMkLst>
            <pc:docMk/>
            <pc:sldMk cId="1949163305" sldId="362"/>
            <ac:spMk id="34" creationId="{60BE268D-B9CD-1CF4-B84E-4305BFC75C10}"/>
          </ac:spMkLst>
        </pc:spChg>
        <pc:picChg chg="add del mod">
          <ac:chgData name="조윤우" userId="6ba2d0e2-80c5-471f-8248-4be21d953678" providerId="ADAL" clId="{D2347BDF-125E-4BDB-A018-B3F1898D4D80}" dt="2024-10-21T02:49:31.069" v="6" actId="478"/>
          <ac:picMkLst>
            <pc:docMk/>
            <pc:sldMk cId="1949163305" sldId="362"/>
            <ac:picMk id="3" creationId="{5BC96F1A-0A95-D642-ACA4-C4B0922EB468}"/>
          </ac:picMkLst>
        </pc:picChg>
        <pc:picChg chg="add del mod">
          <ac:chgData name="조윤우" userId="6ba2d0e2-80c5-471f-8248-4be21d953678" providerId="ADAL" clId="{D2347BDF-125E-4BDB-A018-B3F1898D4D80}" dt="2024-10-21T04:43:50.333" v="47" actId="478"/>
          <ac:picMkLst>
            <pc:docMk/>
            <pc:sldMk cId="1949163305" sldId="362"/>
            <ac:picMk id="8" creationId="{A3962CA8-B8C7-A7A2-C53E-86C1C8BE37C1}"/>
          </ac:picMkLst>
        </pc:picChg>
        <pc:picChg chg="add mod">
          <ac:chgData name="조윤우" userId="6ba2d0e2-80c5-471f-8248-4be21d953678" providerId="ADAL" clId="{D2347BDF-125E-4BDB-A018-B3F1898D4D80}" dt="2024-10-21T04:43:59.433" v="52" actId="1076"/>
          <ac:picMkLst>
            <pc:docMk/>
            <pc:sldMk cId="1949163305" sldId="362"/>
            <ac:picMk id="10" creationId="{6DF65CEA-9763-7DA1-EDFF-7E923AD81898}"/>
          </ac:picMkLst>
        </pc:picChg>
        <pc:cxnChg chg="del">
          <ac:chgData name="조윤우" userId="6ba2d0e2-80c5-471f-8248-4be21d953678" providerId="ADAL" clId="{D2347BDF-125E-4BDB-A018-B3F1898D4D80}" dt="2024-10-21T02:41:10.525" v="2" actId="478"/>
          <ac:cxnSpMkLst>
            <pc:docMk/>
            <pc:sldMk cId="1949163305" sldId="362"/>
            <ac:cxnSpMk id="39" creationId="{A7B60828-01B3-277C-28DD-9CC20C7DDBB6}"/>
          </ac:cxnSpMkLst>
        </pc:cxnChg>
        <pc:cxnChg chg="del">
          <ac:chgData name="조윤우" userId="6ba2d0e2-80c5-471f-8248-4be21d953678" providerId="ADAL" clId="{D2347BDF-125E-4BDB-A018-B3F1898D4D80}" dt="2024-10-21T02:41:10.525" v="2" actId="478"/>
          <ac:cxnSpMkLst>
            <pc:docMk/>
            <pc:sldMk cId="1949163305" sldId="362"/>
            <ac:cxnSpMk id="40" creationId="{2D6FE7CE-65AA-F16E-2F94-03BBB39B0489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A\Desktop\SWHW%20&#44204;&#51201;&#51312;&#49324;_&#51333;&#5463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A\Desktop\SWHW%20&#44204;&#51201;&#51312;&#49324;_&#51333;&#5463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1500</c:v>
                </c:pt>
                <c:pt idx="1">
                  <c:v>3000</c:v>
                </c:pt>
                <c:pt idx="2">
                  <c:v>4500</c:v>
                </c:pt>
                <c:pt idx="3">
                  <c:v>6000</c:v>
                </c:pt>
                <c:pt idx="4">
                  <c:v>7500</c:v>
                </c:pt>
                <c:pt idx="5">
                  <c:v>9000</c:v>
                </c:pt>
                <c:pt idx="6">
                  <c:v>10500</c:v>
                </c:pt>
                <c:pt idx="7">
                  <c:v>12000</c:v>
                </c:pt>
                <c:pt idx="8">
                  <c:v>13500</c:v>
                </c:pt>
                <c:pt idx="9">
                  <c:v>15000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68E-4E2D-ACD1-0E9C3CC160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1500</c:v>
                </c:pt>
                <c:pt idx="1">
                  <c:v>2910</c:v>
                </c:pt>
                <c:pt idx="2">
                  <c:v>4185</c:v>
                </c:pt>
                <c:pt idx="3">
                  <c:v>5400</c:v>
                </c:pt>
                <c:pt idx="4">
                  <c:v>6375</c:v>
                </c:pt>
                <c:pt idx="5">
                  <c:v>7470</c:v>
                </c:pt>
                <c:pt idx="6">
                  <c:v>8505</c:v>
                </c:pt>
                <c:pt idx="7">
                  <c:v>9360</c:v>
                </c:pt>
                <c:pt idx="8">
                  <c:v>10125</c:v>
                </c:pt>
                <c:pt idx="9">
                  <c:v>10500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68E-4E2D-ACD1-0E9C3CC16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6000680"/>
        <c:axId val="546004280"/>
      </c:scatterChart>
      <c:valAx>
        <c:axId val="546000680"/>
        <c:scaling>
          <c:orientation val="minMax"/>
          <c:max val="10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6004280"/>
        <c:crosses val="autoZero"/>
        <c:crossBetween val="midCat"/>
      </c:valAx>
      <c:valAx>
        <c:axId val="546004280"/>
        <c:scaling>
          <c:orientation val="minMax"/>
          <c:max val="1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6000680"/>
        <c:crosses val="autoZero"/>
        <c:crossBetween val="midCat"/>
        <c:majorUnit val="1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1800</c:v>
                </c:pt>
                <c:pt idx="1">
                  <c:v>6780</c:v>
                </c:pt>
                <c:pt idx="2">
                  <c:v>12600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68E-4E2D-ACD1-0E9C3CC160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2100</c:v>
                </c:pt>
                <c:pt idx="1">
                  <c:v>8925</c:v>
                </c:pt>
                <c:pt idx="2">
                  <c:v>14700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68E-4E2D-ACD1-0E9C3CC160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2300</c:v>
                </c:pt>
                <c:pt idx="1">
                  <c:v>9975</c:v>
                </c:pt>
                <c:pt idx="2">
                  <c:v>16100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E1D-4254-87BE-88DE7CA0C96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열3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Sheet1!$E$2:$E$11</c:f>
              <c:numCache>
                <c:formatCode>General</c:formatCode>
                <c:ptCount val="10"/>
                <c:pt idx="0">
                  <c:v>2500</c:v>
                </c:pt>
                <c:pt idx="1">
                  <c:v>10625</c:v>
                </c:pt>
                <c:pt idx="2">
                  <c:v>17500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E1D-4254-87BE-88DE7CA0C96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열4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Sheet1!$F$2:$F$11</c:f>
              <c:numCache>
                <c:formatCode>General</c:formatCode>
                <c:ptCount val="10"/>
                <c:pt idx="0">
                  <c:v>2650</c:v>
                </c:pt>
                <c:pt idx="1">
                  <c:v>11262</c:v>
                </c:pt>
                <c:pt idx="2">
                  <c:v>18550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E1D-4254-87BE-88DE7CA0C96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열5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Sheet1!$G$2:$G$11</c:f>
              <c:numCache>
                <c:formatCode>General</c:formatCode>
                <c:ptCount val="10"/>
                <c:pt idx="0">
                  <c:v>2800</c:v>
                </c:pt>
                <c:pt idx="1">
                  <c:v>11900</c:v>
                </c:pt>
                <c:pt idx="2">
                  <c:v>19600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E1D-4254-87BE-88DE7CA0C96F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열6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Sheet1!$H$2:$H$11</c:f>
              <c:numCache>
                <c:formatCode>General</c:formatCode>
                <c:ptCount val="10"/>
                <c:pt idx="0">
                  <c:v>2950</c:v>
                </c:pt>
                <c:pt idx="1">
                  <c:v>12537</c:v>
                </c:pt>
                <c:pt idx="2">
                  <c:v>20650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E1D-4254-87BE-88DE7CA0C96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열7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Sheet1!$I$2:$I$11</c:f>
              <c:numCache>
                <c:formatCode>General</c:formatCode>
                <c:ptCount val="10"/>
                <c:pt idx="0">
                  <c:v>3100</c:v>
                </c:pt>
                <c:pt idx="1">
                  <c:v>13175</c:v>
                </c:pt>
                <c:pt idx="2">
                  <c:v>21700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E1D-4254-87BE-88DE7CA0C96F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열8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Sheet1!$J$2:$J$11</c:f>
              <c:numCache>
                <c:formatCode>General</c:formatCode>
                <c:ptCount val="10"/>
                <c:pt idx="0">
                  <c:v>3200</c:v>
                </c:pt>
                <c:pt idx="1">
                  <c:v>13600</c:v>
                </c:pt>
                <c:pt idx="2">
                  <c:v>22400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E1D-4254-87BE-88DE7CA0C96F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열9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Sheet1!$K$2:$K$11</c:f>
              <c:numCache>
                <c:formatCode>General</c:formatCode>
                <c:ptCount val="10"/>
                <c:pt idx="0">
                  <c:v>3300</c:v>
                </c:pt>
                <c:pt idx="1">
                  <c:v>14025</c:v>
                </c:pt>
                <c:pt idx="2">
                  <c:v>23100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4E1D-4254-87BE-88DE7CA0C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6000680"/>
        <c:axId val="546004280"/>
      </c:scatterChart>
      <c:valAx>
        <c:axId val="546000680"/>
        <c:scaling>
          <c:orientation val="minMax"/>
          <c:max val="10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6004280"/>
        <c:crosses val="autoZero"/>
        <c:crossBetween val="midCat"/>
      </c:valAx>
      <c:valAx>
        <c:axId val="546004280"/>
        <c:scaling>
          <c:orientation val="minMax"/>
          <c:max val="2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6000680"/>
        <c:crosses val="autoZero"/>
        <c:crossBetween val="midCat"/>
        <c:majorUnit val="1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정가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Sheet1!$P$7:$P$16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01-420A-ADC0-5F17BEDDE09E}"/>
            </c:ext>
          </c:extLst>
        </c:ser>
        <c:ser>
          <c:idx val="2"/>
          <c:order val="1"/>
          <c:tx>
            <c:v>할인가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Sheet1!$Q$7:$Q$16</c:f>
              <c:numCache>
                <c:formatCode>General</c:formatCode>
                <c:ptCount val="10"/>
                <c:pt idx="0">
                  <c:v>1000</c:v>
                </c:pt>
                <c:pt idx="1">
                  <c:v>1940</c:v>
                </c:pt>
                <c:pt idx="2">
                  <c:v>2790</c:v>
                </c:pt>
                <c:pt idx="3">
                  <c:v>3600</c:v>
                </c:pt>
                <c:pt idx="4">
                  <c:v>4250</c:v>
                </c:pt>
                <c:pt idx="5">
                  <c:v>4980</c:v>
                </c:pt>
                <c:pt idx="6">
                  <c:v>5670</c:v>
                </c:pt>
                <c:pt idx="7">
                  <c:v>6240</c:v>
                </c:pt>
                <c:pt idx="8">
                  <c:v>6750</c:v>
                </c:pt>
                <c:pt idx="9">
                  <c:v>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01-420A-ADC0-5F17BEDDE09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6622016"/>
        <c:axId val="80700816"/>
      </c:lineChart>
      <c:catAx>
        <c:axId val="766220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700816"/>
        <c:crosses val="autoZero"/>
        <c:auto val="1"/>
        <c:lblAlgn val="ctr"/>
        <c:lblOffset val="100"/>
        <c:noMultiLvlLbl val="0"/>
      </c:catAx>
      <c:valAx>
        <c:axId val="8070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62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정가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Sheet1!$P$7:$P$16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01-420A-ADC0-5F17BEDDE09E}"/>
            </c:ext>
          </c:extLst>
        </c:ser>
        <c:ser>
          <c:idx val="2"/>
          <c:order val="1"/>
          <c:tx>
            <c:v>할인가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Sheet1!$Q$7:$Q$16</c:f>
              <c:numCache>
                <c:formatCode>General</c:formatCode>
                <c:ptCount val="10"/>
                <c:pt idx="0">
                  <c:v>1000</c:v>
                </c:pt>
                <c:pt idx="1">
                  <c:v>1940</c:v>
                </c:pt>
                <c:pt idx="2">
                  <c:v>2790</c:v>
                </c:pt>
                <c:pt idx="3">
                  <c:v>3600</c:v>
                </c:pt>
                <c:pt idx="4">
                  <c:v>4250</c:v>
                </c:pt>
                <c:pt idx="5">
                  <c:v>4980</c:v>
                </c:pt>
                <c:pt idx="6">
                  <c:v>5670</c:v>
                </c:pt>
                <c:pt idx="7">
                  <c:v>6240</c:v>
                </c:pt>
                <c:pt idx="8">
                  <c:v>6750</c:v>
                </c:pt>
                <c:pt idx="9">
                  <c:v>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01-420A-ADC0-5F17BEDDE09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6622016"/>
        <c:axId val="80700816"/>
      </c:lineChart>
      <c:catAx>
        <c:axId val="766220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700816"/>
        <c:crosses val="autoZero"/>
        <c:auto val="1"/>
        <c:lblAlgn val="ctr"/>
        <c:lblOffset val="100"/>
        <c:noMultiLvlLbl val="0"/>
      </c:catAx>
      <c:valAx>
        <c:axId val="8070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62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1800</c:v>
                </c:pt>
                <c:pt idx="1">
                  <c:v>6780</c:v>
                </c:pt>
                <c:pt idx="2">
                  <c:v>12600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68E-4E2D-ACD1-0E9C3CC160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2100</c:v>
                </c:pt>
                <c:pt idx="1">
                  <c:v>8925</c:v>
                </c:pt>
                <c:pt idx="2">
                  <c:v>14700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68E-4E2D-ACD1-0E9C3CC160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2300</c:v>
                </c:pt>
                <c:pt idx="1">
                  <c:v>9975</c:v>
                </c:pt>
                <c:pt idx="2">
                  <c:v>16100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E1D-4254-87BE-88DE7CA0C96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열3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Sheet1!$E$2:$E$11</c:f>
              <c:numCache>
                <c:formatCode>General</c:formatCode>
                <c:ptCount val="10"/>
                <c:pt idx="0">
                  <c:v>2500</c:v>
                </c:pt>
                <c:pt idx="1">
                  <c:v>10625</c:v>
                </c:pt>
                <c:pt idx="2">
                  <c:v>17500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E1D-4254-87BE-88DE7CA0C96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열4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Sheet1!$F$2:$F$11</c:f>
              <c:numCache>
                <c:formatCode>General</c:formatCode>
                <c:ptCount val="10"/>
                <c:pt idx="0">
                  <c:v>2650</c:v>
                </c:pt>
                <c:pt idx="1">
                  <c:v>11262</c:v>
                </c:pt>
                <c:pt idx="2">
                  <c:v>18550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E1D-4254-87BE-88DE7CA0C96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열5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Sheet1!$G$2:$G$11</c:f>
              <c:numCache>
                <c:formatCode>General</c:formatCode>
                <c:ptCount val="10"/>
                <c:pt idx="0">
                  <c:v>2800</c:v>
                </c:pt>
                <c:pt idx="1">
                  <c:v>11900</c:v>
                </c:pt>
                <c:pt idx="2">
                  <c:v>19600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E1D-4254-87BE-88DE7CA0C96F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열6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Sheet1!$H$2:$H$11</c:f>
              <c:numCache>
                <c:formatCode>General</c:formatCode>
                <c:ptCount val="10"/>
                <c:pt idx="0">
                  <c:v>2950</c:v>
                </c:pt>
                <c:pt idx="1">
                  <c:v>12537</c:v>
                </c:pt>
                <c:pt idx="2">
                  <c:v>20650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E1D-4254-87BE-88DE7CA0C96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열7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Sheet1!$I$2:$I$11</c:f>
              <c:numCache>
                <c:formatCode>General</c:formatCode>
                <c:ptCount val="10"/>
                <c:pt idx="0">
                  <c:v>3100</c:v>
                </c:pt>
                <c:pt idx="1">
                  <c:v>13175</c:v>
                </c:pt>
                <c:pt idx="2">
                  <c:v>21700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E1D-4254-87BE-88DE7CA0C96F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열8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Sheet1!$J$2:$J$11</c:f>
              <c:numCache>
                <c:formatCode>General</c:formatCode>
                <c:ptCount val="10"/>
                <c:pt idx="0">
                  <c:v>3200</c:v>
                </c:pt>
                <c:pt idx="1">
                  <c:v>13600</c:v>
                </c:pt>
                <c:pt idx="2">
                  <c:v>22400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E1D-4254-87BE-88DE7CA0C96F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열9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Sheet1!$K$2:$K$11</c:f>
              <c:numCache>
                <c:formatCode>General</c:formatCode>
                <c:ptCount val="10"/>
                <c:pt idx="0">
                  <c:v>3300</c:v>
                </c:pt>
                <c:pt idx="1">
                  <c:v>14025</c:v>
                </c:pt>
                <c:pt idx="2">
                  <c:v>23100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4E1D-4254-87BE-88DE7CA0C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6000680"/>
        <c:axId val="546004280"/>
      </c:scatterChart>
      <c:valAx>
        <c:axId val="546000680"/>
        <c:scaling>
          <c:orientation val="minMax"/>
          <c:max val="10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6004280"/>
        <c:crosses val="autoZero"/>
        <c:crossBetween val="midCat"/>
      </c:valAx>
      <c:valAx>
        <c:axId val="546004280"/>
        <c:scaling>
          <c:orientation val="minMax"/>
          <c:max val="2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6000680"/>
        <c:crosses val="autoZero"/>
        <c:crossBetween val="midCat"/>
        <c:majorUnit val="1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A0457-A594-4C99-9DB9-A76D6B11D482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EAB88-F60B-4881-9ED8-A89FDFB56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0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AB88-F60B-4881-9ED8-A89FDFB564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8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726435"/>
            <a:ext cx="12192000" cy="4131945"/>
          </a:xfrm>
          <a:custGeom>
            <a:avLst/>
            <a:gdLst/>
            <a:ahLst/>
            <a:cxnLst/>
            <a:rect l="l" t="t" r="r" b="b"/>
            <a:pathLst>
              <a:path w="12192000" h="4131945">
                <a:moveTo>
                  <a:pt x="12192000" y="0"/>
                </a:moveTo>
                <a:lnTo>
                  <a:pt x="0" y="0"/>
                </a:lnTo>
                <a:lnTo>
                  <a:pt x="0" y="4131564"/>
                </a:lnTo>
                <a:lnTo>
                  <a:pt x="12192000" y="41315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45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375"/>
              </a:spcBef>
            </a:pPr>
            <a:fld id="{81D60167-4931-47E6-BA6A-407CBD079E47}" type="slidenum">
              <a:rPr/>
              <a:t>‹#›</a:t>
            </a:fld>
            <a:endParaRPr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29E6D92-23D2-4840-960E-061D6C1C2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48239"/>
            <a:ext cx="1295400" cy="1804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0735" y="3313252"/>
            <a:ext cx="2970529" cy="697229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 i="0">
                <a:solidFill>
                  <a:srgbClr val="F8B50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98498" y="2984754"/>
            <a:ext cx="8795003" cy="159003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375"/>
              </a:spcBef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0735" y="3313252"/>
            <a:ext cx="2970529" cy="697229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 i="0">
                <a:solidFill>
                  <a:srgbClr val="F8B50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375"/>
              </a:spcBef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375"/>
              </a:spcBef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375"/>
              </a:spcBef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76400" y="6629400"/>
            <a:ext cx="10003154" cy="46481"/>
          </a:xfrm>
          <a:custGeom>
            <a:avLst/>
            <a:gdLst/>
            <a:ahLst/>
            <a:cxnLst/>
            <a:rect l="l" t="t" r="r" b="b"/>
            <a:pathLst>
              <a:path w="10662285">
                <a:moveTo>
                  <a:pt x="0" y="0"/>
                </a:moveTo>
                <a:lnTo>
                  <a:pt x="10661904" y="0"/>
                </a:lnTo>
              </a:path>
            </a:pathLst>
          </a:custGeom>
          <a:ln w="28956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94819" y="6534346"/>
            <a:ext cx="244475" cy="267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375"/>
              </a:spcBef>
            </a:pPr>
            <a:fld id="{81D60167-4931-47E6-BA6A-407CBD079E47}" type="slidenum">
              <a:rPr/>
              <a:t>‹#›</a:t>
            </a:fld>
            <a:endParaRPr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1DF31EE-C1C3-4331-9A7A-785A15034E4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553200"/>
            <a:ext cx="1080000" cy="150476"/>
          </a:xfrm>
          <a:prstGeom prst="rect">
            <a:avLst/>
          </a:prstGeom>
        </p:spPr>
      </p:pic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9F931DD9-E932-4537-9CFC-FE463DEC0E0D}"/>
              </a:ext>
            </a:extLst>
          </p:cNvPr>
          <p:cNvSpPr/>
          <p:nvPr userDrawn="1"/>
        </p:nvSpPr>
        <p:spPr>
          <a:xfrm>
            <a:off x="0" y="152400"/>
            <a:ext cx="10836586" cy="685800"/>
          </a:xfrm>
          <a:custGeom>
            <a:avLst/>
            <a:gdLst>
              <a:gd name="connsiteX0" fmla="*/ 0 w 10836586"/>
              <a:gd name="connsiteY0" fmla="*/ 0 h 685800"/>
              <a:gd name="connsiteX1" fmla="*/ 10836586 w 10836586"/>
              <a:gd name="connsiteY1" fmla="*/ 0 h 685800"/>
              <a:gd name="connsiteX2" fmla="*/ 10573961 w 10836586"/>
              <a:gd name="connsiteY2" fmla="*/ 685800 h 685800"/>
              <a:gd name="connsiteX3" fmla="*/ 0 w 10836586"/>
              <a:gd name="connsiteY3" fmla="*/ 685800 h 685800"/>
              <a:gd name="connsiteX4" fmla="*/ 0 w 10836586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6586" h="685800">
                <a:moveTo>
                  <a:pt x="0" y="0"/>
                </a:moveTo>
                <a:lnTo>
                  <a:pt x="10836586" y="0"/>
                </a:lnTo>
                <a:lnTo>
                  <a:pt x="10573961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002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E7171F3-D602-4986-8EA7-E84A0D12BBB7}"/>
              </a:ext>
            </a:extLst>
          </p:cNvPr>
          <p:cNvSpPr/>
          <p:nvPr userDrawn="1"/>
        </p:nvSpPr>
        <p:spPr>
          <a:xfrm>
            <a:off x="10985795" y="152400"/>
            <a:ext cx="1206205" cy="685800"/>
          </a:xfrm>
          <a:custGeom>
            <a:avLst/>
            <a:gdLst>
              <a:gd name="connsiteX0" fmla="*/ 262625 w 1206205"/>
              <a:gd name="connsiteY0" fmla="*/ 0 h 685800"/>
              <a:gd name="connsiteX1" fmla="*/ 1206205 w 1206205"/>
              <a:gd name="connsiteY1" fmla="*/ 0 h 685800"/>
              <a:gd name="connsiteX2" fmla="*/ 1206205 w 1206205"/>
              <a:gd name="connsiteY2" fmla="*/ 685800 h 685800"/>
              <a:gd name="connsiteX3" fmla="*/ 0 w 1206205"/>
              <a:gd name="connsiteY3" fmla="*/ 685800 h 685800"/>
              <a:gd name="connsiteX4" fmla="*/ 262625 w 1206205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205" h="685800">
                <a:moveTo>
                  <a:pt x="262625" y="0"/>
                </a:moveTo>
                <a:lnTo>
                  <a:pt x="1206205" y="0"/>
                </a:lnTo>
                <a:lnTo>
                  <a:pt x="1206205" y="685800"/>
                </a:lnTo>
                <a:lnTo>
                  <a:pt x="0" y="685800"/>
                </a:lnTo>
                <a:lnTo>
                  <a:pt x="26262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D506EAAD-D0F8-458B-B3D1-D8835ECAF6BE}"/>
              </a:ext>
            </a:extLst>
          </p:cNvPr>
          <p:cNvSpPr/>
          <p:nvPr userDrawn="1"/>
        </p:nvSpPr>
        <p:spPr>
          <a:xfrm>
            <a:off x="10787159" y="152400"/>
            <a:ext cx="376533" cy="685800"/>
          </a:xfrm>
          <a:custGeom>
            <a:avLst/>
            <a:gdLst>
              <a:gd name="connsiteX0" fmla="*/ 262625 w 376533"/>
              <a:gd name="connsiteY0" fmla="*/ 0 h 685800"/>
              <a:gd name="connsiteX1" fmla="*/ 376533 w 376533"/>
              <a:gd name="connsiteY1" fmla="*/ 0 h 685800"/>
              <a:gd name="connsiteX2" fmla="*/ 113908 w 376533"/>
              <a:gd name="connsiteY2" fmla="*/ 685800 h 685800"/>
              <a:gd name="connsiteX3" fmla="*/ 0 w 376533"/>
              <a:gd name="connsiteY3" fmla="*/ 685800 h 685800"/>
              <a:gd name="connsiteX4" fmla="*/ 262625 w 376533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533" h="685800">
                <a:moveTo>
                  <a:pt x="262625" y="0"/>
                </a:moveTo>
                <a:lnTo>
                  <a:pt x="376533" y="0"/>
                </a:lnTo>
                <a:lnTo>
                  <a:pt x="113908" y="685800"/>
                </a:lnTo>
                <a:lnTo>
                  <a:pt x="0" y="685800"/>
                </a:lnTo>
                <a:lnTo>
                  <a:pt x="26262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FE64B0E-F780-4181-AECD-C265CC14C9FB}"/>
              </a:ext>
            </a:extLst>
          </p:cNvPr>
          <p:cNvSpPr/>
          <p:nvPr userDrawn="1"/>
        </p:nvSpPr>
        <p:spPr>
          <a:xfrm>
            <a:off x="10977267" y="152400"/>
            <a:ext cx="376533" cy="685800"/>
          </a:xfrm>
          <a:custGeom>
            <a:avLst/>
            <a:gdLst>
              <a:gd name="connsiteX0" fmla="*/ 262625 w 376533"/>
              <a:gd name="connsiteY0" fmla="*/ 0 h 685800"/>
              <a:gd name="connsiteX1" fmla="*/ 376533 w 376533"/>
              <a:gd name="connsiteY1" fmla="*/ 0 h 685800"/>
              <a:gd name="connsiteX2" fmla="*/ 113908 w 376533"/>
              <a:gd name="connsiteY2" fmla="*/ 685800 h 685800"/>
              <a:gd name="connsiteX3" fmla="*/ 0 w 376533"/>
              <a:gd name="connsiteY3" fmla="*/ 685800 h 685800"/>
              <a:gd name="connsiteX4" fmla="*/ 262625 w 376533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533" h="685800">
                <a:moveTo>
                  <a:pt x="262625" y="0"/>
                </a:moveTo>
                <a:lnTo>
                  <a:pt x="376533" y="0"/>
                </a:lnTo>
                <a:lnTo>
                  <a:pt x="113908" y="685800"/>
                </a:lnTo>
                <a:lnTo>
                  <a:pt x="0" y="685800"/>
                </a:lnTo>
                <a:lnTo>
                  <a:pt x="26262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02F64DD2-93FE-45B6-946F-4B78554BBE3F}"/>
              </a:ext>
            </a:extLst>
          </p:cNvPr>
          <p:cNvSpPr/>
          <p:nvPr userDrawn="1"/>
        </p:nvSpPr>
        <p:spPr>
          <a:xfrm>
            <a:off x="10565433" y="152400"/>
            <a:ext cx="445859" cy="685800"/>
          </a:xfrm>
          <a:custGeom>
            <a:avLst/>
            <a:gdLst>
              <a:gd name="connsiteX0" fmla="*/ 262625 w 445859"/>
              <a:gd name="connsiteY0" fmla="*/ 0 h 685800"/>
              <a:gd name="connsiteX1" fmla="*/ 445859 w 445859"/>
              <a:gd name="connsiteY1" fmla="*/ 0 h 685800"/>
              <a:gd name="connsiteX2" fmla="*/ 183234 w 445859"/>
              <a:gd name="connsiteY2" fmla="*/ 685800 h 685800"/>
              <a:gd name="connsiteX3" fmla="*/ 0 w 445859"/>
              <a:gd name="connsiteY3" fmla="*/ 685800 h 685800"/>
              <a:gd name="connsiteX4" fmla="*/ 262625 w 445859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859" h="685800">
                <a:moveTo>
                  <a:pt x="262625" y="0"/>
                </a:moveTo>
                <a:lnTo>
                  <a:pt x="445859" y="0"/>
                </a:lnTo>
                <a:lnTo>
                  <a:pt x="183234" y="685800"/>
                </a:lnTo>
                <a:lnTo>
                  <a:pt x="0" y="685800"/>
                </a:lnTo>
                <a:lnTo>
                  <a:pt x="26262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76400"/>
            <a:ext cx="12192000" cy="1219200"/>
          </a:xfrm>
          <a:custGeom>
            <a:avLst/>
            <a:gdLst/>
            <a:ahLst/>
            <a:cxnLst/>
            <a:rect l="l" t="t" r="r" b="b"/>
            <a:pathLst>
              <a:path w="12192000" h="4131945">
                <a:moveTo>
                  <a:pt x="12192000" y="0"/>
                </a:moveTo>
                <a:lnTo>
                  <a:pt x="0" y="0"/>
                </a:lnTo>
                <a:lnTo>
                  <a:pt x="0" y="4131564"/>
                </a:lnTo>
                <a:lnTo>
                  <a:pt x="12192000" y="41315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65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C852FA8B-99CA-436C-9AD6-C7964E5F7057}"/>
              </a:ext>
            </a:extLst>
          </p:cNvPr>
          <p:cNvSpPr/>
          <p:nvPr/>
        </p:nvSpPr>
        <p:spPr>
          <a:xfrm>
            <a:off x="10896600" y="1676400"/>
            <a:ext cx="914400" cy="1219200"/>
          </a:xfrm>
          <a:prstGeom prst="parallelogram">
            <a:avLst>
              <a:gd name="adj" fmla="val 40464"/>
            </a:avLst>
          </a:prstGeom>
          <a:solidFill>
            <a:srgbClr val="215968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DD6B65-114F-4B25-9AA0-9E6D1D48BAAD}"/>
              </a:ext>
            </a:extLst>
          </p:cNvPr>
          <p:cNvSpPr txBox="1"/>
          <p:nvPr/>
        </p:nvSpPr>
        <p:spPr>
          <a:xfrm>
            <a:off x="9292472" y="5638800"/>
            <a:ext cx="24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www.moasoftware.co.kr</a:t>
            </a:r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6CFAB239-43DF-4122-8AF6-58D5547ADA64}"/>
              </a:ext>
            </a:extLst>
          </p:cNvPr>
          <p:cNvSpPr/>
          <p:nvPr/>
        </p:nvSpPr>
        <p:spPr>
          <a:xfrm>
            <a:off x="11430000" y="1676400"/>
            <a:ext cx="533400" cy="1219200"/>
          </a:xfrm>
          <a:prstGeom prst="parallelogram">
            <a:avLst>
              <a:gd name="adj" fmla="val 778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838200" y="1676400"/>
            <a:ext cx="11353800" cy="1091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l">
              <a:lnSpc>
                <a:spcPct val="150000"/>
              </a:lnSpc>
              <a:spcBef>
                <a:spcPts val="100"/>
              </a:spcBef>
            </a:pPr>
            <a:r>
              <a:rPr lang="en-US" altLang="ko-KR" sz="5400" b="1" i="1">
                <a:solidFill>
                  <a:schemeClr val="bg1"/>
                </a:solidFill>
                <a:latin typeface="+mj-ea"/>
              </a:rPr>
              <a:t>SDAS</a:t>
            </a:r>
            <a:r>
              <a:rPr lang="ko-KR" altLang="en-US" sz="5400" b="1" i="1">
                <a:solidFill>
                  <a:schemeClr val="bg1"/>
                </a:solidFill>
                <a:latin typeface="+mj-ea"/>
              </a:rPr>
              <a:t> 판매전략</a:t>
            </a:r>
            <a:endParaRPr sz="5400" b="1" i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03B49DF-C7EE-40F0-90EB-13C7F2529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51" y="4939292"/>
            <a:ext cx="2222500" cy="304021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D02B0DD8-2013-48CD-ABB3-32CD700662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351" y="5320292"/>
            <a:ext cx="2286000" cy="3185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506C1-AC27-B5C5-917C-F8BB30229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012688BE-FEB9-3226-648E-CEA37D669F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/>
              <a:t>SDAS </a:t>
            </a:r>
            <a:r>
              <a:rPr lang="ko-KR" altLang="en-US" sz="2800"/>
              <a:t>서버 구성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253C197C-961A-BE6B-19A0-8676A06BB9EC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B98A868-13A0-CF19-8C98-55D61FA3FCE6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E361F5-AB98-A7AA-7133-53D5AE8BEA47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RAID </a:t>
            </a:r>
            <a:r>
              <a:rPr lang="ko-KR" altLang="en-US"/>
              <a:t>구성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F65CEA-9763-7DA1-EDFF-7E923AD8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21" y="1513645"/>
            <a:ext cx="8895700" cy="488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63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67DC3-34C5-3269-AC9D-6830E33F3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9C191421-74C7-EF00-CC9D-81B0B47F36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/>
              <a:t>SDAS </a:t>
            </a:r>
            <a:r>
              <a:rPr lang="ko-KR" altLang="en-US" sz="2800"/>
              <a:t>서버 구성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5A754909-0CED-E121-7DA8-D67ED5C098AF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0EB7C50-15DE-6004-D7F5-B4062D8C2C27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977EF18-B9F8-21F6-1620-6BDDD23F3D8A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RAID </a:t>
            </a:r>
            <a:r>
              <a:rPr lang="ko-KR" altLang="en-US"/>
              <a:t>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8CE890-093F-0D63-ECA5-05B97E4FC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0" y="1972932"/>
            <a:ext cx="11895191" cy="365236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83FD44B-F589-7977-8454-7268ACBB0F39}"/>
              </a:ext>
            </a:extLst>
          </p:cNvPr>
          <p:cNvSpPr/>
          <p:nvPr/>
        </p:nvSpPr>
        <p:spPr>
          <a:xfrm>
            <a:off x="160390" y="1747777"/>
            <a:ext cx="3856025" cy="40434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F422890-0841-A111-9AA9-61B7DF782BEB}"/>
              </a:ext>
            </a:extLst>
          </p:cNvPr>
          <p:cNvSpPr/>
          <p:nvPr/>
        </p:nvSpPr>
        <p:spPr>
          <a:xfrm>
            <a:off x="4179972" y="1747777"/>
            <a:ext cx="3856025" cy="40434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78F93E6-7988-4B78-770F-2741B6D2EFDE}"/>
              </a:ext>
            </a:extLst>
          </p:cNvPr>
          <p:cNvSpPr/>
          <p:nvPr/>
        </p:nvSpPr>
        <p:spPr>
          <a:xfrm>
            <a:off x="8199556" y="1747777"/>
            <a:ext cx="3856025" cy="40434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2DC68-AE18-39E4-8F99-69D3F357A1EF}"/>
              </a:ext>
            </a:extLst>
          </p:cNvPr>
          <p:cNvSpPr txBox="1"/>
          <p:nvPr/>
        </p:nvSpPr>
        <p:spPr>
          <a:xfrm flipH="1">
            <a:off x="160389" y="5811870"/>
            <a:ext cx="3856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①형상관리를 사용하지않는곳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E4427-8417-57BE-2703-F9456F1AC833}"/>
              </a:ext>
            </a:extLst>
          </p:cNvPr>
          <p:cNvSpPr txBox="1"/>
          <p:nvPr/>
        </p:nvSpPr>
        <p:spPr>
          <a:xfrm flipH="1">
            <a:off x="4179971" y="5798784"/>
            <a:ext cx="3856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②형상관리를 사용 할 예정이지만</a:t>
            </a:r>
            <a:endParaRPr lang="en-US" altLang="ko-KR" sz="1600"/>
          </a:p>
          <a:p>
            <a:r>
              <a:rPr lang="en-US" altLang="ko-KR" sz="1600"/>
              <a:t>     </a:t>
            </a:r>
            <a:r>
              <a:rPr lang="ko-KR" altLang="en-US" sz="1600"/>
              <a:t>소스의 크기나 인원이 적은곳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8BAF1-F318-A59E-E6DF-728B42EB8D2B}"/>
              </a:ext>
            </a:extLst>
          </p:cNvPr>
          <p:cNvSpPr txBox="1"/>
          <p:nvPr/>
        </p:nvSpPr>
        <p:spPr>
          <a:xfrm flipH="1">
            <a:off x="8199554" y="5795467"/>
            <a:ext cx="3832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②형상관리를 사용 할 예정인곳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17709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DA521-E043-8C6E-BCC8-AABE40AF6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753048A4-B5E2-CB2E-9D89-208D5BAB19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/>
              <a:t>SDAS </a:t>
            </a:r>
            <a:r>
              <a:rPr lang="ko-KR" altLang="en-US" sz="2800"/>
              <a:t>서버 구성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D6E20A8B-8337-E3B9-E5E4-8B63348FF56F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60C892F-54D5-695C-506B-FCC258CD0CE6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82F264-3CFA-C2BF-450D-7A1AE0D00610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추천 서버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FD0E81-EAE4-D364-F2A6-81F3AE04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90" y="1958784"/>
            <a:ext cx="4391025" cy="11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1B4B15-30A0-DF0C-0431-532E6CC7A0FC}"/>
              </a:ext>
            </a:extLst>
          </p:cNvPr>
          <p:cNvSpPr txBox="1"/>
          <p:nvPr/>
        </p:nvSpPr>
        <p:spPr>
          <a:xfrm>
            <a:off x="1231384" y="3188455"/>
            <a:ext cx="390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Dell PowerEdge R260 - Rack type server</a:t>
            </a:r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7E229EB-4ED2-7CD5-22DC-F643CCD3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664839"/>
              </p:ext>
            </p:extLst>
          </p:nvPr>
        </p:nvGraphicFramePr>
        <p:xfrm>
          <a:off x="0" y="3947478"/>
          <a:ext cx="12192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795303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550867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30373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기본 판매사양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CPU : Intel Xeon E-2434 ( 4Core 3.4GHz )</a:t>
                      </a:r>
                    </a:p>
                    <a:p>
                      <a:pPr latinLnBrk="1"/>
                      <a:r>
                        <a:rPr lang="en-US" altLang="ko-KR"/>
                        <a:t>RAM : DDR5 ECC DIMM 64GB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96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SSD : 960GB + HDD : 2TB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HDD : 4TB ( </a:t>
                      </a:r>
                      <a:r>
                        <a:rPr lang="ko-KR" altLang="en-US"/>
                        <a:t>단일구성 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HDD : 4TB * 2 ( </a:t>
                      </a:r>
                      <a:r>
                        <a:rPr lang="ko-KR" altLang="en-US"/>
                        <a:t>실제 사용 </a:t>
                      </a:r>
                      <a:r>
                        <a:rPr lang="en-US" altLang="ko-KR"/>
                        <a:t>4TB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31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( RAID </a:t>
                      </a:r>
                      <a:r>
                        <a:rPr lang="ko-KR" altLang="en-US"/>
                        <a:t>구성 </a:t>
                      </a:r>
                      <a:r>
                        <a:rPr lang="en-US" altLang="ko-KR"/>
                        <a:t>X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( RAID </a:t>
                      </a:r>
                      <a:r>
                        <a:rPr lang="ko-KR" altLang="en-US"/>
                        <a:t>구성 </a:t>
                      </a:r>
                      <a:r>
                        <a:rPr lang="en-US" altLang="ko-KR"/>
                        <a:t>X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( RAID 1 )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74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Win Server 2022 – 5,000,000</a:t>
                      </a:r>
                      <a:r>
                        <a:rPr lang="ko-KR" altLang="en-US"/>
                        <a:t>원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Win Server 2022 – 4,700,000</a:t>
                      </a:r>
                      <a:r>
                        <a:rPr lang="ko-KR" altLang="en-US"/>
                        <a:t>원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Win Server 2022 – 4,800,000</a:t>
                      </a:r>
                      <a:r>
                        <a:rPr lang="ko-KR" altLang="en-US"/>
                        <a:t>원</a:t>
                      </a: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Non OS - 4,000,000</a:t>
                      </a:r>
                      <a:r>
                        <a:rPr lang="ko-KR" altLang="en-US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Non OS - 3,600,000</a:t>
                      </a:r>
                      <a:r>
                        <a:rPr lang="ko-KR" altLang="en-US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Non OS - 3,800,000</a:t>
                      </a:r>
                      <a:r>
                        <a:rPr lang="ko-KR" altLang="en-US"/>
                        <a:t>원</a:t>
                      </a: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9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E3BA58-50C4-7208-8236-D40EECFE961B}"/>
              </a:ext>
            </a:extLst>
          </p:cNvPr>
          <p:cNvSpPr txBox="1"/>
          <p:nvPr/>
        </p:nvSpPr>
        <p:spPr>
          <a:xfrm>
            <a:off x="7019080" y="1837220"/>
            <a:ext cx="3903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제품의 장점 </a:t>
            </a:r>
            <a:r>
              <a:rPr lang="en-US" altLang="ko-KR"/>
              <a:t>: </a:t>
            </a:r>
          </a:p>
          <a:p>
            <a:endParaRPr lang="en-US" altLang="ko-KR"/>
          </a:p>
          <a:p>
            <a:r>
              <a:rPr lang="en-US" altLang="ko-KR"/>
              <a:t>1. </a:t>
            </a:r>
            <a:r>
              <a:rPr lang="ko-KR" altLang="en-US"/>
              <a:t>동일사이즈 타 브랜드에 비해</a:t>
            </a:r>
            <a:endParaRPr lang="en-US" altLang="ko-KR"/>
          </a:p>
          <a:p>
            <a:r>
              <a:rPr lang="en-US" altLang="ko-KR"/>
              <a:t>    HDD</a:t>
            </a:r>
            <a:r>
              <a:rPr lang="ko-KR" altLang="en-US"/>
              <a:t>를 </a:t>
            </a:r>
            <a:r>
              <a:rPr lang="en-US" altLang="ko-KR"/>
              <a:t>6</a:t>
            </a:r>
            <a:r>
              <a:rPr lang="ko-KR" altLang="en-US"/>
              <a:t>개까지 장착 할 수 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타 브랜드에 비해 가격이 저렴함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943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5227A-C3DB-8E5D-6D38-A1DF4D318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D06EA6BB-CA0A-B02E-A118-300BAEDCCB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/>
              <a:t>SDAS </a:t>
            </a:r>
            <a:r>
              <a:rPr lang="ko-KR" altLang="en-US" sz="2800"/>
              <a:t>서버 구성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98FAE921-94A8-4A76-BDCB-6449C067F27E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4ECE2E8-D2DE-3025-F8B6-A6057EAC7D27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7067C0-D9A9-C94B-E4D2-D2C411E2F49B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추천 서버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F204EE-C296-AA10-9B29-18C86B4F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90" y="1958784"/>
            <a:ext cx="4391025" cy="11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FEF5BF-B36F-9E41-6A3F-B8ADDD6B1952}"/>
              </a:ext>
            </a:extLst>
          </p:cNvPr>
          <p:cNvSpPr txBox="1"/>
          <p:nvPr/>
        </p:nvSpPr>
        <p:spPr>
          <a:xfrm>
            <a:off x="1231384" y="3188455"/>
            <a:ext cx="390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Dell PowerEdge R260 - Rack type server</a:t>
            </a:r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86D846-1395-3B8C-E50E-9D66B662C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00120"/>
              </p:ext>
            </p:extLst>
          </p:nvPr>
        </p:nvGraphicFramePr>
        <p:xfrm>
          <a:off x="0" y="3947478"/>
          <a:ext cx="12192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79530327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42550867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커스텀 셋팅 사양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CPU : Intel Xeon E-2434 ( 4Core 3.4GHz )</a:t>
                      </a:r>
                    </a:p>
                    <a:p>
                      <a:pPr latinLnBrk="1"/>
                      <a:r>
                        <a:rPr lang="en-US" altLang="ko-KR"/>
                        <a:t>RAM : DDR5 ECC DIMM 64GB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96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SSD : 960GB + HDD : 8TB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사용중 용량 부족시 </a:t>
                      </a:r>
                      <a:r>
                        <a:rPr lang="en-US" altLang="ko-KR"/>
                        <a:t>4TB ( RAID1 ) </a:t>
                      </a:r>
                      <a:r>
                        <a:rPr lang="ko-KR" altLang="en-US"/>
                        <a:t>추가 가능</a:t>
                      </a:r>
                      <a:endParaRPr lang="en-US" altLang="ko-KR"/>
                    </a:p>
                    <a:p>
                      <a:pPr latinLnBrk="1"/>
                      <a:r>
                        <a:rPr lang="ko-KR" altLang="en-US"/>
                        <a:t>그 이상 용량이 필요 할 경우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대안</a:t>
                      </a:r>
                      <a:endParaRPr lang="en-US" altLang="ko-KR"/>
                    </a:p>
                    <a:p>
                      <a:pPr marL="0" indent="0" latinLnBrk="1">
                        <a:buNone/>
                      </a:pPr>
                      <a:r>
                        <a:rPr lang="en-US" altLang="ko-KR"/>
                        <a:t>1. </a:t>
                      </a:r>
                      <a:r>
                        <a:rPr lang="ko-KR" altLang="en-US"/>
                        <a:t>초기도입시 사용자가 많은경우 크기가 더 큰 서버로 변경</a:t>
                      </a:r>
                      <a:endParaRPr lang="en-US" altLang="ko-KR"/>
                    </a:p>
                    <a:p>
                      <a:pPr marL="0" indent="0" latinLnBrk="1">
                        <a:buNone/>
                      </a:pPr>
                      <a:r>
                        <a:rPr lang="en-US" altLang="ko-KR"/>
                        <a:t>2. </a:t>
                      </a:r>
                      <a:r>
                        <a:rPr lang="ko-KR" altLang="en-US"/>
                        <a:t>사용자가 적지만 추가용량이 필요 할 시 하드랙 구매 필요</a:t>
                      </a:r>
                      <a:r>
                        <a:rPr lang="en-US" altLang="ko-KR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31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( noRAID + RAID1 </a:t>
                      </a:r>
                      <a:r>
                        <a:rPr lang="ko-KR" altLang="en-US"/>
                        <a:t>구성</a:t>
                      </a:r>
                      <a:r>
                        <a:rPr lang="en-US" altLang="ko-KR"/>
                        <a:t> )</a:t>
                      </a:r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74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Win Server 2022 – </a:t>
                      </a:r>
                      <a:r>
                        <a:rPr lang="ko-KR" altLang="en-US"/>
                        <a:t>약</a:t>
                      </a:r>
                      <a:r>
                        <a:rPr lang="en-US" altLang="ko-KR"/>
                        <a:t>5,800,000</a:t>
                      </a:r>
                      <a:r>
                        <a:rPr lang="ko-KR" altLang="en-US"/>
                        <a:t>원</a:t>
                      </a:r>
                      <a:endParaRPr lang="en-US" alt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Non OS - </a:t>
                      </a:r>
                      <a:r>
                        <a:rPr lang="ko-KR" altLang="en-US"/>
                        <a:t>약</a:t>
                      </a:r>
                      <a:r>
                        <a:rPr lang="en-US" altLang="ko-KR"/>
                        <a:t>4,800,000</a:t>
                      </a:r>
                      <a:r>
                        <a:rPr lang="ko-KR" altLang="en-US"/>
                        <a:t>원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9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C90274-92B1-01FB-934B-2E764F4D93D9}"/>
              </a:ext>
            </a:extLst>
          </p:cNvPr>
          <p:cNvSpPr txBox="1"/>
          <p:nvPr/>
        </p:nvSpPr>
        <p:spPr>
          <a:xfrm>
            <a:off x="7060383" y="2217633"/>
            <a:ext cx="37465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C00000"/>
                </a:solidFill>
              </a:rPr>
              <a:t>도입하기전 상담을 통해</a:t>
            </a:r>
            <a:endParaRPr lang="en-US" altLang="ko-KR" sz="1600">
              <a:solidFill>
                <a:srgbClr val="C00000"/>
              </a:solidFill>
            </a:endParaRPr>
          </a:p>
          <a:p>
            <a:r>
              <a:rPr lang="ko-KR" altLang="en-US" sz="1600">
                <a:solidFill>
                  <a:srgbClr val="C00000"/>
                </a:solidFill>
              </a:rPr>
              <a:t>형상관리를 </a:t>
            </a:r>
            <a:r>
              <a:rPr lang="en-US" altLang="ko-KR" sz="1600">
                <a:solidFill>
                  <a:srgbClr val="C00000"/>
                </a:solidFill>
              </a:rPr>
              <a:t>SDAS</a:t>
            </a:r>
            <a:r>
              <a:rPr lang="ko-KR" altLang="en-US" sz="1600">
                <a:solidFill>
                  <a:srgbClr val="C00000"/>
                </a:solidFill>
              </a:rPr>
              <a:t>에서 진행 할 것인지</a:t>
            </a:r>
            <a:endParaRPr lang="en-US" altLang="ko-KR" sz="1600">
              <a:solidFill>
                <a:srgbClr val="C00000"/>
              </a:solidFill>
            </a:endParaRPr>
          </a:p>
          <a:p>
            <a:r>
              <a:rPr lang="ko-KR" altLang="en-US" sz="1600">
                <a:solidFill>
                  <a:srgbClr val="C00000"/>
                </a:solidFill>
              </a:rPr>
              <a:t>자체적으로 따로 진행 할 것인지 확인 후</a:t>
            </a:r>
            <a:endParaRPr lang="en-US" altLang="ko-KR" sz="1600">
              <a:solidFill>
                <a:srgbClr val="C00000"/>
              </a:solidFill>
            </a:endParaRPr>
          </a:p>
          <a:p>
            <a:r>
              <a:rPr lang="en-US" altLang="ko-KR" sz="1600">
                <a:solidFill>
                  <a:srgbClr val="C00000"/>
                </a:solidFill>
              </a:rPr>
              <a:t>Custom Setting</a:t>
            </a:r>
            <a:r>
              <a:rPr lang="ko-KR" altLang="en-US" sz="1600">
                <a:solidFill>
                  <a:srgbClr val="C00000"/>
                </a:solidFill>
              </a:rPr>
              <a:t>을 변경</a:t>
            </a:r>
            <a:endParaRPr lang="en-US" altLang="ko-KR" sz="1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5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C7F29-0D58-0A15-A093-37867E7F5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07136BF-C848-DB89-B5AE-4D4B3F49C2DF}"/>
              </a:ext>
            </a:extLst>
          </p:cNvPr>
          <p:cNvSpPr/>
          <p:nvPr/>
        </p:nvSpPr>
        <p:spPr>
          <a:xfrm>
            <a:off x="0" y="1676400"/>
            <a:ext cx="12192000" cy="1219200"/>
          </a:xfrm>
          <a:custGeom>
            <a:avLst/>
            <a:gdLst/>
            <a:ahLst/>
            <a:cxnLst/>
            <a:rect l="l" t="t" r="r" b="b"/>
            <a:pathLst>
              <a:path w="12192000" h="4131945">
                <a:moveTo>
                  <a:pt x="12192000" y="0"/>
                </a:moveTo>
                <a:lnTo>
                  <a:pt x="0" y="0"/>
                </a:lnTo>
                <a:lnTo>
                  <a:pt x="0" y="4131564"/>
                </a:lnTo>
                <a:lnTo>
                  <a:pt x="12192000" y="41315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65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0B45D986-528E-D923-1222-D33A3FD7A628}"/>
              </a:ext>
            </a:extLst>
          </p:cNvPr>
          <p:cNvSpPr/>
          <p:nvPr/>
        </p:nvSpPr>
        <p:spPr>
          <a:xfrm>
            <a:off x="10896600" y="1676400"/>
            <a:ext cx="914400" cy="1219200"/>
          </a:xfrm>
          <a:prstGeom prst="parallelogram">
            <a:avLst>
              <a:gd name="adj" fmla="val 40464"/>
            </a:avLst>
          </a:prstGeom>
          <a:solidFill>
            <a:srgbClr val="215968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43792-E657-864A-740E-A5E25076AA20}"/>
              </a:ext>
            </a:extLst>
          </p:cNvPr>
          <p:cNvSpPr txBox="1"/>
          <p:nvPr/>
        </p:nvSpPr>
        <p:spPr>
          <a:xfrm>
            <a:off x="9292472" y="5638800"/>
            <a:ext cx="24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www.moasoftware.co.kr</a:t>
            </a:r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D7949C8E-D1FB-F2B6-05B4-928B740AAF81}"/>
              </a:ext>
            </a:extLst>
          </p:cNvPr>
          <p:cNvSpPr/>
          <p:nvPr/>
        </p:nvSpPr>
        <p:spPr>
          <a:xfrm>
            <a:off x="11430000" y="1676400"/>
            <a:ext cx="533400" cy="1219200"/>
          </a:xfrm>
          <a:prstGeom prst="parallelogram">
            <a:avLst>
              <a:gd name="adj" fmla="val 778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6B7063D-1390-665E-DD40-65EA1AB67A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1676400"/>
            <a:ext cx="11353800" cy="1091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l">
              <a:lnSpc>
                <a:spcPct val="150000"/>
              </a:lnSpc>
              <a:spcBef>
                <a:spcPts val="100"/>
              </a:spcBef>
            </a:pPr>
            <a:r>
              <a:rPr lang="en-US" altLang="ko-KR" sz="5400" b="1" i="1">
                <a:solidFill>
                  <a:schemeClr val="bg1"/>
                </a:solidFill>
                <a:latin typeface="+mj-ea"/>
              </a:rPr>
              <a:t>SDAS </a:t>
            </a:r>
            <a:r>
              <a:rPr lang="ko-KR" altLang="en-US" sz="5400" b="1" i="1">
                <a:solidFill>
                  <a:schemeClr val="bg1"/>
                </a:solidFill>
                <a:latin typeface="+mj-ea"/>
              </a:rPr>
              <a:t>서버 네트워크 구성</a:t>
            </a:r>
            <a:endParaRPr sz="5400" b="1" i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A3D26B5-5DA2-5B72-4361-AAE9C58B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51" y="4939292"/>
            <a:ext cx="2222500" cy="304021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6B384880-CF8A-778F-FB74-8B5AD8C534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351" y="5320292"/>
            <a:ext cx="2286000" cy="3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46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825B0-F0FF-4A9B-E94B-624012761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24F5D394-81AE-5996-AAD7-059314C530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/>
              <a:t>SDAS</a:t>
            </a:r>
            <a:r>
              <a:rPr lang="ko-KR" altLang="en-US" sz="2800"/>
              <a:t> 서버 네트워크 구성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6954B558-9B29-E14A-BBF2-9C962433C30D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D56A68D-A3AE-8AA8-C9FA-6A209A5D8C25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B2293B-70EA-9D71-A5DD-8EEF4DFA7553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외부에서 내부망 서버에 접속하는 방법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61CA27A6-D461-9542-56D6-679CBBCA7DEA}"/>
              </a:ext>
            </a:extLst>
          </p:cNvPr>
          <p:cNvSpPr txBox="1">
            <a:spLocks/>
          </p:cNvSpPr>
          <p:nvPr/>
        </p:nvSpPr>
        <p:spPr>
          <a:xfrm>
            <a:off x="228600" y="1452994"/>
            <a:ext cx="11304000" cy="4860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</a:pPr>
            <a:r>
              <a:rPr lang="ko-KR" altLang="en-US" sz="2000" b="1" kern="0" dirty="0">
                <a:solidFill>
                  <a:srgbClr val="FF0000"/>
                </a:solidFill>
                <a:ea typeface="맑은 고딕"/>
              </a:rPr>
              <a:t>①                                                                                              </a:t>
            </a:r>
            <a:r>
              <a:rPr lang="ko-KR" sz="2000" b="1" kern="0" dirty="0">
                <a:solidFill>
                  <a:srgbClr val="FF0000"/>
                </a:solidFill>
                <a:ea typeface="맑은 고딕"/>
              </a:rPr>
              <a:t>②</a:t>
            </a:r>
            <a:endParaRPr lang="en-US" altLang="ko-KR" sz="2000" b="1" kern="0" dirty="0">
              <a:solidFill>
                <a:srgbClr val="FF0000"/>
              </a:solidFill>
              <a:ea typeface="맑은 고딕"/>
            </a:endParaRPr>
          </a:p>
          <a:p>
            <a:pPr latinLnBrk="0">
              <a:lnSpc>
                <a:spcPct val="150000"/>
              </a:lnSpc>
            </a:pPr>
            <a:endParaRPr lang="en-US" altLang="ko-KR" sz="2000" b="1" kern="0"/>
          </a:p>
          <a:p>
            <a:pPr latinLnBrk="0">
              <a:lnSpc>
                <a:spcPct val="150000"/>
              </a:lnSpc>
            </a:pPr>
            <a:endParaRPr lang="en-US" altLang="ko-KR" sz="2000" b="1" kern="0"/>
          </a:p>
          <a:p>
            <a:pPr latinLnBrk="0">
              <a:lnSpc>
                <a:spcPct val="150000"/>
              </a:lnSpc>
            </a:pPr>
            <a:endParaRPr lang="en-US" altLang="ko-KR" sz="2000" b="1" kern="0"/>
          </a:p>
          <a:p>
            <a:pPr latinLnBrk="0">
              <a:lnSpc>
                <a:spcPct val="150000"/>
              </a:lnSpc>
            </a:pPr>
            <a:endParaRPr lang="en-US" altLang="ko-KR" sz="2000" b="1" kern="0">
              <a:solidFill>
                <a:srgbClr val="FF0000"/>
              </a:solidFill>
            </a:endParaRPr>
          </a:p>
          <a:p>
            <a:pPr latinLnBrk="0">
              <a:lnSpc>
                <a:spcPct val="150000"/>
              </a:lnSpc>
            </a:pPr>
            <a:endParaRPr lang="ko-KR" altLang="en-US" sz="2000" b="1" kern="0" dirty="0">
              <a:solidFill>
                <a:srgbClr val="FF0000"/>
              </a:solidFill>
              <a:ea typeface="맑은 고딕"/>
              <a:cs typeface="Calibri"/>
            </a:endParaRPr>
          </a:p>
          <a:p>
            <a:pPr latinLnBrk="0">
              <a:lnSpc>
                <a:spcPct val="150000"/>
              </a:lnSpc>
            </a:pPr>
            <a:endParaRPr lang="en-US" altLang="ko-KR" sz="1300" kern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873C7-0B9A-5E52-C09B-7EC2BF226109}"/>
              </a:ext>
            </a:extLst>
          </p:cNvPr>
          <p:cNvSpPr txBox="1"/>
          <p:nvPr/>
        </p:nvSpPr>
        <p:spPr>
          <a:xfrm>
            <a:off x="962514" y="5046477"/>
            <a:ext cx="4207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문제점 </a:t>
            </a:r>
            <a:r>
              <a:rPr lang="en-US" altLang="ko-KR" sz="1400"/>
              <a:t>1. </a:t>
            </a:r>
            <a:r>
              <a:rPr lang="ko-KR" altLang="en-US" sz="1400"/>
              <a:t>외부 인터넷망을 유동</a:t>
            </a:r>
            <a:r>
              <a:rPr lang="en-US" altLang="ko-KR" sz="1400"/>
              <a:t>IP</a:t>
            </a:r>
            <a:r>
              <a:rPr lang="ko-KR" altLang="en-US" sz="1400"/>
              <a:t>가 아닌</a:t>
            </a:r>
            <a:endParaRPr lang="en-US" altLang="ko-KR" sz="1400"/>
          </a:p>
          <a:p>
            <a:r>
              <a:rPr lang="en-US" altLang="ko-KR" sz="1400"/>
              <a:t>                   </a:t>
            </a:r>
            <a:r>
              <a:rPr lang="ko-KR" altLang="en-US" sz="1400"/>
              <a:t>비싼 고정</a:t>
            </a:r>
            <a:r>
              <a:rPr lang="en-US" altLang="ko-KR" sz="1400"/>
              <a:t>IP</a:t>
            </a:r>
            <a:r>
              <a:rPr lang="ko-KR" altLang="en-US" sz="1400"/>
              <a:t>를 사용해야함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          </a:t>
            </a:r>
          </a:p>
          <a:p>
            <a:r>
              <a:rPr lang="ko-KR" altLang="en-US" sz="1400"/>
              <a:t>문제점 </a:t>
            </a:r>
            <a:r>
              <a:rPr lang="en-US" altLang="ko-KR" sz="1400"/>
              <a:t>2. </a:t>
            </a:r>
            <a:r>
              <a:rPr lang="ko-KR" altLang="en-US" sz="1400"/>
              <a:t>서버의 외부</a:t>
            </a:r>
            <a:r>
              <a:rPr lang="en-US" altLang="ko-KR" sz="1400"/>
              <a:t>IP </a:t>
            </a:r>
            <a:r>
              <a:rPr lang="ko-KR" altLang="en-US" sz="1400"/>
              <a:t>노출로 인하여</a:t>
            </a:r>
            <a:endParaRPr lang="en-US" altLang="ko-KR" sz="1400"/>
          </a:p>
          <a:p>
            <a:r>
              <a:rPr lang="en-US" altLang="ko-KR" sz="1400"/>
              <a:t>                   </a:t>
            </a:r>
            <a:r>
              <a:rPr lang="ko-KR" altLang="en-US" sz="1400"/>
              <a:t>서버가 직접적인 공격을 받을 수 있음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3EFFF-C5F4-41E2-3EE6-D02EBA908EAF}"/>
              </a:ext>
            </a:extLst>
          </p:cNvPr>
          <p:cNvSpPr txBox="1"/>
          <p:nvPr/>
        </p:nvSpPr>
        <p:spPr>
          <a:xfrm>
            <a:off x="6442651" y="4943382"/>
            <a:ext cx="48766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문제점 </a:t>
            </a:r>
            <a:r>
              <a:rPr lang="en-US" altLang="ko-KR" sz="1400"/>
              <a:t>1. </a:t>
            </a:r>
            <a:r>
              <a:rPr lang="ko-KR" altLang="en-US" sz="1400"/>
              <a:t>인트라넷과 인터넷이 연결되어 있는</a:t>
            </a:r>
            <a:r>
              <a:rPr lang="en-US" altLang="ko-KR" sz="1400"/>
              <a:t> </a:t>
            </a:r>
            <a:r>
              <a:rPr lang="ko-KR" altLang="en-US" sz="1400"/>
              <a:t>원격</a:t>
            </a:r>
            <a:r>
              <a:rPr lang="en-US" altLang="ko-KR" sz="1400"/>
              <a:t>PC</a:t>
            </a:r>
            <a:r>
              <a:rPr lang="ko-KR" altLang="en-US" sz="1400"/>
              <a:t>는 </a:t>
            </a:r>
            <a:endParaRPr lang="en-US" altLang="ko-KR" sz="1400"/>
          </a:p>
          <a:p>
            <a:r>
              <a:rPr lang="ko-KR" altLang="en-US" sz="1400"/>
              <a:t>                   외부에서 원격으로 접속한 사용자가</a:t>
            </a:r>
            <a:r>
              <a:rPr lang="en-US" altLang="ko-KR" sz="1400"/>
              <a:t> </a:t>
            </a:r>
            <a:r>
              <a:rPr lang="ko-KR" altLang="en-US" sz="1400"/>
              <a:t>내부방에있는</a:t>
            </a:r>
            <a:endParaRPr lang="en-US" altLang="ko-KR" sz="1400"/>
          </a:p>
          <a:p>
            <a:r>
              <a:rPr lang="en-US" altLang="ko-KR" sz="1400"/>
              <a:t>                   PC</a:t>
            </a:r>
            <a:r>
              <a:rPr lang="ko-KR" altLang="en-US" sz="1400"/>
              <a:t>들의 윈도우 네트워크 공유를 기능을 이용하여</a:t>
            </a:r>
            <a:endParaRPr lang="en-US" altLang="ko-KR" sz="1400"/>
          </a:p>
          <a:p>
            <a:r>
              <a:rPr lang="en-US" altLang="ko-KR" sz="1400"/>
              <a:t>                   </a:t>
            </a:r>
            <a:r>
              <a:rPr lang="ko-KR" altLang="en-US" sz="1400"/>
              <a:t>파일 유출의 가능성이 있음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문제점 </a:t>
            </a:r>
            <a:r>
              <a:rPr lang="en-US" altLang="ko-KR" sz="1400"/>
              <a:t>2. </a:t>
            </a:r>
            <a:r>
              <a:rPr lang="ko-KR" altLang="en-US" sz="1400"/>
              <a:t>원격</a:t>
            </a:r>
            <a:r>
              <a:rPr lang="en-US" altLang="ko-KR" sz="1400"/>
              <a:t>PC 1</a:t>
            </a:r>
            <a:r>
              <a:rPr lang="ko-KR" altLang="en-US" sz="1400"/>
              <a:t>대당 </a:t>
            </a:r>
            <a:r>
              <a:rPr lang="en-US" altLang="ko-KR" sz="1400"/>
              <a:t>1</a:t>
            </a:r>
            <a:r>
              <a:rPr lang="ko-KR" altLang="en-US" sz="1400"/>
              <a:t>명씩밖에 접속가능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3" name="그림 2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0360ACB4-BF25-73D1-3B56-0B2ADC9F4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01" y="1714271"/>
            <a:ext cx="4464291" cy="3066223"/>
          </a:xfrm>
          <a:prstGeom prst="rect">
            <a:avLst/>
          </a:prstGeom>
        </p:spPr>
      </p:pic>
      <p:pic>
        <p:nvPicPr>
          <p:cNvPr id="10" name="그림 9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BB5B7C66-3522-89A7-83B0-64F9FA9F5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511" y="1713322"/>
            <a:ext cx="4547798" cy="30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2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2BD7D-809E-4BA1-0DC1-AB13C6CC3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732E2B32-2C88-6799-8A02-8018D7F5FF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/>
              <a:t>SDAS</a:t>
            </a:r>
            <a:r>
              <a:rPr lang="ko-KR" altLang="en-US" sz="2800"/>
              <a:t> 서버 네트워크 구성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25AA302F-7B1C-D868-5FEB-84349735E4B5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BF286BD-9BA8-0846-F1EF-5156C08F380D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6EAB81-7F15-11AF-13B9-D642887ED93A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외부에서 내부망 서버에 접속 할 때의 문제점 해결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289F7-DC42-240B-34D4-8348760136C9}"/>
              </a:ext>
            </a:extLst>
          </p:cNvPr>
          <p:cNvSpPr txBox="1"/>
          <p:nvPr/>
        </p:nvSpPr>
        <p:spPr>
          <a:xfrm>
            <a:off x="1414968" y="4882118"/>
            <a:ext cx="8476936" cy="160043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dirty="0">
                <a:ea typeface="맑은 고딕"/>
              </a:rPr>
              <a:t>인터넷을 사용하여 외부에서 </a:t>
            </a:r>
            <a:r>
              <a:rPr lang="ko-KR" altLang="en-US" sz="1400" dirty="0" err="1">
                <a:ea typeface="맑은 고딕"/>
              </a:rPr>
              <a:t>접속하는경우</a:t>
            </a:r>
            <a:endParaRPr lang="en-US" altLang="ko-KR" sz="1400" dirty="0">
              <a:ea typeface="맑은 고딕"/>
              <a:cs typeface="Calibri"/>
            </a:endParaRPr>
          </a:p>
          <a:p>
            <a:r>
              <a:rPr lang="ko-KR" altLang="en-US" sz="1400" dirty="0">
                <a:ea typeface="맑은 고딕"/>
              </a:rPr>
              <a:t>인트라넷 서버에 인터넷망을 연결 할 때 다이렉트로 </a:t>
            </a:r>
            <a:r>
              <a:rPr lang="ko-KR" altLang="en-US" sz="1400" dirty="0" err="1">
                <a:ea typeface="맑은 고딕"/>
              </a:rPr>
              <a:t>연결하는게</a:t>
            </a:r>
            <a:r>
              <a:rPr lang="ko-KR" altLang="en-US" sz="1400" dirty="0">
                <a:ea typeface="맑은 고딕"/>
              </a:rPr>
              <a:t> 아닌 공유기를 사용하여 연결을 할 경우</a:t>
            </a:r>
            <a:endParaRPr lang="en-US" altLang="ko-KR" sz="1400" dirty="0">
              <a:ea typeface="맑은 고딕"/>
              <a:cs typeface="Calibri"/>
            </a:endParaRPr>
          </a:p>
          <a:p>
            <a:r>
              <a:rPr lang="ko-KR" altLang="en-US" sz="1400" dirty="0">
                <a:ea typeface="맑은 고딕"/>
              </a:rPr>
              <a:t>인터넷환경이 고정</a:t>
            </a:r>
            <a:r>
              <a:rPr lang="en-US" altLang="ko-KR" sz="1400" dirty="0">
                <a:ea typeface="맑은 고딕"/>
              </a:rPr>
              <a:t>IP</a:t>
            </a:r>
            <a:r>
              <a:rPr lang="ko-KR" altLang="en-US" sz="1400" dirty="0">
                <a:ea typeface="맑은 고딕"/>
              </a:rPr>
              <a:t>가 </a:t>
            </a:r>
            <a:r>
              <a:rPr lang="ko-KR" altLang="en-US" sz="1400" dirty="0" err="1">
                <a:ea typeface="맑은 고딕"/>
              </a:rPr>
              <a:t>아니여도</a:t>
            </a:r>
            <a:r>
              <a:rPr lang="ko-KR" altLang="en-US" sz="1400" dirty="0">
                <a:ea typeface="맑은 고딕"/>
              </a:rPr>
              <a:t> 가능하며 외부에서 </a:t>
            </a:r>
            <a:r>
              <a:rPr lang="en-US" altLang="ko-KR" sz="1400" dirty="0">
                <a:ea typeface="맑은 고딕"/>
              </a:rPr>
              <a:t>IP</a:t>
            </a:r>
            <a:r>
              <a:rPr lang="ko-KR" altLang="en-US" sz="1400" dirty="0">
                <a:ea typeface="맑은 고딕"/>
              </a:rPr>
              <a:t>주소를 사용하여 </a:t>
            </a:r>
            <a:r>
              <a:rPr lang="ko-KR" altLang="en-US" sz="1400" dirty="0" err="1">
                <a:ea typeface="맑은 고딕"/>
              </a:rPr>
              <a:t>접속하는게</a:t>
            </a:r>
            <a:r>
              <a:rPr lang="ko-KR" altLang="en-US" sz="1400" dirty="0">
                <a:ea typeface="맑은 고딕"/>
              </a:rPr>
              <a:t> 아닌 </a:t>
            </a:r>
            <a:endParaRPr lang="en-US" altLang="ko-KR" sz="1400" dirty="0">
              <a:ea typeface="맑은 고딕"/>
              <a:cs typeface="Calibri"/>
            </a:endParaRPr>
          </a:p>
          <a:p>
            <a:r>
              <a:rPr lang="en-US" altLang="ko-KR" sz="1400" dirty="0">
                <a:ea typeface="맑은 고딕"/>
              </a:rPr>
              <a:t>DDNS( Dynamic Domain Name Server )</a:t>
            </a:r>
            <a:r>
              <a:rPr lang="ko-KR" altLang="en-US" sz="1400" dirty="0">
                <a:ea typeface="맑은 고딕"/>
              </a:rPr>
              <a:t>와</a:t>
            </a:r>
            <a:r>
              <a:rPr lang="en-US" altLang="ko-KR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포트포워딩</a:t>
            </a:r>
            <a:r>
              <a:rPr lang="ko-KR" altLang="en-US" sz="1400" dirty="0">
                <a:ea typeface="맑은 고딕"/>
              </a:rPr>
              <a:t> 기능을</a:t>
            </a:r>
            <a:r>
              <a:rPr lang="en-US" altLang="ko-KR" sz="1400" dirty="0">
                <a:ea typeface="맑은 고딕"/>
              </a:rPr>
              <a:t> </a:t>
            </a:r>
            <a:r>
              <a:rPr lang="ko-KR" altLang="en-US" sz="1400" dirty="0">
                <a:ea typeface="맑은 고딕"/>
              </a:rPr>
              <a:t>사용하여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[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ea typeface="맑은 고딕"/>
              </a:rPr>
              <a:t>원하는명칭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].iptime.org</a:t>
            </a:r>
            <a:r>
              <a:rPr lang="en-US" altLang="ko-KR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으로</a:t>
            </a:r>
            <a:r>
              <a:rPr lang="ko-KR" altLang="en-US" sz="1400" dirty="0">
                <a:ea typeface="맑은 고딕"/>
              </a:rPr>
              <a:t> 접속하여</a:t>
            </a:r>
            <a:endParaRPr lang="en-US" altLang="ko-KR" sz="1400" dirty="0">
              <a:ea typeface="맑은 고딕"/>
              <a:cs typeface="Calibri"/>
            </a:endParaRPr>
          </a:p>
          <a:p>
            <a:r>
              <a:rPr lang="en-US" altLang="ko-KR" sz="1400" dirty="0">
                <a:ea typeface="맑은 고딕"/>
              </a:rPr>
              <a:t>IP</a:t>
            </a:r>
            <a:r>
              <a:rPr lang="ko-KR" altLang="en-US" sz="1400" dirty="0">
                <a:ea typeface="맑은 고딕"/>
              </a:rPr>
              <a:t>주소의 노출을 줄일 수 있고 외부에서 있다</a:t>
            </a:r>
            <a:r>
              <a:rPr lang="en-US" altLang="ko-KR" sz="1400" dirty="0">
                <a:ea typeface="맑은 고딕"/>
              </a:rPr>
              <a:t>.</a:t>
            </a:r>
            <a:endParaRPr lang="en-US" altLang="ko-KR" sz="1400" dirty="0">
              <a:ea typeface="맑은 고딕"/>
              <a:cs typeface="Calibri"/>
            </a:endParaRPr>
          </a:p>
          <a:p>
            <a:endParaRPr lang="en-US" altLang="ko-KR" sz="1400" dirty="0">
              <a:ea typeface="맑은 고딕"/>
              <a:cs typeface="Calibri"/>
            </a:endParaRPr>
          </a:p>
          <a:p>
            <a:r>
              <a:rPr lang="ko-KR" altLang="en-US" sz="1400" dirty="0">
                <a:ea typeface="맑은 고딕"/>
              </a:rPr>
              <a:t>추가적으로 공유기에서 접속하려는 사람의 정보를 </a:t>
            </a:r>
            <a:r>
              <a:rPr lang="ko-KR" altLang="en-US" sz="1400" dirty="0" err="1">
                <a:ea typeface="맑은 고딕"/>
              </a:rPr>
              <a:t>등록해줘야만</a:t>
            </a:r>
            <a:r>
              <a:rPr lang="ko-KR" altLang="en-US" sz="1400" dirty="0">
                <a:ea typeface="맑은 고딕"/>
              </a:rPr>
              <a:t> 접속 할 수 있도록 설정을 할 수도 있다</a:t>
            </a:r>
            <a:r>
              <a:rPr lang="en-US" altLang="ko-KR" sz="1400" dirty="0">
                <a:ea typeface="맑은 고딕"/>
              </a:rPr>
              <a:t>.</a:t>
            </a:r>
            <a:endParaRPr lang="en-US" altLang="ko-KR" sz="1400" dirty="0">
              <a:ea typeface="맑은 고딕"/>
              <a:cs typeface="Calibri"/>
            </a:endParaRPr>
          </a:p>
        </p:txBody>
      </p:sp>
      <p:pic>
        <p:nvPicPr>
          <p:cNvPr id="3" name="그림 2" descr="텍스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id="{21FA3A14-A441-342A-914E-C36815447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70" y="1503041"/>
            <a:ext cx="4646947" cy="3224745"/>
          </a:xfrm>
          <a:prstGeom prst="rect">
            <a:avLst/>
          </a:prstGeom>
        </p:spPr>
      </p:pic>
      <p:pic>
        <p:nvPicPr>
          <p:cNvPr id="6" name="그림 5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B009AE1E-1117-C044-81DF-687E76E9A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86" y="1502213"/>
            <a:ext cx="4650634" cy="322315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DF66702F-ED5E-A549-C478-D592B1B457EB}"/>
              </a:ext>
            </a:extLst>
          </p:cNvPr>
          <p:cNvSpPr/>
          <p:nvPr/>
        </p:nvSpPr>
        <p:spPr>
          <a:xfrm>
            <a:off x="8880033" y="1543967"/>
            <a:ext cx="1230041" cy="6454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36B3413-6368-CC12-AB08-03E917798479}"/>
              </a:ext>
            </a:extLst>
          </p:cNvPr>
          <p:cNvSpPr/>
          <p:nvPr/>
        </p:nvSpPr>
        <p:spPr>
          <a:xfrm>
            <a:off x="977774" y="1702050"/>
            <a:ext cx="878186" cy="353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FF0000"/>
                </a:solidFill>
              </a:rPr>
              <a:t>고정</a:t>
            </a:r>
            <a:r>
              <a:rPr lang="en-US" altLang="ko-KR" sz="1000">
                <a:solidFill>
                  <a:srgbClr val="FF0000"/>
                </a:solidFill>
              </a:rPr>
              <a:t>IP</a:t>
            </a:r>
            <a:r>
              <a:rPr lang="ko-KR" altLang="en-US" sz="1000">
                <a:solidFill>
                  <a:srgbClr val="FF0000"/>
                </a:solidFill>
              </a:rPr>
              <a:t> 필수</a:t>
            </a:r>
            <a:endParaRPr lang="en-US" altLang="ko-KR" sz="1000">
              <a:solidFill>
                <a:srgbClr val="FF0000"/>
              </a:solidFill>
            </a:endParaRPr>
          </a:p>
          <a:p>
            <a:pPr algn="ctr"/>
            <a:r>
              <a:rPr lang="ko-KR" altLang="en-US" sz="1000">
                <a:solidFill>
                  <a:srgbClr val="FF0000"/>
                </a:solidFill>
              </a:rPr>
              <a:t>비추천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43E80A2-C270-9D99-BEFE-788787886097}"/>
              </a:ext>
            </a:extLst>
          </p:cNvPr>
          <p:cNvSpPr/>
          <p:nvPr/>
        </p:nvSpPr>
        <p:spPr>
          <a:xfrm>
            <a:off x="6339587" y="1702050"/>
            <a:ext cx="878186" cy="353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FF0000"/>
                </a:solidFill>
              </a:rPr>
              <a:t>고정</a:t>
            </a:r>
            <a:r>
              <a:rPr lang="en-US" altLang="ko-KR" sz="1000">
                <a:solidFill>
                  <a:srgbClr val="FF0000"/>
                </a:solidFill>
              </a:rPr>
              <a:t>IP</a:t>
            </a:r>
            <a:r>
              <a:rPr lang="ko-KR" altLang="en-US" sz="1000">
                <a:solidFill>
                  <a:srgbClr val="FF0000"/>
                </a:solidFill>
              </a:rPr>
              <a:t> 선택</a:t>
            </a:r>
            <a:endParaRPr lang="en-US" altLang="ko-KR" sz="1000">
              <a:solidFill>
                <a:srgbClr val="FF0000"/>
              </a:solidFill>
            </a:endParaRPr>
          </a:p>
          <a:p>
            <a:pPr algn="ctr"/>
            <a:r>
              <a:rPr lang="ko-KR" altLang="en-US" sz="1000">
                <a:solidFill>
                  <a:srgbClr val="FF0000"/>
                </a:solidFill>
              </a:rPr>
              <a:t>추천</a:t>
            </a:r>
          </a:p>
        </p:txBody>
      </p:sp>
    </p:spTree>
    <p:extLst>
      <p:ext uri="{BB962C8B-B14F-4D97-AF65-F5344CB8AC3E}">
        <p14:creationId xmlns:p14="http://schemas.microsoft.com/office/powerpoint/2010/main" val="391102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2E8EEA-80C5-7E75-CBD8-67BEFAAD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01" y="1197066"/>
            <a:ext cx="5610599" cy="446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78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EA00D-A28F-2801-98A4-EB20E3E2D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265ADA2C-9B11-8FB3-4425-5A8398BB9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/>
              <a:t>프로그램 판매 전략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3FE8A75C-C4A4-A64F-848A-AC3C5756B329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E0C53D6-C930-27B8-A40A-52A99C796983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488ECF-DD7C-E07A-3D49-D68F8004A3D1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판매비용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E7C15-3995-3240-D199-388090A78F2B}"/>
              </a:ext>
            </a:extLst>
          </p:cNvPr>
          <p:cNvSpPr txBox="1"/>
          <p:nvPr/>
        </p:nvSpPr>
        <p:spPr>
          <a:xfrm>
            <a:off x="381000" y="1449392"/>
            <a:ext cx="10755526" cy="402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500" b="1" kern="0">
                <a:solidFill>
                  <a:sysClr val="windowText" lastClr="000000"/>
                </a:solidFill>
              </a:rPr>
              <a:t>1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년 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3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계정 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1000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만원 기준 표 예시</a:t>
            </a:r>
            <a:endParaRPr lang="en-US" altLang="ko-KR" sz="1500" b="1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C941D44-34C3-B987-0826-C8EC5BC0BFDB}"/>
              </a:ext>
            </a:extLst>
          </p:cNvPr>
          <p:cNvGraphicFramePr>
            <a:graphicFrameLocks noGrp="1"/>
          </p:cNvGraphicFramePr>
          <p:nvPr/>
        </p:nvGraphicFramePr>
        <p:xfrm>
          <a:off x="558928" y="1970539"/>
          <a:ext cx="5940901" cy="40792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4287">
                  <a:extLst>
                    <a:ext uri="{9D8B030D-6E8A-4147-A177-3AD203B41FA5}">
                      <a16:colId xmlns:a16="http://schemas.microsoft.com/office/drawing/2014/main" val="1528441981"/>
                    </a:ext>
                  </a:extLst>
                </a:gridCol>
                <a:gridCol w="1967696">
                  <a:extLst>
                    <a:ext uri="{9D8B030D-6E8A-4147-A177-3AD203B41FA5}">
                      <a16:colId xmlns:a16="http://schemas.microsoft.com/office/drawing/2014/main" val="3444397592"/>
                    </a:ext>
                  </a:extLst>
                </a:gridCol>
                <a:gridCol w="2071869">
                  <a:extLst>
                    <a:ext uri="{9D8B030D-6E8A-4147-A177-3AD203B41FA5}">
                      <a16:colId xmlns:a16="http://schemas.microsoft.com/office/drawing/2014/main" val="4023675443"/>
                    </a:ext>
                  </a:extLst>
                </a:gridCol>
                <a:gridCol w="1187049">
                  <a:extLst>
                    <a:ext uri="{9D8B030D-6E8A-4147-A177-3AD203B41FA5}">
                      <a16:colId xmlns:a16="http://schemas.microsoft.com/office/drawing/2014/main" val="4123491462"/>
                    </a:ext>
                  </a:extLst>
                </a:gridCol>
              </a:tblGrid>
              <a:tr h="425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3계정 </a:t>
                      </a:r>
                      <a:r>
                        <a:rPr lang="en-US" altLang="ko-KR" sz="12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1000</a:t>
                      </a:r>
                      <a:r>
                        <a:rPr lang="ko-KR" altLang="en-US" sz="12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기준 할인</a:t>
                      </a:r>
                      <a:r>
                        <a:rPr lang="en-US" altLang="ko-KR" sz="12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X</a:t>
                      </a:r>
                      <a:endParaRPr lang="ko-KR" altLang="en-US" sz="1200" b="1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3</a:t>
                      </a:r>
                      <a:r>
                        <a:rPr lang="ko-KR" altLang="en-US" sz="12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계정 </a:t>
                      </a:r>
                      <a:r>
                        <a:rPr lang="en-US" altLang="ko-KR" sz="12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1000</a:t>
                      </a:r>
                      <a:r>
                        <a:rPr lang="ko-KR" altLang="en-US" sz="12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기준 할인</a:t>
                      </a:r>
                      <a:r>
                        <a:rPr lang="en-US" altLang="ko-KR" sz="12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O</a:t>
                      </a:r>
                      <a:endParaRPr lang="ko-KR" altLang="en-US" sz="1200" b="1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매년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677534"/>
                  </a:ext>
                </a:extLst>
              </a:tr>
              <a:tr h="365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1</a:t>
                      </a:r>
                      <a:r>
                        <a:rPr lang="ko-KR" altLang="en-US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1000 </a:t>
                      </a:r>
                      <a:endParaRPr lang="ko-KR" altLang="en-US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0% (1000)</a:t>
                      </a:r>
                      <a:endParaRPr lang="en-US" altLang="ko-KR" sz="1200" b="0" i="0" u="none" strike="noStrike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 latinLnBrk="1"/>
                      <a:r>
                        <a:rPr lang="en-US" altLang="ko-KR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</a:rPr>
                        <a:t>1000</a:t>
                      </a:r>
                      <a:endParaRPr lang="en-US" altLang="ko-KR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834042"/>
                  </a:ext>
                </a:extLst>
              </a:tr>
              <a:tr h="365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2</a:t>
                      </a:r>
                      <a:r>
                        <a:rPr lang="ko-KR" altLang="en-US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2000 </a:t>
                      </a:r>
                      <a:endParaRPr lang="ko-KR" altLang="en-US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3% </a:t>
                      </a:r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</a:rPr>
                        <a:t>-60 </a:t>
                      </a:r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(1940)</a:t>
                      </a:r>
                      <a:endParaRPr lang="en-US" altLang="ko-KR" sz="1200" b="0" i="0" u="none" strike="noStrike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 latinLnBrk="1"/>
                      <a:r>
                        <a:rPr lang="en-US" altLang="ko-KR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</a:rPr>
                        <a:t>970</a:t>
                      </a:r>
                      <a:endParaRPr lang="en-US" altLang="ko-KR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68643"/>
                  </a:ext>
                </a:extLst>
              </a:tr>
              <a:tr h="365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3</a:t>
                      </a:r>
                      <a:r>
                        <a:rPr lang="ko-KR" altLang="en-US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3000 </a:t>
                      </a:r>
                      <a:endParaRPr lang="ko-KR" altLang="en-US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7% </a:t>
                      </a:r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</a:rPr>
                        <a:t>-210</a:t>
                      </a:r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 (2790)</a:t>
                      </a:r>
                      <a:endParaRPr lang="en-US" altLang="ko-KR" sz="1200" b="0" i="0" u="none" strike="noStrike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 latinLnBrk="1"/>
                      <a:r>
                        <a:rPr lang="en-US" altLang="ko-KR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</a:rPr>
                        <a:t>930</a:t>
                      </a:r>
                      <a:endParaRPr lang="en-US" altLang="ko-KR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531200"/>
                  </a:ext>
                </a:extLst>
              </a:tr>
              <a:tr h="365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4</a:t>
                      </a:r>
                      <a:r>
                        <a:rPr lang="ko-KR" altLang="en-US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4000 </a:t>
                      </a:r>
                      <a:endParaRPr lang="ko-KR" altLang="en-US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10% </a:t>
                      </a:r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</a:rPr>
                        <a:t>-400 </a:t>
                      </a:r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(3600)</a:t>
                      </a:r>
                      <a:endParaRPr lang="en-US" altLang="ko-KR" sz="1200" b="0" i="0" u="none" strike="noStrike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 latinLnBrk="1"/>
                      <a:r>
                        <a:rPr lang="en-US" altLang="ko-KR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</a:rPr>
                        <a:t>900</a:t>
                      </a:r>
                      <a:endParaRPr lang="en-US" altLang="ko-KR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382831"/>
                  </a:ext>
                </a:extLst>
              </a:tr>
              <a:tr h="365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5</a:t>
                      </a:r>
                      <a:r>
                        <a:rPr lang="ko-KR" altLang="en-US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5000 </a:t>
                      </a:r>
                      <a:endParaRPr lang="ko-KR" altLang="en-US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15% </a:t>
                      </a:r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</a:rPr>
                        <a:t>-750 </a:t>
                      </a:r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(4250)</a:t>
                      </a:r>
                      <a:endParaRPr lang="en-US" altLang="ko-KR" sz="1200" b="0" i="0" u="none" strike="noStrike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 latinLnBrk="1"/>
                      <a:r>
                        <a:rPr lang="en-US" altLang="ko-KR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</a:rPr>
                        <a:t>850</a:t>
                      </a:r>
                      <a:endParaRPr lang="en-US" altLang="ko-KR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599501"/>
                  </a:ext>
                </a:extLst>
              </a:tr>
              <a:tr h="365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6</a:t>
                      </a:r>
                      <a:r>
                        <a:rPr lang="ko-KR" altLang="en-US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6000 </a:t>
                      </a:r>
                      <a:endParaRPr lang="ko-KR" altLang="en-US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17% </a:t>
                      </a:r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</a:rPr>
                        <a:t>-1020 </a:t>
                      </a:r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(4980)</a:t>
                      </a:r>
                      <a:endParaRPr lang="en-US" altLang="ko-KR" sz="1200" b="0" i="0" u="none" strike="noStrike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 latinLnBrk="1"/>
                      <a:r>
                        <a:rPr lang="en-US" altLang="ko-KR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</a:rPr>
                        <a:t>830</a:t>
                      </a:r>
                      <a:endParaRPr lang="en-US" altLang="ko-KR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41146"/>
                  </a:ext>
                </a:extLst>
              </a:tr>
              <a:tr h="365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7</a:t>
                      </a:r>
                      <a:r>
                        <a:rPr lang="ko-KR" altLang="en-US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7000 </a:t>
                      </a:r>
                      <a:endParaRPr lang="ko-KR" altLang="en-US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19% </a:t>
                      </a:r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</a:rPr>
                        <a:t>-1330 </a:t>
                      </a:r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(5670)</a:t>
                      </a:r>
                      <a:endParaRPr lang="en-US" altLang="ko-KR" sz="1200" b="0" i="0" u="none" strike="noStrike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 latinLnBrk="1"/>
                      <a:r>
                        <a:rPr lang="en-US" altLang="ko-KR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</a:rPr>
                        <a:t>810</a:t>
                      </a:r>
                      <a:endParaRPr lang="en-US" altLang="ko-KR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07403"/>
                  </a:ext>
                </a:extLst>
              </a:tr>
              <a:tr h="365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8</a:t>
                      </a:r>
                      <a:r>
                        <a:rPr lang="ko-KR" altLang="en-US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</a:rPr>
                        <a:t>8000 </a:t>
                      </a:r>
                      <a:endParaRPr lang="ko-KR" altLang="en-US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22% </a:t>
                      </a:r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</a:rPr>
                        <a:t>-1760 </a:t>
                      </a:r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(6240)</a:t>
                      </a:r>
                      <a:endParaRPr lang="en-US" altLang="ko-KR" sz="1200" b="0" i="0" u="none" strike="noStrike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 latinLnBrk="1"/>
                      <a:r>
                        <a:rPr lang="en-US" altLang="ko-KR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</a:rPr>
                        <a:t>780</a:t>
                      </a:r>
                      <a:endParaRPr lang="en-US" altLang="ko-KR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059082"/>
                  </a:ext>
                </a:extLst>
              </a:tr>
              <a:tr h="365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9</a:t>
                      </a:r>
                      <a:r>
                        <a:rPr lang="ko-KR" altLang="en-US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</a:rPr>
                        <a:t>9000 </a:t>
                      </a:r>
                      <a:endParaRPr lang="ko-KR" altLang="en-US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25% </a:t>
                      </a:r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</a:rPr>
                        <a:t>-2250 </a:t>
                      </a:r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(6750)</a:t>
                      </a:r>
                      <a:endParaRPr lang="en-US" altLang="ko-KR" sz="1200" b="0" i="0" u="none" strike="noStrike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 latinLnBrk="1"/>
                      <a:r>
                        <a:rPr lang="en-US" altLang="ko-KR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</a:rPr>
                        <a:t>750</a:t>
                      </a:r>
                      <a:endParaRPr lang="en-US" altLang="ko-KR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193048"/>
                  </a:ext>
                </a:extLst>
              </a:tr>
              <a:tr h="365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10</a:t>
                      </a:r>
                      <a:r>
                        <a:rPr lang="ko-KR" altLang="en-US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</a:rPr>
                        <a:t>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10000 </a:t>
                      </a:r>
                      <a:endParaRPr lang="ko-KR" altLang="en-US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30%</a:t>
                      </a:r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</a:rPr>
                        <a:t> -3000 </a:t>
                      </a:r>
                      <a:r>
                        <a:rPr lang="en-US" altLang="ko-KR" sz="1200" b="0" u="none" strike="noStrike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</a:rPr>
                        <a:t>(7000)</a:t>
                      </a:r>
                      <a:endParaRPr lang="en-US" altLang="ko-KR" sz="1200" b="0" i="0" u="none" strike="noStrike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 latinLnBrk="1"/>
                      <a:r>
                        <a:rPr lang="en-US" altLang="ko-KR" sz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</a:rPr>
                        <a:t>700</a:t>
                      </a:r>
                      <a:endParaRPr lang="en-US" altLang="ko-KR" sz="120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5673"/>
                  </a:ext>
                </a:extLst>
              </a:tr>
            </a:tbl>
          </a:graphicData>
        </a:graphic>
      </p:graphicFrame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1EAEDED7-48D8-70FD-0236-3FA7308883F2}"/>
              </a:ext>
            </a:extLst>
          </p:cNvPr>
          <p:cNvGraphicFramePr>
            <a:graphicFrameLocks/>
          </p:cNvGraphicFramePr>
          <p:nvPr/>
        </p:nvGraphicFramePr>
        <p:xfrm>
          <a:off x="6546009" y="1970539"/>
          <a:ext cx="5417392" cy="4079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6156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784E0-3865-A3D8-04FC-B069731B1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483C3B94-0544-37F2-770D-0FE97E187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/>
              <a:t>프로그램 판매 전략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7DACB42F-4FFB-A084-C49C-32062FD73E9C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7C2479B-A17A-700D-D1D6-BFCE947C9E0E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E940F3-945B-157C-76D1-3D122CD5A347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판매비용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164ED-651C-3544-6A5A-12582FB1E96A}"/>
              </a:ext>
            </a:extLst>
          </p:cNvPr>
          <p:cNvSpPr txBox="1"/>
          <p:nvPr/>
        </p:nvSpPr>
        <p:spPr>
          <a:xfrm>
            <a:off x="680261" y="1823245"/>
            <a:ext cx="10755526" cy="38634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500" b="1" kern="0">
                <a:solidFill>
                  <a:sysClr val="windowText" lastClr="000000"/>
                </a:solidFill>
                <a:ea typeface="맑은 고딕"/>
              </a:rPr>
              <a:t>SDAS</a:t>
            </a: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가 이미 판매된 금액기준으로 가격을 정하였고</a:t>
            </a:r>
            <a:r>
              <a:rPr lang="en-US" altLang="ko-KR" sz="1500" b="1" kern="0">
                <a:solidFill>
                  <a:sysClr val="windowText" lastClr="000000"/>
                </a:solidFill>
                <a:ea typeface="맑은 고딕"/>
              </a:rPr>
              <a:t> </a:t>
            </a:r>
          </a:p>
          <a:p>
            <a:pPr latinLnBrk="0">
              <a:lnSpc>
                <a:spcPct val="150000"/>
              </a:lnSpc>
            </a:pP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추후 기능 추가 등 가격을 더 높게 잡으면</a:t>
            </a:r>
            <a:r>
              <a:rPr lang="en-US" altLang="ko-KR" sz="1500" b="1" kern="0">
                <a:solidFill>
                  <a:sysClr val="windowText" lastClr="000000"/>
                </a:solidFill>
                <a:ea typeface="맑은 고딕"/>
              </a:rPr>
              <a:t> </a:t>
            </a: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이후 작성된 비용보다 더 증가 할 수 있음</a:t>
            </a:r>
            <a:r>
              <a:rPr lang="en-US" altLang="ko-KR" sz="1500" b="1" kern="0">
                <a:solidFill>
                  <a:sysClr val="windowText" lastClr="000000"/>
                </a:solidFill>
                <a:ea typeface="맑은 고딕"/>
              </a:rPr>
              <a:t>.</a:t>
            </a:r>
            <a:endParaRPr lang="en-US" altLang="ko-KR" sz="1500" b="1" kern="0">
              <a:solidFill>
                <a:sysClr val="windowText" lastClr="000000"/>
              </a:solidFill>
              <a:ea typeface="맑은 고딕"/>
              <a:cs typeface="Calibri"/>
            </a:endParaRPr>
          </a:p>
          <a:p>
            <a:pPr latinLnBrk="0">
              <a:lnSpc>
                <a:spcPct val="150000"/>
              </a:lnSpc>
            </a:pPr>
            <a:endParaRPr lang="en-US" altLang="ko-KR" sz="1500" b="1" kern="0">
              <a:solidFill>
                <a:sysClr val="windowText" lastClr="000000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판매비용 </a:t>
            </a:r>
            <a:r>
              <a:rPr lang="en-US" altLang="ko-KR" sz="1500" b="1" kern="0">
                <a:solidFill>
                  <a:sysClr val="windowText" lastClr="000000"/>
                </a:solidFill>
                <a:ea typeface="맑은 고딕"/>
              </a:rPr>
              <a:t>2000</a:t>
            </a: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만원</a:t>
            </a:r>
            <a:r>
              <a:rPr lang="en-US" altLang="ko-KR" sz="1500" b="1" kern="0">
                <a:solidFill>
                  <a:sysClr val="windowText" lastClr="000000"/>
                </a:solidFill>
                <a:ea typeface="맑은 고딕"/>
              </a:rPr>
              <a:t> – </a:t>
            </a: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서버구매비용 </a:t>
            </a:r>
            <a:r>
              <a:rPr lang="en-US" altLang="ko-KR" sz="1500" b="1" kern="0">
                <a:solidFill>
                  <a:sysClr val="windowText" lastClr="000000"/>
                </a:solidFill>
                <a:ea typeface="맑은 고딕"/>
              </a:rPr>
              <a:t>500</a:t>
            </a: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만원 </a:t>
            </a:r>
            <a:r>
              <a:rPr lang="en-US" altLang="ko-KR" sz="1500" b="1" kern="0">
                <a:solidFill>
                  <a:sysClr val="windowText" lastClr="000000"/>
                </a:solidFill>
                <a:ea typeface="맑은 고딕"/>
              </a:rPr>
              <a:t>= (</a:t>
            </a: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기본 사용자 3계정 (관리자1, 사용자2) 기준 1000만원(관리자 400, 사용자 300) </a:t>
            </a:r>
            <a:r>
              <a:rPr lang="en-US" altLang="ko-KR" sz="1500" b="1" kern="0">
                <a:solidFill>
                  <a:sysClr val="windowText" lastClr="000000"/>
                </a:solidFill>
                <a:ea typeface="맑은 고딕"/>
              </a:rPr>
              <a:t>)</a:t>
            </a:r>
            <a:endParaRPr lang="en-US" altLang="ko-KR" sz="1500" b="1" kern="0">
              <a:solidFill>
                <a:sysClr val="windowText" lastClr="000000"/>
              </a:solidFill>
              <a:ea typeface="맑은 고딕"/>
              <a:cs typeface="Calibri"/>
            </a:endParaRPr>
          </a:p>
          <a:p>
            <a:pPr latinLnBrk="0">
              <a:lnSpc>
                <a:spcPct val="150000"/>
              </a:lnSpc>
            </a:pPr>
            <a:endParaRPr lang="en-US" altLang="ko-KR" sz="1500" b="1" kern="0">
              <a:solidFill>
                <a:sysClr val="windowText" lastClr="000000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500" b="1" kern="0">
                <a:solidFill>
                  <a:sysClr val="windowText" lastClr="000000"/>
                </a:solidFill>
                <a:ea typeface="맑은 고딕"/>
              </a:rPr>
              <a:t>1</a:t>
            </a: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년 </a:t>
            </a:r>
            <a:r>
              <a:rPr lang="ko-KR" altLang="en-US" sz="1500" b="1" kern="0" err="1">
                <a:solidFill>
                  <a:sysClr val="windowText" lastClr="000000"/>
                </a:solidFill>
                <a:ea typeface="맑은 고딕"/>
              </a:rPr>
              <a:t>연장시</a:t>
            </a: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 마다 </a:t>
            </a:r>
            <a:r>
              <a:rPr lang="en-US" altLang="ko-KR" sz="1500" b="1" kern="0">
                <a:solidFill>
                  <a:sysClr val="windowText" lastClr="000000"/>
                </a:solidFill>
                <a:ea typeface="맑은 고딕"/>
              </a:rPr>
              <a:t>(3</a:t>
            </a: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계정 기준 </a:t>
            </a:r>
            <a:r>
              <a:rPr lang="en-US" altLang="ko-KR" sz="1500" b="1" kern="0">
                <a:solidFill>
                  <a:sysClr val="windowText" lastClr="000000"/>
                </a:solidFill>
                <a:ea typeface="맑은 고딕"/>
              </a:rPr>
              <a:t>1000</a:t>
            </a: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만원</a:t>
            </a:r>
            <a:r>
              <a:rPr lang="en-US" altLang="ko-KR" sz="1500" b="1" kern="0">
                <a:solidFill>
                  <a:sysClr val="windowText" lastClr="000000"/>
                </a:solidFill>
                <a:ea typeface="맑은 고딕"/>
              </a:rPr>
              <a:t>) + 1</a:t>
            </a: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계정 </a:t>
            </a:r>
            <a:r>
              <a:rPr lang="en-US" altLang="ko-KR" sz="1500" b="1" kern="0">
                <a:solidFill>
                  <a:sysClr val="windowText" lastClr="000000"/>
                </a:solidFill>
                <a:ea typeface="맑은 고딕"/>
              </a:rPr>
              <a:t>(300</a:t>
            </a: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만원</a:t>
            </a:r>
            <a:r>
              <a:rPr lang="en-US" altLang="ko-KR" sz="1500" b="1" kern="0">
                <a:solidFill>
                  <a:sysClr val="windowText" lastClr="000000"/>
                </a:solidFill>
                <a:ea typeface="맑은 고딕"/>
              </a:rPr>
              <a:t>)</a:t>
            </a: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 추가시마다 할인적용</a:t>
            </a:r>
            <a:endParaRPr lang="en-US" altLang="ko-KR" sz="1500" b="1" kern="0">
              <a:solidFill>
                <a:sysClr val="windowText" lastClr="000000"/>
              </a:solidFill>
              <a:ea typeface="맑은 고딕"/>
            </a:endParaRPr>
          </a:p>
          <a:p>
            <a:pPr latinLnBrk="0">
              <a:lnSpc>
                <a:spcPct val="150000"/>
              </a:lnSpc>
            </a:pPr>
            <a:endParaRPr lang="en-US" altLang="ko-KR" sz="1500" b="1" kern="0">
              <a:solidFill>
                <a:sysClr val="windowText" lastClr="000000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500" b="1" kern="0">
                <a:solidFill>
                  <a:sysClr val="windowText" lastClr="000000"/>
                </a:solidFill>
                <a:ea typeface="맑은 고딕"/>
              </a:rPr>
              <a:t>3</a:t>
            </a: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년</a:t>
            </a:r>
            <a:r>
              <a:rPr lang="en-US" altLang="ko-KR" sz="1500" b="1" kern="0">
                <a:solidFill>
                  <a:sysClr val="windowText" lastClr="000000"/>
                </a:solidFill>
                <a:ea typeface="맑은 고딕"/>
              </a:rPr>
              <a:t> ~ 5</a:t>
            </a:r>
            <a:r>
              <a:rPr lang="ko-KR" altLang="en-US" sz="1500" b="1" kern="0" err="1">
                <a:solidFill>
                  <a:sysClr val="windowText" lastClr="000000"/>
                </a:solidFill>
                <a:ea typeface="맑은 고딕"/>
              </a:rPr>
              <a:t>년이상</a:t>
            </a: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 사용기간을 크게 결제하는 경우 할인을 제공하는 방식으로 진행</a:t>
            </a:r>
            <a:r>
              <a:rPr lang="en-US" altLang="ko-KR" sz="1500" b="1" kern="0">
                <a:solidFill>
                  <a:sysClr val="windowText" lastClr="000000"/>
                </a:solidFill>
                <a:ea typeface="맑은 고딕"/>
              </a:rPr>
              <a:t>.</a:t>
            </a:r>
            <a:endParaRPr lang="en-US" altLang="ko-KR" sz="1500" b="1" kern="0">
              <a:solidFill>
                <a:sysClr val="windowText" lastClr="000000"/>
              </a:solidFill>
              <a:ea typeface="맑은 고딕"/>
              <a:cs typeface="Calibri"/>
            </a:endParaRPr>
          </a:p>
          <a:p>
            <a:pPr latinLnBrk="0">
              <a:lnSpc>
                <a:spcPct val="150000"/>
              </a:lnSpc>
            </a:pPr>
            <a:endParaRPr lang="en-US" altLang="ko-KR" sz="1500" b="1" kern="0">
              <a:solidFill>
                <a:sysClr val="windowText" lastClr="000000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최근 소프트웨어 시장이 </a:t>
            </a:r>
            <a:r>
              <a:rPr lang="ko-KR" altLang="en-US" sz="1500" b="1" kern="0" err="1">
                <a:solidFill>
                  <a:sysClr val="windowText" lastClr="000000"/>
                </a:solidFill>
                <a:ea typeface="맑은 고딕"/>
              </a:rPr>
              <a:t>영구라이센스는</a:t>
            </a: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 없어지고 구독형으로 바뀌는 추세이며 한번 팔아서 잠깐의 수익보단</a:t>
            </a:r>
            <a:endParaRPr lang="en-US" altLang="ko-KR" sz="1500" b="1" kern="0">
              <a:solidFill>
                <a:sysClr val="windowText" lastClr="000000"/>
              </a:solidFill>
              <a:ea typeface="맑은 고딕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장기 계약을 통해 할인율을 </a:t>
            </a:r>
            <a:r>
              <a:rPr lang="ko-KR" altLang="en-US" sz="1500" b="1" kern="0" err="1">
                <a:solidFill>
                  <a:sysClr val="windowText" lastClr="000000"/>
                </a:solidFill>
                <a:ea typeface="맑은 고딕"/>
              </a:rPr>
              <a:t>많이주고</a:t>
            </a: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 지속적인 수입을 </a:t>
            </a:r>
            <a:r>
              <a:rPr lang="ko-KR" altLang="en-US" sz="1500" b="1" kern="0" err="1">
                <a:solidFill>
                  <a:sysClr val="windowText" lastClr="000000"/>
                </a:solidFill>
                <a:ea typeface="맑은 고딕"/>
              </a:rPr>
              <a:t>만드는것이</a:t>
            </a: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 </a:t>
            </a:r>
            <a:r>
              <a:rPr lang="ko-KR" altLang="en-US" sz="1500" b="1" kern="0" err="1">
                <a:solidFill>
                  <a:sysClr val="windowText" lastClr="000000"/>
                </a:solidFill>
                <a:ea typeface="맑은 고딕"/>
              </a:rPr>
              <a:t>좋을것이라</a:t>
            </a:r>
            <a:r>
              <a:rPr lang="ko-KR" altLang="en-US" sz="1500" b="1" kern="0">
                <a:solidFill>
                  <a:sysClr val="windowText" lastClr="000000"/>
                </a:solidFill>
                <a:ea typeface="맑은 고딕"/>
              </a:rPr>
              <a:t> 생각됨</a:t>
            </a:r>
            <a:r>
              <a:rPr lang="en-US" altLang="ko-KR" sz="1500" b="1" kern="0">
                <a:solidFill>
                  <a:sysClr val="windowText" lastClr="000000"/>
                </a:solidFill>
                <a:ea typeface="맑은 고딕"/>
              </a:rPr>
              <a:t>.</a:t>
            </a:r>
            <a:endParaRPr lang="en-US" altLang="ko-KR" sz="1500" b="1" kern="0">
              <a:solidFill>
                <a:sysClr val="windowText" lastClr="000000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31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CD1E4-7E88-2A9D-48E7-522BB3AA1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0D6D9A9E-B1E6-DADD-5AF8-3502DC2833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/>
              <a:t>프로그램 판매 전략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23416234-6B4C-1730-B6BB-A0968E9198FE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9B206B8-C60C-CECA-E0FC-02C5B1E2BA0A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CA8DF0-85A6-9808-D58F-8A8C0D59DC9F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라이선스 방식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AEDC466-3710-C856-765F-63C05AE29741}"/>
              </a:ext>
            </a:extLst>
          </p:cNvPr>
          <p:cNvSpPr/>
          <p:nvPr/>
        </p:nvSpPr>
        <p:spPr>
          <a:xfrm>
            <a:off x="304800" y="1608881"/>
            <a:ext cx="1905965" cy="4182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라이선스 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166D6-2F1F-B765-A5BA-7E66F36F1783}"/>
              </a:ext>
            </a:extLst>
          </p:cNvPr>
          <p:cNvSpPr txBox="1"/>
          <p:nvPr/>
        </p:nvSpPr>
        <p:spPr>
          <a:xfrm>
            <a:off x="680261" y="2043419"/>
            <a:ext cx="1035041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1.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라이선스를 추가적으로 개발하지않고 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DB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를 이용하여 사용을 제한함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.</a:t>
            </a: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    (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인트라넷 환경이든 온라인환경이든 관리하는데 있어 제한이 적음 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)</a:t>
            </a:r>
          </a:p>
          <a:p>
            <a:pPr latinLnBrk="0"/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2.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필요한 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DB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항목</a:t>
            </a:r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3.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최종사용일</a:t>
            </a:r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  - SDAS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로그인을 시도 할 때 </a:t>
            </a:r>
            <a:r>
              <a:rPr lang="ko-KR" altLang="en-US" sz="1400" b="1" kern="0">
                <a:solidFill>
                  <a:schemeClr val="accent2"/>
                </a:solidFill>
              </a:rPr>
              <a:t>최종 사용일 </a:t>
            </a:r>
            <a:r>
              <a:rPr lang="en-US" altLang="ko-KR" sz="1400" b="1" kern="0">
                <a:solidFill>
                  <a:schemeClr val="accent2"/>
                </a:solidFill>
              </a:rPr>
              <a:t>&lt; </a:t>
            </a:r>
            <a:r>
              <a:rPr lang="ko-KR" altLang="en-US" sz="1400" b="1" kern="0">
                <a:solidFill>
                  <a:schemeClr val="accent2"/>
                </a:solidFill>
              </a:rPr>
              <a:t>현재 시간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을 비교하여 현재시간이 최종사용일보다 큰지 확인</a:t>
            </a:r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   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만약 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“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최종사용일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”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이 현재시간보다 큰 경우 알림 메시지 후 접속불가능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.</a:t>
            </a:r>
          </a:p>
          <a:p>
            <a:pPr latinLnBrk="0"/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4.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사용 종료일</a:t>
            </a:r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  - 3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번을 통과 한 후 </a:t>
            </a:r>
            <a:r>
              <a:rPr lang="ko-KR" altLang="en-US" sz="1400" b="1" kern="0">
                <a:solidFill>
                  <a:schemeClr val="accent2"/>
                </a:solidFill>
              </a:rPr>
              <a:t>현재시간 </a:t>
            </a:r>
            <a:r>
              <a:rPr lang="en-US" altLang="ko-KR" sz="1400" b="1" kern="0">
                <a:solidFill>
                  <a:schemeClr val="accent2"/>
                </a:solidFill>
              </a:rPr>
              <a:t>&lt; </a:t>
            </a:r>
            <a:r>
              <a:rPr lang="ko-KR" altLang="en-US" sz="1400" b="1" kern="0">
                <a:solidFill>
                  <a:schemeClr val="accent2"/>
                </a:solidFill>
              </a:rPr>
              <a:t>사용종료일을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비교하여 현재시간이 사용종료일보다 작은경우 로그인이 가능하게 하며</a:t>
            </a:r>
            <a:endParaRPr lang="en-US" altLang="ko-KR" sz="14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400" kern="0">
                <a:solidFill>
                  <a:sysClr val="windowText" lastClr="000000"/>
                </a:solidFill>
              </a:rPr>
              <a:t>    </a:t>
            </a:r>
            <a:r>
              <a:rPr lang="ko-KR" altLang="en-US" sz="1400" kern="0">
                <a:solidFill>
                  <a:sysClr val="windowText" lastClr="000000"/>
                </a:solidFill>
              </a:rPr>
              <a:t>현재시간이 사용종료일보다 큰 경우 사용기간 만료 알림 후 접속 불가능</a:t>
            </a:r>
            <a:r>
              <a:rPr lang="en-US" altLang="ko-KR" sz="1400" kern="0">
                <a:solidFill>
                  <a:sysClr val="windowText" lastClr="000000"/>
                </a:solidFill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9E0C47-B002-1397-B0C3-F4D1108D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25229"/>
              </p:ext>
            </p:extLst>
          </p:nvPr>
        </p:nvGraphicFramePr>
        <p:xfrm>
          <a:off x="909256" y="3166960"/>
          <a:ext cx="2100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162">
                  <a:extLst>
                    <a:ext uri="{9D8B030D-6E8A-4147-A177-3AD203B41FA5}">
                      <a16:colId xmlns:a16="http://schemas.microsoft.com/office/drawing/2014/main" val="2595495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최종 사용일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 종료일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5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사용가능 회원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41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91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EA00D-A28F-2801-98A4-EB20E3E2D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265ADA2C-9B11-8FB3-4425-5A8398BB9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/>
              <a:t>프로그램 판매 전략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3FE8A75C-C4A4-A64F-848A-AC3C5756B329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E0C53D6-C930-27B8-A40A-52A99C796983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488ECF-DD7C-E07A-3D49-D68F8004A3D1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판매비용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E7C15-3995-3240-D199-388090A78F2B}"/>
              </a:ext>
            </a:extLst>
          </p:cNvPr>
          <p:cNvSpPr txBox="1"/>
          <p:nvPr/>
        </p:nvSpPr>
        <p:spPr>
          <a:xfrm>
            <a:off x="381000" y="1449392"/>
            <a:ext cx="10755526" cy="402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500" b="1" kern="0">
                <a:solidFill>
                  <a:sysClr val="windowText" lastClr="000000"/>
                </a:solidFill>
              </a:rPr>
              <a:t>1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년 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3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계정 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1000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만원 기준 표 예시</a:t>
            </a:r>
            <a:endParaRPr lang="en-US" altLang="ko-KR" sz="1500" b="1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C941D44-34C3-B987-0826-C8EC5BC0B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93104"/>
              </p:ext>
            </p:extLst>
          </p:nvPr>
        </p:nvGraphicFramePr>
        <p:xfrm>
          <a:off x="558928" y="1970540"/>
          <a:ext cx="5940901" cy="407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287">
                  <a:extLst>
                    <a:ext uri="{9D8B030D-6E8A-4147-A177-3AD203B41FA5}">
                      <a16:colId xmlns:a16="http://schemas.microsoft.com/office/drawing/2014/main" val="1528441981"/>
                    </a:ext>
                  </a:extLst>
                </a:gridCol>
                <a:gridCol w="1967696">
                  <a:extLst>
                    <a:ext uri="{9D8B030D-6E8A-4147-A177-3AD203B41FA5}">
                      <a16:colId xmlns:a16="http://schemas.microsoft.com/office/drawing/2014/main" val="3444397592"/>
                    </a:ext>
                  </a:extLst>
                </a:gridCol>
                <a:gridCol w="2071869">
                  <a:extLst>
                    <a:ext uri="{9D8B030D-6E8A-4147-A177-3AD203B41FA5}">
                      <a16:colId xmlns:a16="http://schemas.microsoft.com/office/drawing/2014/main" val="4023675443"/>
                    </a:ext>
                  </a:extLst>
                </a:gridCol>
                <a:gridCol w="1187049">
                  <a:extLst>
                    <a:ext uri="{9D8B030D-6E8A-4147-A177-3AD203B41FA5}">
                      <a16:colId xmlns:a16="http://schemas.microsoft.com/office/drawing/2014/main" val="4123491462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3계정 </a:t>
                      </a:r>
                      <a:r>
                        <a:rPr lang="en-US" altLang="ko-KR" sz="1400"/>
                        <a:t>1000</a:t>
                      </a:r>
                      <a:r>
                        <a:rPr lang="ko-KR" altLang="en-US" sz="1400"/>
                        <a:t>기준 할인</a:t>
                      </a:r>
                      <a:r>
                        <a:rPr lang="en-US" altLang="ko-KR" sz="1400"/>
                        <a:t>X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r>
                        <a:rPr lang="ko-KR" altLang="en-US" sz="1400"/>
                        <a:t>계정 </a:t>
                      </a:r>
                      <a:r>
                        <a:rPr lang="en-US" altLang="ko-KR" sz="1400"/>
                        <a:t>1000</a:t>
                      </a:r>
                      <a:r>
                        <a:rPr lang="ko-KR" altLang="en-US" sz="1400"/>
                        <a:t>기준 할인</a:t>
                      </a:r>
                      <a:r>
                        <a:rPr lang="en-US" altLang="ko-KR" sz="1400"/>
                        <a:t>O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매년 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6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sz="14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1000 </a:t>
                      </a:r>
                      <a:endParaRPr lang="ko-KR" altLang="en-US" sz="140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0% (1000)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fontAlgn="b" latinLnBrk="1"/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683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sz="14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2000 </a:t>
                      </a:r>
                      <a:endParaRPr lang="ko-KR" altLang="en-US" sz="140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-60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(1940)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fontAlgn="b" latinLnBrk="1"/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586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r>
                        <a:rPr lang="ko-KR" altLang="en-US" sz="140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sz="14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3000 </a:t>
                      </a:r>
                      <a:endParaRPr lang="ko-KR" altLang="en-US" sz="140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-210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(2790)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fontAlgn="b" latinLnBrk="1"/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553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sz="14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4000 </a:t>
                      </a:r>
                      <a:endParaRPr lang="ko-KR" altLang="en-US" sz="140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-400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(3600)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fontAlgn="b" latinLnBrk="1"/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338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sz="14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5000 </a:t>
                      </a:r>
                      <a:endParaRPr lang="ko-KR" altLang="en-US" sz="140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-750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(4250)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fontAlgn="b" latinLnBrk="1"/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59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r>
                        <a:rPr lang="ko-KR" altLang="en-US" sz="140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sz="14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6000 </a:t>
                      </a:r>
                      <a:endParaRPr lang="ko-KR" altLang="en-US" sz="140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-1020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(4980)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fontAlgn="b" latinLnBrk="1"/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114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</a:t>
                      </a:r>
                      <a:r>
                        <a:rPr lang="ko-KR" altLang="en-US" sz="140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sz="14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7000 </a:t>
                      </a:r>
                      <a:endParaRPr lang="ko-KR" altLang="en-US" sz="140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19%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-1330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(5670)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fontAlgn="b" latinLnBrk="1"/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080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sz="14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8000 </a:t>
                      </a:r>
                      <a:endParaRPr lang="ko-KR" altLang="en-US" sz="140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22%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-1760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(6240)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fontAlgn="b" latinLnBrk="1"/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305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</a:t>
                      </a:r>
                      <a:r>
                        <a:rPr lang="ko-KR" altLang="en-US" sz="140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sz="14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9000 </a:t>
                      </a:r>
                      <a:endParaRPr lang="ko-KR" altLang="en-US" sz="140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-2250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(6750)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fontAlgn="b" latinLnBrk="1"/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719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10</a:t>
                      </a:r>
                      <a:r>
                        <a:rPr lang="ko-KR" altLang="en-US" sz="140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latinLnBrk="1"/>
                      <a:r>
                        <a:rPr lang="en-US" sz="14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10000 </a:t>
                      </a:r>
                      <a:endParaRPr lang="ko-KR" altLang="en-US" sz="140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30%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-3000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(7000)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fontAlgn="b" latinLnBrk="1"/>
                      <a:r>
                        <a:rPr lang="en-US" altLang="ko-KR" sz="14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8925673"/>
                  </a:ext>
                </a:extLst>
              </a:tr>
            </a:tbl>
          </a:graphicData>
        </a:graphic>
      </p:graphicFrame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1EAEDED7-48D8-70FD-0236-3FA7308883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995852"/>
              </p:ext>
            </p:extLst>
          </p:nvPr>
        </p:nvGraphicFramePr>
        <p:xfrm>
          <a:off x="6546009" y="1970539"/>
          <a:ext cx="5417392" cy="4079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9563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D3BC0-F359-6A22-9A5A-6E283B26E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69019B67-F9B5-829A-ABE6-14FFC43D79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/>
              <a:t>프로그램 판매 전략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4E62CBEA-BFC6-3970-F677-5F04C8309724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24E476B-CF96-6882-3229-5227F7A50035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4BCCA2-B8B7-6D48-F85C-41B4C29E7A16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판매비용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03689-5EFB-0AF0-CDC2-BF03C07C06A0}"/>
              </a:ext>
            </a:extLst>
          </p:cNvPr>
          <p:cNvSpPr txBox="1"/>
          <p:nvPr/>
        </p:nvSpPr>
        <p:spPr>
          <a:xfrm>
            <a:off x="381000" y="1449392"/>
            <a:ext cx="10755526" cy="402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500" b="1" kern="0">
                <a:solidFill>
                  <a:sysClr val="windowText" lastClr="000000"/>
                </a:solidFill>
              </a:rPr>
              <a:t>계정당 표 예시 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( 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사용자 계정도 늘린상태로 장기결제를 하면 추가할인을 받는다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998988F-F8DB-7158-AF9E-7496A9ACF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3382"/>
              </p:ext>
            </p:extLst>
          </p:nvPr>
        </p:nvGraphicFramePr>
        <p:xfrm>
          <a:off x="558928" y="1970540"/>
          <a:ext cx="594090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10">
                  <a:extLst>
                    <a:ext uri="{9D8B030D-6E8A-4147-A177-3AD203B41FA5}">
                      <a16:colId xmlns:a16="http://schemas.microsoft.com/office/drawing/2014/main" val="1528441981"/>
                    </a:ext>
                  </a:extLst>
                </a:gridCol>
                <a:gridCol w="1585732">
                  <a:extLst>
                    <a:ext uri="{9D8B030D-6E8A-4147-A177-3AD203B41FA5}">
                      <a16:colId xmlns:a16="http://schemas.microsoft.com/office/drawing/2014/main" val="3444397592"/>
                    </a:ext>
                  </a:extLst>
                </a:gridCol>
                <a:gridCol w="1782501">
                  <a:extLst>
                    <a:ext uri="{9D8B030D-6E8A-4147-A177-3AD203B41FA5}">
                      <a16:colId xmlns:a16="http://schemas.microsoft.com/office/drawing/2014/main" val="4023675443"/>
                    </a:ext>
                  </a:extLst>
                </a:gridCol>
                <a:gridCol w="1777359">
                  <a:extLst>
                    <a:ext uri="{9D8B030D-6E8A-4147-A177-3AD203B41FA5}">
                      <a16:colId xmlns:a16="http://schemas.microsoft.com/office/drawing/2014/main" val="4123491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단기 결계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년 기준 할인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10</a:t>
                      </a:r>
                      <a:r>
                        <a:rPr lang="ko-KR" altLang="en-US" sz="1400"/>
                        <a:t>년 기준 할인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6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sz="14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1000 + 300 = 1300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-975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(5525)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-3900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(9100)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683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ko-KR" altLang="en-US" sz="140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2000 + 300 = 1600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-1200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(6800)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30%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-4800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(11200)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586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ko-KR" altLang="en-US" sz="140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3000 + 200 = 1800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15%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-1350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(7650)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30%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-5400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(12600)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553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4"/>
                          </a:solidFill>
                        </a:rPr>
                        <a:t>7</a:t>
                      </a:r>
                      <a:endParaRPr lang="ko-KR" altLang="en-US" sz="14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4000 + 200 = 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-1500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(8500)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-6000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(14000)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338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5"/>
                          </a:solidFill>
                        </a:rPr>
                        <a:t>8</a:t>
                      </a:r>
                      <a:endParaRPr lang="ko-KR" altLang="en-US" sz="140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5000 + 150 = 2150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-1612.5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(9137.5)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30%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-6450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(15050)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59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ko-KR" altLang="en-US" sz="14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6000 + 150 = 2300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-1725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(9775)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-6900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(16100)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114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rgbClr val="2C4D75"/>
                          </a:solidFill>
                        </a:rPr>
                        <a:t>10</a:t>
                      </a:r>
                      <a:endParaRPr lang="ko-KR" altLang="en-US" sz="1400">
                        <a:solidFill>
                          <a:srgbClr val="2C4D7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7000 + 150 = 2450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-1837.5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(10412.5)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30%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-7350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(17150)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080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rgbClr val="772C2A"/>
                          </a:solidFill>
                        </a:rPr>
                        <a:t>11</a:t>
                      </a:r>
                      <a:endParaRPr lang="ko-KR" altLang="en-US" sz="1400">
                        <a:solidFill>
                          <a:srgbClr val="772C2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8000 + 150 = 2600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-1950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(11050)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-7800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(18200)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305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rgbClr val="5F7530"/>
                          </a:solidFill>
                        </a:rPr>
                        <a:t>12</a:t>
                      </a:r>
                      <a:endParaRPr lang="ko-KR" altLang="en-US" sz="1400">
                        <a:solidFill>
                          <a:srgbClr val="5F753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9000 + 100 = 2700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-2025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(11475)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-8100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(18900)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719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rgbClr val="4D3B62"/>
                          </a:solidFill>
                        </a:rPr>
                        <a:t>13</a:t>
                      </a:r>
                      <a:endParaRPr lang="ko-KR" altLang="en-US" sz="1400">
                        <a:solidFill>
                          <a:srgbClr val="4D3B6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10000 + 100 = 2800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-2100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(11900)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30% </a:t>
                      </a:r>
                      <a:r>
                        <a:rPr lang="en-US" altLang="ko-KR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-8400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(19600)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8925673"/>
                  </a:ext>
                </a:extLst>
              </a:tr>
            </a:tbl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522E49E1-2EC6-A099-7BAF-8C98FC1925BE}"/>
              </a:ext>
            </a:extLst>
          </p:cNvPr>
          <p:cNvGraphicFramePr/>
          <p:nvPr/>
        </p:nvGraphicFramePr>
        <p:xfrm>
          <a:off x="6701389" y="1852439"/>
          <a:ext cx="5490611" cy="4638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2007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C5D16-E92D-EA3A-C950-8E7CB79E4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02EE874A-998D-D867-3496-5E7B9D7628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/>
              <a:t>프로그램 판매 전략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F42878D5-FE22-8D68-FC9C-CB8ECB89C8D0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EBC001-F245-6337-5EFE-4D7F8309B8AE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AA9C74-8AB5-1880-2E86-D907AEF154C7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판매비용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36F82-8F81-1865-CB44-4AAFAB168318}"/>
              </a:ext>
            </a:extLst>
          </p:cNvPr>
          <p:cNvSpPr txBox="1"/>
          <p:nvPr/>
        </p:nvSpPr>
        <p:spPr>
          <a:xfrm>
            <a:off x="381000" y="1449392"/>
            <a:ext cx="10755526" cy="402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500" b="1" kern="0">
                <a:solidFill>
                  <a:sysClr val="windowText" lastClr="000000"/>
                </a:solidFill>
              </a:rPr>
              <a:t>계정당 가격표 예시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E6FBC4-EAA2-0E3D-69A8-37ACE5A5CC6D}"/>
              </a:ext>
            </a:extLst>
          </p:cNvPr>
          <p:cNvSpPr/>
          <p:nvPr/>
        </p:nvSpPr>
        <p:spPr>
          <a:xfrm>
            <a:off x="489524" y="2027977"/>
            <a:ext cx="3087231" cy="41102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chemeClr val="tx1"/>
                </a:solidFill>
              </a:rPr>
              <a:t>Basic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사용자 </a:t>
            </a:r>
            <a:r>
              <a:rPr lang="en-US" altLang="ko-KR">
                <a:solidFill>
                  <a:schemeClr val="tx1"/>
                </a:solidFill>
              </a:rPr>
              <a:t>3</a:t>
            </a:r>
            <a:r>
              <a:rPr lang="ko-KR" altLang="en-US">
                <a:solidFill>
                  <a:schemeClr val="tx1"/>
                </a:solidFill>
              </a:rPr>
              <a:t>명 제공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Account 1</a:t>
            </a:r>
            <a:r>
              <a:rPr lang="ko-KR" altLang="en-US">
                <a:solidFill>
                  <a:schemeClr val="tx1"/>
                </a:solidFill>
              </a:rPr>
              <a:t>개 추가당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3,000,000 </a:t>
            </a:r>
            <a:r>
              <a:rPr lang="ko-KR" altLang="en-US">
                <a:solidFill>
                  <a:schemeClr val="tx1"/>
                </a:solidFill>
              </a:rPr>
              <a:t>￦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혜택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Server </a:t>
            </a:r>
            <a:r>
              <a:rPr lang="ko-KR" altLang="en-US" sz="1200">
                <a:solidFill>
                  <a:schemeClr val="tx1"/>
                </a:solidFill>
              </a:rPr>
              <a:t>용량 </a:t>
            </a:r>
            <a:r>
              <a:rPr lang="en-US" altLang="ko-KR" sz="1200">
                <a:solidFill>
                  <a:schemeClr val="tx1"/>
                </a:solidFill>
              </a:rPr>
              <a:t>4TB </a:t>
            </a:r>
            <a:r>
              <a:rPr lang="ko-KR" altLang="en-US" sz="1200">
                <a:solidFill>
                  <a:schemeClr val="tx1"/>
                </a:solidFill>
              </a:rPr>
              <a:t>제한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4823949-0119-D160-D7C8-D10BB438BEFB}"/>
              </a:ext>
            </a:extLst>
          </p:cNvPr>
          <p:cNvSpPr/>
          <p:nvPr/>
        </p:nvSpPr>
        <p:spPr>
          <a:xfrm>
            <a:off x="4462487" y="2027976"/>
            <a:ext cx="3087231" cy="41102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err="1">
                <a:solidFill>
                  <a:schemeClr val="tx1"/>
                </a:solidFill>
              </a:rPr>
              <a:t>Primium</a:t>
            </a:r>
            <a:endParaRPr lang="en-US" altLang="ko-KR" sz="3000" b="1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사용자 </a:t>
            </a:r>
            <a:r>
              <a:rPr lang="en-US" altLang="ko-KR">
                <a:solidFill>
                  <a:schemeClr val="tx1"/>
                </a:solidFill>
              </a:rPr>
              <a:t>10</a:t>
            </a:r>
            <a:r>
              <a:rPr lang="ko-KR" altLang="en-US">
                <a:solidFill>
                  <a:schemeClr val="tx1"/>
                </a:solidFill>
              </a:rPr>
              <a:t>명 부터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Account 1</a:t>
            </a:r>
            <a:r>
              <a:rPr lang="ko-KR" altLang="en-US">
                <a:solidFill>
                  <a:schemeClr val="tx1"/>
                </a:solidFill>
              </a:rPr>
              <a:t>개 추가당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2,000,000 </a:t>
            </a:r>
            <a:r>
              <a:rPr lang="ko-KR" altLang="en-US">
                <a:solidFill>
                  <a:schemeClr val="tx1"/>
                </a:solidFill>
              </a:rPr>
              <a:t>￦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혜택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Server </a:t>
            </a:r>
            <a:r>
              <a:rPr lang="ko-KR" altLang="en-US" sz="1200">
                <a:solidFill>
                  <a:schemeClr val="tx1"/>
                </a:solidFill>
              </a:rPr>
              <a:t>용량 </a:t>
            </a:r>
            <a:r>
              <a:rPr lang="en-US" altLang="ko-KR" sz="1200">
                <a:solidFill>
                  <a:schemeClr val="tx1"/>
                </a:solidFill>
              </a:rPr>
              <a:t>8TB </a:t>
            </a:r>
            <a:r>
              <a:rPr lang="ko-KR" altLang="en-US" sz="1200">
                <a:solidFill>
                  <a:schemeClr val="tx1"/>
                </a:solidFill>
              </a:rPr>
              <a:t>제한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A3E0DC-9A20-7710-71AB-BB14D6FD31BD}"/>
              </a:ext>
            </a:extLst>
          </p:cNvPr>
          <p:cNvSpPr/>
          <p:nvPr/>
        </p:nvSpPr>
        <p:spPr>
          <a:xfrm>
            <a:off x="8435450" y="2027976"/>
            <a:ext cx="3087231" cy="41102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chemeClr val="tx1"/>
                </a:solidFill>
              </a:rPr>
              <a:t>Enterprise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사용자 </a:t>
            </a:r>
            <a:r>
              <a:rPr lang="en-US" altLang="ko-KR">
                <a:solidFill>
                  <a:schemeClr val="tx1"/>
                </a:solidFill>
              </a:rPr>
              <a:t>30</a:t>
            </a:r>
            <a:r>
              <a:rPr lang="ko-KR" altLang="en-US">
                <a:solidFill>
                  <a:schemeClr val="tx1"/>
                </a:solidFill>
              </a:rPr>
              <a:t>명 부터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Account 1</a:t>
            </a:r>
            <a:r>
              <a:rPr lang="ko-KR" altLang="en-US">
                <a:solidFill>
                  <a:schemeClr val="tx1"/>
                </a:solidFill>
              </a:rPr>
              <a:t>개 추가당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1,000,000 </a:t>
            </a:r>
            <a:r>
              <a:rPr lang="ko-KR" altLang="en-US">
                <a:solidFill>
                  <a:schemeClr val="tx1"/>
                </a:solidFill>
              </a:rPr>
              <a:t>￦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혜택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Server </a:t>
            </a:r>
            <a:r>
              <a:rPr lang="ko-KR" altLang="en-US" sz="1200">
                <a:solidFill>
                  <a:schemeClr val="tx1"/>
                </a:solidFill>
              </a:rPr>
              <a:t>용량 </a:t>
            </a:r>
            <a:r>
              <a:rPr lang="en-US" altLang="ko-KR" sz="1200">
                <a:solidFill>
                  <a:schemeClr val="tx1"/>
                </a:solidFill>
              </a:rPr>
              <a:t>12TB + </a:t>
            </a:r>
            <a:r>
              <a:rPr lang="ko-KR" altLang="en-US" sz="1200" err="1">
                <a:solidFill>
                  <a:schemeClr val="tx1"/>
                </a:solidFill>
              </a:rPr>
              <a:t>제한없음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5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C5D16-E92D-EA3A-C950-8E7CB79E4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02EE874A-998D-D867-3496-5E7B9D7628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/>
              <a:t>프로그램 판매 전략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F42878D5-FE22-8D68-FC9C-CB8ECB89C8D0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EBC001-F245-6337-5EFE-4D7F8309B8AE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AA9C74-8AB5-1880-2E86-D907AEF154C7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판매비용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36F82-8F81-1865-CB44-4AAFAB168318}"/>
              </a:ext>
            </a:extLst>
          </p:cNvPr>
          <p:cNvSpPr txBox="1"/>
          <p:nvPr/>
        </p:nvSpPr>
        <p:spPr>
          <a:xfrm>
            <a:off x="381000" y="1449392"/>
            <a:ext cx="10755526" cy="402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500" b="1" kern="0">
                <a:solidFill>
                  <a:sysClr val="windowText" lastClr="000000"/>
                </a:solidFill>
              </a:rPr>
              <a:t>계정당 가격표 예시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E6FBC4-EAA2-0E3D-69A8-37ACE5A5CC6D}"/>
              </a:ext>
            </a:extLst>
          </p:cNvPr>
          <p:cNvSpPr/>
          <p:nvPr/>
        </p:nvSpPr>
        <p:spPr>
          <a:xfrm>
            <a:off x="489524" y="2027977"/>
            <a:ext cx="3060000" cy="5052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BASIC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4823949-0119-D160-D7C8-D10BB438BEFB}"/>
              </a:ext>
            </a:extLst>
          </p:cNvPr>
          <p:cNvSpPr/>
          <p:nvPr/>
        </p:nvSpPr>
        <p:spPr>
          <a:xfrm>
            <a:off x="4566000" y="2027976"/>
            <a:ext cx="3060000" cy="5052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PREMIUM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A3E0DC-9A20-7710-71AB-BB14D6FD31BD}"/>
              </a:ext>
            </a:extLst>
          </p:cNvPr>
          <p:cNvSpPr/>
          <p:nvPr/>
        </p:nvSpPr>
        <p:spPr>
          <a:xfrm>
            <a:off x="8642476" y="2027976"/>
            <a:ext cx="3060000" cy="5052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ENTERPRISE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344D54-E5B0-1C87-504C-846B592601D2}"/>
              </a:ext>
            </a:extLst>
          </p:cNvPr>
          <p:cNvSpPr/>
          <p:nvPr/>
        </p:nvSpPr>
        <p:spPr>
          <a:xfrm>
            <a:off x="489524" y="2821321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Up to 3 Users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13D14A-8D99-B19B-875B-92FE40A82C63}"/>
              </a:ext>
            </a:extLst>
          </p:cNvPr>
          <p:cNvSpPr/>
          <p:nvPr/>
        </p:nvSpPr>
        <p:spPr>
          <a:xfrm>
            <a:off x="4566000" y="2821321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From 10 Users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D23BF4-89D0-B5BD-6CB7-FBEB8BC6916B}"/>
              </a:ext>
            </a:extLst>
          </p:cNvPr>
          <p:cNvSpPr/>
          <p:nvPr/>
        </p:nvSpPr>
        <p:spPr>
          <a:xfrm>
            <a:off x="8642476" y="2821321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From 30 Users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9EC728-FEEA-7860-88E2-B8DACD3C0F34}"/>
              </a:ext>
            </a:extLst>
          </p:cNvPr>
          <p:cNvSpPr/>
          <p:nvPr/>
        </p:nvSpPr>
        <p:spPr>
          <a:xfrm>
            <a:off x="489524" y="3507920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₩3,000,000 / </a:t>
            </a:r>
            <a:r>
              <a:rPr lang="ko-KR" altLang="en-US">
                <a:solidFill>
                  <a:schemeClr val="tx1"/>
                </a:solidFill>
              </a:rPr>
              <a:t>추가 계정당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AA1D81-EB5D-BF5D-EBEB-9FCA68044E8C}"/>
              </a:ext>
            </a:extLst>
          </p:cNvPr>
          <p:cNvSpPr/>
          <p:nvPr/>
        </p:nvSpPr>
        <p:spPr>
          <a:xfrm>
            <a:off x="489524" y="5553545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Basic Upgrade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2BDCBC-3148-560B-FCF7-10A27EB7AF8E}"/>
              </a:ext>
            </a:extLst>
          </p:cNvPr>
          <p:cNvSpPr/>
          <p:nvPr/>
        </p:nvSpPr>
        <p:spPr>
          <a:xfrm>
            <a:off x="4566000" y="5553545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Priority Upgrade &amp; Custom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23AC74-CE99-E61C-CF41-8FA9C0FFE1B6}"/>
              </a:ext>
            </a:extLst>
          </p:cNvPr>
          <p:cNvSpPr/>
          <p:nvPr/>
        </p:nvSpPr>
        <p:spPr>
          <a:xfrm>
            <a:off x="8642476" y="5553545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Premium Upgrade &amp; Custom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11B2C7-7B2A-CF1D-0BAC-435FE7215C50}"/>
              </a:ext>
            </a:extLst>
          </p:cNvPr>
          <p:cNvSpPr/>
          <p:nvPr/>
        </p:nvSpPr>
        <p:spPr>
          <a:xfrm>
            <a:off x="4566000" y="3507920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₩2,000,000 / </a:t>
            </a:r>
            <a:r>
              <a:rPr lang="ko-KR" altLang="en-US">
                <a:solidFill>
                  <a:schemeClr val="tx1"/>
                </a:solidFill>
              </a:rPr>
              <a:t>추가 계정당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DA1202-87E4-EB20-8445-023801F46623}"/>
              </a:ext>
            </a:extLst>
          </p:cNvPr>
          <p:cNvSpPr/>
          <p:nvPr/>
        </p:nvSpPr>
        <p:spPr>
          <a:xfrm>
            <a:off x="8642476" y="3507920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₩1,000,000 / </a:t>
            </a:r>
            <a:r>
              <a:rPr lang="ko-KR" altLang="en-US">
                <a:solidFill>
                  <a:schemeClr val="tx1"/>
                </a:solidFill>
              </a:rPr>
              <a:t>추가 계정당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8CC411-A27C-472D-D8D7-5535FD54FE95}"/>
              </a:ext>
            </a:extLst>
          </p:cNvPr>
          <p:cNvSpPr/>
          <p:nvPr/>
        </p:nvSpPr>
        <p:spPr>
          <a:xfrm>
            <a:off x="489524" y="4871670"/>
            <a:ext cx="1350427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 TB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99D745-6218-BF2F-3186-B4F62150384D}"/>
              </a:ext>
            </a:extLst>
          </p:cNvPr>
          <p:cNvSpPr/>
          <p:nvPr/>
        </p:nvSpPr>
        <p:spPr>
          <a:xfrm>
            <a:off x="2199097" y="4871670"/>
            <a:ext cx="1350427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Up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to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4 TB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20A5C5-D5D9-D8A2-8FC1-419087D19E59}"/>
              </a:ext>
            </a:extLst>
          </p:cNvPr>
          <p:cNvSpPr/>
          <p:nvPr/>
        </p:nvSpPr>
        <p:spPr>
          <a:xfrm>
            <a:off x="4566000" y="4871670"/>
            <a:ext cx="1350427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 TB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76C33C-4931-E8AE-9C30-1579A366E7CC}"/>
              </a:ext>
            </a:extLst>
          </p:cNvPr>
          <p:cNvSpPr/>
          <p:nvPr/>
        </p:nvSpPr>
        <p:spPr>
          <a:xfrm>
            <a:off x="6275573" y="4871670"/>
            <a:ext cx="1350427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Up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to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8 TB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1BD836-3F2E-D776-48D9-B69848790587}"/>
              </a:ext>
            </a:extLst>
          </p:cNvPr>
          <p:cNvSpPr/>
          <p:nvPr/>
        </p:nvSpPr>
        <p:spPr>
          <a:xfrm>
            <a:off x="8642476" y="4871670"/>
            <a:ext cx="1350427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 TB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C7A02B-32DA-CB57-B5D6-0E1F6A06BD0D}"/>
              </a:ext>
            </a:extLst>
          </p:cNvPr>
          <p:cNvSpPr/>
          <p:nvPr/>
        </p:nvSpPr>
        <p:spPr>
          <a:xfrm>
            <a:off x="10352049" y="4871670"/>
            <a:ext cx="1350427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Up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to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12 TB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B38C2A-B2AE-F1A9-16D9-68DCAD1C87E3}"/>
              </a:ext>
            </a:extLst>
          </p:cNvPr>
          <p:cNvSpPr/>
          <p:nvPr/>
        </p:nvSpPr>
        <p:spPr>
          <a:xfrm>
            <a:off x="489524" y="4189795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Standard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Support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35BEB3-4ABB-9FDD-BBD9-5C4A03971A1F}"/>
              </a:ext>
            </a:extLst>
          </p:cNvPr>
          <p:cNvSpPr/>
          <p:nvPr/>
        </p:nvSpPr>
        <p:spPr>
          <a:xfrm>
            <a:off x="4566000" y="4189795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Priority support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E4D5F8-DB10-2355-C741-C05E539FA141}"/>
              </a:ext>
            </a:extLst>
          </p:cNvPr>
          <p:cNvSpPr/>
          <p:nvPr/>
        </p:nvSpPr>
        <p:spPr>
          <a:xfrm>
            <a:off x="8642476" y="4189795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Premium support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070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C5D16-E92D-EA3A-C950-8E7CB79E4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위쪽 모서리 35">
            <a:extLst>
              <a:ext uri="{FF2B5EF4-FFF2-40B4-BE49-F238E27FC236}">
                <a16:creationId xmlns:a16="http://schemas.microsoft.com/office/drawing/2014/main" id="{5742D358-4E09-9327-D11D-895151D13914}"/>
              </a:ext>
            </a:extLst>
          </p:cNvPr>
          <p:cNvSpPr/>
          <p:nvPr/>
        </p:nvSpPr>
        <p:spPr>
          <a:xfrm>
            <a:off x="4566000" y="2027976"/>
            <a:ext cx="3060000" cy="403081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위쪽 모서리 36">
            <a:extLst>
              <a:ext uri="{FF2B5EF4-FFF2-40B4-BE49-F238E27FC236}">
                <a16:creationId xmlns:a16="http://schemas.microsoft.com/office/drawing/2014/main" id="{B551C197-C2C8-CA7A-8E43-8939CD407A16}"/>
              </a:ext>
            </a:extLst>
          </p:cNvPr>
          <p:cNvSpPr/>
          <p:nvPr/>
        </p:nvSpPr>
        <p:spPr>
          <a:xfrm>
            <a:off x="8642476" y="2027976"/>
            <a:ext cx="3060000" cy="403081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574E0758-EEB3-C2CC-E1F1-A7056D6D7EF7}"/>
              </a:ext>
            </a:extLst>
          </p:cNvPr>
          <p:cNvSpPr/>
          <p:nvPr/>
        </p:nvSpPr>
        <p:spPr>
          <a:xfrm>
            <a:off x="489524" y="2027976"/>
            <a:ext cx="3060000" cy="403081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02EE874A-998D-D867-3496-5E7B9D7628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/>
              <a:t>프로그램 판매 전략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F42878D5-FE22-8D68-FC9C-CB8ECB89C8D0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EBC001-F245-6337-5EFE-4D7F8309B8AE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AA9C74-8AB5-1880-2E86-D907AEF154C7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판매비용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36F82-8F81-1865-CB44-4AAFAB168318}"/>
              </a:ext>
            </a:extLst>
          </p:cNvPr>
          <p:cNvSpPr txBox="1"/>
          <p:nvPr/>
        </p:nvSpPr>
        <p:spPr>
          <a:xfrm>
            <a:off x="381000" y="1449392"/>
            <a:ext cx="10755526" cy="402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500" b="1" kern="0">
                <a:solidFill>
                  <a:sysClr val="windowText" lastClr="000000"/>
                </a:solidFill>
              </a:rPr>
              <a:t>계정당 가격표 예시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E6FBC4-EAA2-0E3D-69A8-37ACE5A5CC6D}"/>
              </a:ext>
            </a:extLst>
          </p:cNvPr>
          <p:cNvSpPr/>
          <p:nvPr/>
        </p:nvSpPr>
        <p:spPr>
          <a:xfrm>
            <a:off x="489524" y="2027977"/>
            <a:ext cx="3060000" cy="505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BASIC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4823949-0119-D160-D7C8-D10BB438BEFB}"/>
              </a:ext>
            </a:extLst>
          </p:cNvPr>
          <p:cNvSpPr/>
          <p:nvPr/>
        </p:nvSpPr>
        <p:spPr>
          <a:xfrm>
            <a:off x="4566000" y="2027976"/>
            <a:ext cx="3060000" cy="505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PREMIUM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A3E0DC-9A20-7710-71AB-BB14D6FD31BD}"/>
              </a:ext>
            </a:extLst>
          </p:cNvPr>
          <p:cNvSpPr/>
          <p:nvPr/>
        </p:nvSpPr>
        <p:spPr>
          <a:xfrm>
            <a:off x="8642476" y="2027976"/>
            <a:ext cx="3060000" cy="505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ENTERPRISE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344D54-E5B0-1C87-504C-846B592601D2}"/>
              </a:ext>
            </a:extLst>
          </p:cNvPr>
          <p:cNvSpPr/>
          <p:nvPr/>
        </p:nvSpPr>
        <p:spPr>
          <a:xfrm>
            <a:off x="489524" y="2821321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Up to 3 Users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13D14A-8D99-B19B-875B-92FE40A82C63}"/>
              </a:ext>
            </a:extLst>
          </p:cNvPr>
          <p:cNvSpPr/>
          <p:nvPr/>
        </p:nvSpPr>
        <p:spPr>
          <a:xfrm>
            <a:off x="4566000" y="2821321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From 10 Users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D23BF4-89D0-B5BD-6CB7-FBEB8BC6916B}"/>
              </a:ext>
            </a:extLst>
          </p:cNvPr>
          <p:cNvSpPr/>
          <p:nvPr/>
        </p:nvSpPr>
        <p:spPr>
          <a:xfrm>
            <a:off x="8642476" y="2821321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From 30 Users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9EC728-FEEA-7860-88E2-B8DACD3C0F34}"/>
              </a:ext>
            </a:extLst>
          </p:cNvPr>
          <p:cNvSpPr/>
          <p:nvPr/>
        </p:nvSpPr>
        <p:spPr>
          <a:xfrm>
            <a:off x="489524" y="3507920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₩3,000,000 / </a:t>
            </a:r>
            <a:r>
              <a:rPr lang="ko-KR" altLang="en-US">
                <a:solidFill>
                  <a:schemeClr val="tx1"/>
                </a:solidFill>
              </a:rPr>
              <a:t>추가 계정당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AA1D81-EB5D-BF5D-EBEB-9FCA68044E8C}"/>
              </a:ext>
            </a:extLst>
          </p:cNvPr>
          <p:cNvSpPr/>
          <p:nvPr/>
        </p:nvSpPr>
        <p:spPr>
          <a:xfrm>
            <a:off x="489524" y="5553545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Basic Upgrade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2BDCBC-3148-560B-FCF7-10A27EB7AF8E}"/>
              </a:ext>
            </a:extLst>
          </p:cNvPr>
          <p:cNvSpPr/>
          <p:nvPr/>
        </p:nvSpPr>
        <p:spPr>
          <a:xfrm>
            <a:off x="4566000" y="5553545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Priority Upgrade &amp; Custom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23AC74-CE99-E61C-CF41-8FA9C0FFE1B6}"/>
              </a:ext>
            </a:extLst>
          </p:cNvPr>
          <p:cNvSpPr/>
          <p:nvPr/>
        </p:nvSpPr>
        <p:spPr>
          <a:xfrm>
            <a:off x="8642476" y="5553545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Premium Upgrade &amp; Custom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11B2C7-7B2A-CF1D-0BAC-435FE7215C50}"/>
              </a:ext>
            </a:extLst>
          </p:cNvPr>
          <p:cNvSpPr/>
          <p:nvPr/>
        </p:nvSpPr>
        <p:spPr>
          <a:xfrm>
            <a:off x="4566000" y="3507920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₩2,000,000 / </a:t>
            </a:r>
            <a:r>
              <a:rPr lang="ko-KR" altLang="en-US">
                <a:solidFill>
                  <a:schemeClr val="tx1"/>
                </a:solidFill>
              </a:rPr>
              <a:t>추가 계정당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DA1202-87E4-EB20-8445-023801F46623}"/>
              </a:ext>
            </a:extLst>
          </p:cNvPr>
          <p:cNvSpPr/>
          <p:nvPr/>
        </p:nvSpPr>
        <p:spPr>
          <a:xfrm>
            <a:off x="8642476" y="3507920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₩1,000,000 / </a:t>
            </a:r>
            <a:r>
              <a:rPr lang="ko-KR" altLang="en-US">
                <a:solidFill>
                  <a:schemeClr val="tx1"/>
                </a:solidFill>
              </a:rPr>
              <a:t>추가 계정당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8CC411-A27C-472D-D8D7-5535FD54FE95}"/>
              </a:ext>
            </a:extLst>
          </p:cNvPr>
          <p:cNvSpPr/>
          <p:nvPr/>
        </p:nvSpPr>
        <p:spPr>
          <a:xfrm>
            <a:off x="489524" y="4871670"/>
            <a:ext cx="1350427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 TB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99D745-6218-BF2F-3186-B4F62150384D}"/>
              </a:ext>
            </a:extLst>
          </p:cNvPr>
          <p:cNvSpPr/>
          <p:nvPr/>
        </p:nvSpPr>
        <p:spPr>
          <a:xfrm>
            <a:off x="2199097" y="4871670"/>
            <a:ext cx="1350427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Up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to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4 TB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20A5C5-D5D9-D8A2-8FC1-419087D19E59}"/>
              </a:ext>
            </a:extLst>
          </p:cNvPr>
          <p:cNvSpPr/>
          <p:nvPr/>
        </p:nvSpPr>
        <p:spPr>
          <a:xfrm>
            <a:off x="4566000" y="4871670"/>
            <a:ext cx="1350427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 TB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76C33C-4931-E8AE-9C30-1579A366E7CC}"/>
              </a:ext>
            </a:extLst>
          </p:cNvPr>
          <p:cNvSpPr/>
          <p:nvPr/>
        </p:nvSpPr>
        <p:spPr>
          <a:xfrm>
            <a:off x="6275573" y="4871670"/>
            <a:ext cx="1350427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Up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to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8 TB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1BD836-3F2E-D776-48D9-B69848790587}"/>
              </a:ext>
            </a:extLst>
          </p:cNvPr>
          <p:cNvSpPr/>
          <p:nvPr/>
        </p:nvSpPr>
        <p:spPr>
          <a:xfrm>
            <a:off x="8642476" y="4871670"/>
            <a:ext cx="1350427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 TB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C7A02B-32DA-CB57-B5D6-0E1F6A06BD0D}"/>
              </a:ext>
            </a:extLst>
          </p:cNvPr>
          <p:cNvSpPr/>
          <p:nvPr/>
        </p:nvSpPr>
        <p:spPr>
          <a:xfrm>
            <a:off x="10352049" y="4871670"/>
            <a:ext cx="1350427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Up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to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12 TB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B38C2A-B2AE-F1A9-16D9-68DCAD1C87E3}"/>
              </a:ext>
            </a:extLst>
          </p:cNvPr>
          <p:cNvSpPr/>
          <p:nvPr/>
        </p:nvSpPr>
        <p:spPr>
          <a:xfrm>
            <a:off x="489524" y="4189795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Standard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Support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35BEB3-4ABB-9FDD-BBD9-5C4A03971A1F}"/>
              </a:ext>
            </a:extLst>
          </p:cNvPr>
          <p:cNvSpPr/>
          <p:nvPr/>
        </p:nvSpPr>
        <p:spPr>
          <a:xfrm>
            <a:off x="4566000" y="4189795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Priority support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E4D5F8-DB10-2355-C741-C05E539FA141}"/>
              </a:ext>
            </a:extLst>
          </p:cNvPr>
          <p:cNvSpPr/>
          <p:nvPr/>
        </p:nvSpPr>
        <p:spPr>
          <a:xfrm>
            <a:off x="8642476" y="4189795"/>
            <a:ext cx="3060000" cy="505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Premium support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70F7A-6F2D-EE30-DD72-6A8F53FA2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94E3B48B-95CB-9D61-3FCD-DDE8E8AAE8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/>
              <a:t>프로그램 판매 전략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2777881B-A559-0B38-7751-E57F91E53C70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4A2924-2B84-7E98-D04E-84338678A42B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09B29B-5770-A3E0-6DF5-A68E00532C3D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라이선스 사용방식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96A1E0D-09B7-D106-F5F8-80FA76D1460A}"/>
              </a:ext>
            </a:extLst>
          </p:cNvPr>
          <p:cNvSpPr/>
          <p:nvPr/>
        </p:nvSpPr>
        <p:spPr>
          <a:xfrm>
            <a:off x="304800" y="1736202"/>
            <a:ext cx="1905965" cy="4182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라이선스 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2EEAE-0E24-C33A-F02F-9C54E8624B25}"/>
              </a:ext>
            </a:extLst>
          </p:cNvPr>
          <p:cNvSpPr txBox="1"/>
          <p:nvPr/>
        </p:nvSpPr>
        <p:spPr>
          <a:xfrm>
            <a:off x="529543" y="2373636"/>
            <a:ext cx="103504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altLang="ko-KR" sz="1600" kern="0">
                <a:solidFill>
                  <a:sysClr val="windowText" lastClr="000000"/>
                </a:solidFill>
              </a:rPr>
              <a:t>4. 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사용가능 회원 수</a:t>
            </a:r>
            <a:endParaRPr lang="en-US" altLang="ko-KR" sz="16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600" kern="0">
                <a:solidFill>
                  <a:sysClr val="windowText" lastClr="000000"/>
                </a:solidFill>
              </a:rPr>
              <a:t>  - 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사용 할 수 있는 사용자의 수를 입력하면 정해진 수 만큼 회원가입을 할 수 있고</a:t>
            </a:r>
            <a:endParaRPr lang="en-US" altLang="ko-KR" sz="16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600" kern="0">
                <a:solidFill>
                  <a:sysClr val="windowText" lastClr="000000"/>
                </a:solidFill>
              </a:rPr>
              <a:t>    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그 이상 가입하려고 하면 더 이상 가입을 할 수 없도록 제한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.</a:t>
            </a:r>
          </a:p>
          <a:p>
            <a:pPr latinLnBrk="0"/>
            <a:endParaRPr lang="en-US" altLang="ko-KR" sz="1600" kern="0">
              <a:solidFill>
                <a:sysClr val="windowText" lastClr="000000"/>
              </a:solidFill>
            </a:endParaRPr>
          </a:p>
          <a:p>
            <a:pPr latinLnBrk="0"/>
            <a:endParaRPr lang="en-US" altLang="ko-KR" sz="16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600" kern="0">
                <a:solidFill>
                  <a:sysClr val="windowText" lastClr="000000"/>
                </a:solidFill>
              </a:rPr>
              <a:t>5. 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사용 종료일 및 사용가능 회원 수 등 제한을 변경 및 갱신을 하는 방법</a:t>
            </a:r>
            <a:endParaRPr lang="en-US" altLang="ko-KR" sz="16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600" kern="0">
                <a:solidFill>
                  <a:sysClr val="windowText" lastClr="000000"/>
                </a:solidFill>
              </a:rPr>
              <a:t>  - 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사용종료일 및 사용가능 회원수를 업데이트 하는 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BAT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파일을 만들고 </a:t>
            </a:r>
            <a:endParaRPr lang="en-US" altLang="ko-KR" sz="16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600" kern="0">
                <a:solidFill>
                  <a:sysClr val="windowText" lastClr="000000"/>
                </a:solidFill>
              </a:rPr>
              <a:t>    BAT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파일의 내용을 볼 수 없도록 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EXE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파일로 변환하여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 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전달하는 방식을 사용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.</a:t>
            </a:r>
          </a:p>
          <a:p>
            <a:pPr latinLnBrk="0"/>
            <a:r>
              <a:rPr lang="en-US" altLang="ko-KR" sz="1600" kern="0">
                <a:solidFill>
                  <a:sysClr val="windowText" lastClr="000000"/>
                </a:solidFill>
              </a:rPr>
              <a:t>    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사용자가 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EXE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파일을 더블클릭 하는것만으로 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DB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가 업데이트 되는 방식을 사용</a:t>
            </a:r>
            <a:endParaRPr lang="en-US" altLang="ko-KR" sz="1600" kern="0">
              <a:solidFill>
                <a:sysClr val="windowText" lastClr="0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0805A4-E915-4AE1-A462-D9BAAEF1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59" y="1600201"/>
            <a:ext cx="4191241" cy="326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1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C4C56-56D2-3F23-C032-AC163E768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CE882F49-F48E-F2FE-9B1E-AA6536F5EA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/>
              <a:t>프로그램 판매 전략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50FDB9DB-EF2D-8B6A-195C-17D3CDDC539E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B8662DE-3C87-94DC-7E97-8A6B5B62858D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57C5BF8-3D9D-702F-AC56-4F3C28B2663E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라이선스 사용방식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819553-6294-7328-3982-A44E5224C2BF}"/>
              </a:ext>
            </a:extLst>
          </p:cNvPr>
          <p:cNvSpPr/>
          <p:nvPr/>
        </p:nvSpPr>
        <p:spPr>
          <a:xfrm>
            <a:off x="304799" y="4623266"/>
            <a:ext cx="2669895" cy="4182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추가 사용자 제한방법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5D75B-593E-3559-99DD-6AFFC04C921E}"/>
              </a:ext>
            </a:extLst>
          </p:cNvPr>
          <p:cNvSpPr txBox="1"/>
          <p:nvPr/>
        </p:nvSpPr>
        <p:spPr>
          <a:xfrm>
            <a:off x="680261" y="5303830"/>
            <a:ext cx="98127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ko-KR" altLang="en-US" sz="1600" kern="0">
                <a:solidFill>
                  <a:sysClr val="windowText" lastClr="000000"/>
                </a:solidFill>
              </a:rPr>
              <a:t>추가적으로 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Users 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테이블에 사용자가 회원 가입 할 때 사용한 컴퓨터의</a:t>
            </a:r>
            <a:endParaRPr lang="en-US" altLang="ko-KR" sz="1600" kern="0">
              <a:solidFill>
                <a:sysClr val="windowText" lastClr="000000"/>
              </a:solidFill>
            </a:endParaRPr>
          </a:p>
          <a:p>
            <a:pPr latinLnBrk="0"/>
            <a:r>
              <a:rPr lang="en-US" altLang="ko-KR" sz="1600" kern="0">
                <a:solidFill>
                  <a:sysClr val="windowText" lastClr="000000"/>
                </a:solidFill>
              </a:rPr>
              <a:t>IP 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또는 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MAC Address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를 저장하는 </a:t>
            </a:r>
            <a:r>
              <a:rPr lang="ko-KR" altLang="en-US" sz="1600" kern="0">
                <a:solidFill>
                  <a:schemeClr val="accent2"/>
                </a:solidFill>
              </a:rPr>
              <a:t>테이블 항목을 추가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하고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 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로그인시 회원을 가입했던 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PC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와 </a:t>
            </a:r>
            <a:endParaRPr lang="en-US" altLang="ko-KR" sz="1600" kern="0">
              <a:solidFill>
                <a:sysClr val="windowText" lastClr="000000"/>
              </a:solidFill>
            </a:endParaRPr>
          </a:p>
          <a:p>
            <a:pPr latinLnBrk="0"/>
            <a:r>
              <a:rPr lang="ko-KR" altLang="en-US" sz="1600" kern="0">
                <a:solidFill>
                  <a:sysClr val="windowText" lastClr="000000"/>
                </a:solidFill>
              </a:rPr>
              <a:t>로그인하려는 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PC</a:t>
            </a:r>
            <a:r>
              <a:rPr lang="ko-KR" altLang="en-US" sz="1600" kern="0">
                <a:solidFill>
                  <a:sysClr val="windowText" lastClr="000000"/>
                </a:solidFill>
              </a:rPr>
              <a:t>가 동일한지 확인 후 같으면 접속 할 수 있는 컴퓨터 지정 로그인 방식을 사용 할 수있음</a:t>
            </a:r>
            <a:r>
              <a:rPr lang="en-US" altLang="ko-KR" sz="1600" kern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12184C-5C65-A761-F394-4916B062A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02" y="1767440"/>
            <a:ext cx="4579320" cy="24147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197A93-F5DD-F394-06A1-12097AA1D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790" y="1684328"/>
            <a:ext cx="3719968" cy="25773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26D8EFD-E0D4-A134-FE93-5D094F08B5E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4912822" y="2973019"/>
            <a:ext cx="672968" cy="1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99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784E0-3865-A3D8-04FC-B069731B1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483C3B94-0544-37F2-770D-0FE97E187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/>
              <a:t>프로그램 판매 전략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7DACB42F-4FFB-A084-C49C-32062FD73E9C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7C2479B-A17A-700D-D1D6-BFCE947C9E0E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E940F3-945B-157C-76D1-3D122CD5A347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판매비용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164ED-651C-3544-6A5A-12582FB1E96A}"/>
              </a:ext>
            </a:extLst>
          </p:cNvPr>
          <p:cNvSpPr txBox="1"/>
          <p:nvPr/>
        </p:nvSpPr>
        <p:spPr>
          <a:xfrm>
            <a:off x="680261" y="1823245"/>
            <a:ext cx="10755526" cy="386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500" b="1" kern="0">
                <a:solidFill>
                  <a:sysClr val="windowText" lastClr="000000"/>
                </a:solidFill>
              </a:rPr>
              <a:t>SDAS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가 이미 판매된 금액기준으로 가격을 정하였고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 </a:t>
            </a:r>
          </a:p>
          <a:p>
            <a:pPr latinLnBrk="0">
              <a:lnSpc>
                <a:spcPct val="150000"/>
              </a:lnSpc>
            </a:pPr>
            <a:r>
              <a:rPr lang="ko-KR" altLang="en-US" sz="1500" b="1" kern="0">
                <a:solidFill>
                  <a:sysClr val="windowText" lastClr="000000"/>
                </a:solidFill>
              </a:rPr>
              <a:t>추후 기능 추가 등 가격을 더 높게 잡으면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 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이후 작성된 비용보다 더 증가 할 수 있음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.</a:t>
            </a:r>
          </a:p>
          <a:p>
            <a:pPr latinLnBrk="0">
              <a:lnSpc>
                <a:spcPct val="150000"/>
              </a:lnSpc>
            </a:pPr>
            <a:endParaRPr lang="en-US" altLang="ko-KR" sz="1500" b="1" kern="0">
              <a:solidFill>
                <a:sysClr val="windowText" lastClr="000000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500" b="1" kern="0">
                <a:solidFill>
                  <a:sysClr val="windowText" lastClr="000000"/>
                </a:solidFill>
              </a:rPr>
              <a:t>판매비용 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2000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만원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 – 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서버구매비용 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500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만원 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= (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기본 사용자 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5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계정기준 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1500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만원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)</a:t>
            </a:r>
          </a:p>
          <a:p>
            <a:pPr latinLnBrk="0">
              <a:lnSpc>
                <a:spcPct val="150000"/>
              </a:lnSpc>
            </a:pPr>
            <a:endParaRPr lang="en-US" altLang="ko-KR" sz="1500" b="1" kern="0">
              <a:solidFill>
                <a:sysClr val="windowText" lastClr="000000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500" b="1" kern="0">
                <a:solidFill>
                  <a:sysClr val="windowText" lastClr="000000"/>
                </a:solidFill>
              </a:rPr>
              <a:t>1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년 연장시 마다 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(5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계정 기준 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1500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만원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) + 1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계정 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(300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만원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)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 추가시마다 할인적용</a:t>
            </a:r>
            <a:endParaRPr lang="en-US" altLang="ko-KR" sz="1500" b="1" kern="0">
              <a:solidFill>
                <a:sysClr val="windowText" lastClr="000000"/>
              </a:solidFill>
            </a:endParaRPr>
          </a:p>
          <a:p>
            <a:pPr latinLnBrk="0">
              <a:lnSpc>
                <a:spcPct val="150000"/>
              </a:lnSpc>
            </a:pPr>
            <a:endParaRPr lang="en-US" altLang="ko-KR" sz="1500" b="1" kern="0">
              <a:solidFill>
                <a:sysClr val="windowText" lastClr="000000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500" b="1" kern="0">
                <a:solidFill>
                  <a:sysClr val="windowText" lastClr="000000"/>
                </a:solidFill>
              </a:rPr>
              <a:t>3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년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 ~ 5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년이상 사용기간을 크게 결제하는 경우 할인을 제공하는 방식으로 진행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.</a:t>
            </a:r>
          </a:p>
          <a:p>
            <a:pPr latinLnBrk="0">
              <a:lnSpc>
                <a:spcPct val="150000"/>
              </a:lnSpc>
            </a:pPr>
            <a:endParaRPr lang="en-US" altLang="ko-KR" sz="1500" b="1" kern="0">
              <a:solidFill>
                <a:sysClr val="windowText" lastClr="000000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500" b="1" kern="0">
                <a:solidFill>
                  <a:sysClr val="windowText" lastClr="000000"/>
                </a:solidFill>
              </a:rPr>
              <a:t>최근 소프트웨어 시장이 영구라이센스는 없어지고 구독형으로 바뀌는 추세이며 한번 팔아서 잠깐의 수익보단</a:t>
            </a:r>
            <a:endParaRPr lang="en-US" altLang="ko-KR" sz="1500" b="1" kern="0">
              <a:solidFill>
                <a:sysClr val="windowText" lastClr="000000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500" b="1" kern="0">
                <a:solidFill>
                  <a:sysClr val="windowText" lastClr="000000"/>
                </a:solidFill>
              </a:rPr>
              <a:t>장기 계약을 통해 할인율을 많이주고 지속적인 수입을 만드는것이 좋을것이라 생각됨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257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EA00D-A28F-2801-98A4-EB20E3E2D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265ADA2C-9B11-8FB3-4425-5A8398BB9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/>
              <a:t>프로그램 판매 전략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3FE8A75C-C4A4-A64F-848A-AC3C5756B329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E0C53D6-C930-27B8-A40A-52A99C796983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488ECF-DD7C-E07A-3D49-D68F8004A3D1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판매비용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E7C15-3995-3240-D199-388090A78F2B}"/>
              </a:ext>
            </a:extLst>
          </p:cNvPr>
          <p:cNvSpPr txBox="1"/>
          <p:nvPr/>
        </p:nvSpPr>
        <p:spPr>
          <a:xfrm>
            <a:off x="381000" y="1449392"/>
            <a:ext cx="10755526" cy="402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500" b="1" kern="0">
                <a:solidFill>
                  <a:sysClr val="windowText" lastClr="000000"/>
                </a:solidFill>
              </a:rPr>
              <a:t>1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년 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5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계정 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1500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만원 기준 표 예시</a:t>
            </a:r>
            <a:endParaRPr lang="en-US" altLang="ko-KR" sz="1500" b="1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C941D44-34C3-B987-0826-C8EC5BC0B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31971"/>
              </p:ext>
            </p:extLst>
          </p:nvPr>
        </p:nvGraphicFramePr>
        <p:xfrm>
          <a:off x="558928" y="1970540"/>
          <a:ext cx="59409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287">
                  <a:extLst>
                    <a:ext uri="{9D8B030D-6E8A-4147-A177-3AD203B41FA5}">
                      <a16:colId xmlns:a16="http://schemas.microsoft.com/office/drawing/2014/main" val="1528441981"/>
                    </a:ext>
                  </a:extLst>
                </a:gridCol>
                <a:gridCol w="1967696">
                  <a:extLst>
                    <a:ext uri="{9D8B030D-6E8A-4147-A177-3AD203B41FA5}">
                      <a16:colId xmlns:a16="http://schemas.microsoft.com/office/drawing/2014/main" val="3444397592"/>
                    </a:ext>
                  </a:extLst>
                </a:gridCol>
                <a:gridCol w="2071869">
                  <a:extLst>
                    <a:ext uri="{9D8B030D-6E8A-4147-A177-3AD203B41FA5}">
                      <a16:colId xmlns:a16="http://schemas.microsoft.com/office/drawing/2014/main" val="4023675443"/>
                    </a:ext>
                  </a:extLst>
                </a:gridCol>
                <a:gridCol w="1187049">
                  <a:extLst>
                    <a:ext uri="{9D8B030D-6E8A-4147-A177-3AD203B41FA5}">
                      <a16:colId xmlns:a16="http://schemas.microsoft.com/office/drawing/2014/main" val="4123491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계정 </a:t>
                      </a:r>
                      <a:r>
                        <a:rPr lang="en-US" altLang="ko-KR" sz="1400"/>
                        <a:t>1500</a:t>
                      </a:r>
                      <a:r>
                        <a:rPr lang="ko-KR" altLang="en-US" sz="1400"/>
                        <a:t>기준 할인</a:t>
                      </a:r>
                      <a:r>
                        <a:rPr lang="en-US" altLang="ko-KR" sz="1400"/>
                        <a:t>X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계정 </a:t>
                      </a:r>
                      <a:r>
                        <a:rPr lang="en-US" altLang="ko-KR" sz="1400"/>
                        <a:t>1500</a:t>
                      </a:r>
                      <a:r>
                        <a:rPr lang="ko-KR" altLang="en-US" sz="1400"/>
                        <a:t>기준 할인</a:t>
                      </a:r>
                      <a:r>
                        <a:rPr lang="en-US" altLang="ko-KR" sz="1400"/>
                        <a:t>O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매년 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6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/>
                          </a:solidFill>
                        </a:rPr>
                        <a:t>1500</a:t>
                      </a:r>
                      <a:endParaRPr lang="ko-KR" altLang="en-US" sz="14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0% ( </a:t>
                      </a:r>
                      <a:r>
                        <a:rPr lang="en-US" altLang="ko-KR" sz="1400">
                          <a:solidFill>
                            <a:schemeClr val="accent2"/>
                          </a:solidFill>
                        </a:rPr>
                        <a:t>1500</a:t>
                      </a:r>
                      <a:r>
                        <a:rPr lang="en-US" altLang="ko-KR" sz="1400"/>
                        <a:t> 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1500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83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/>
                          </a:solidFill>
                        </a:rPr>
                        <a:t>3000</a:t>
                      </a:r>
                      <a:endParaRPr lang="ko-KR" altLang="en-US" sz="14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-90</a:t>
                      </a:r>
                      <a:r>
                        <a:rPr lang="en-US" altLang="ko-KR" sz="1400"/>
                        <a:t> ( </a:t>
                      </a:r>
                      <a:r>
                        <a:rPr lang="en-US" altLang="ko-KR" sz="1400">
                          <a:solidFill>
                            <a:schemeClr val="accent2"/>
                          </a:solidFill>
                        </a:rPr>
                        <a:t>2910</a:t>
                      </a:r>
                      <a:r>
                        <a:rPr lang="en-US" altLang="ko-KR" sz="1400"/>
                        <a:t> 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1455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6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r>
                        <a:rPr lang="ko-KR" altLang="en-US" sz="140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/>
                          </a:solidFill>
                        </a:rPr>
                        <a:t>4500</a:t>
                      </a:r>
                      <a:endParaRPr lang="ko-KR" altLang="en-US" sz="14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-270</a:t>
                      </a:r>
                      <a:r>
                        <a:rPr lang="en-US" altLang="ko-KR" sz="1400"/>
                        <a:t> ( </a:t>
                      </a:r>
                      <a:r>
                        <a:rPr lang="en-US" altLang="ko-KR" sz="1400">
                          <a:solidFill>
                            <a:schemeClr val="accent2"/>
                          </a:solidFill>
                        </a:rPr>
                        <a:t>4185</a:t>
                      </a:r>
                      <a:r>
                        <a:rPr lang="en-US" altLang="ko-KR" sz="1400"/>
                        <a:t> 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1395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3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/>
                          </a:solidFill>
                        </a:rPr>
                        <a:t>6000</a:t>
                      </a:r>
                      <a:endParaRPr lang="ko-KR" altLang="en-US" sz="14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10%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-600</a:t>
                      </a:r>
                      <a:r>
                        <a:rPr lang="en-US" altLang="ko-KR" sz="1400"/>
                        <a:t> ( </a:t>
                      </a:r>
                      <a:r>
                        <a:rPr lang="en-US" altLang="ko-KR" sz="1400">
                          <a:solidFill>
                            <a:schemeClr val="accent2"/>
                          </a:solidFill>
                        </a:rPr>
                        <a:t>5400</a:t>
                      </a:r>
                      <a:r>
                        <a:rPr lang="en-US" altLang="ko-KR" sz="1400"/>
                        <a:t> 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1350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38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/>
                          </a:solidFill>
                        </a:rPr>
                        <a:t>7500</a:t>
                      </a:r>
                      <a:endParaRPr lang="ko-KR" altLang="en-US" sz="14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15%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-1125</a:t>
                      </a:r>
                      <a:r>
                        <a:rPr lang="en-US" altLang="ko-KR" sz="1400"/>
                        <a:t> ( </a:t>
                      </a:r>
                      <a:r>
                        <a:rPr lang="en-US" altLang="ko-KR" sz="1400">
                          <a:solidFill>
                            <a:schemeClr val="accent2"/>
                          </a:solidFill>
                        </a:rPr>
                        <a:t>6375</a:t>
                      </a:r>
                      <a:r>
                        <a:rPr lang="en-US" altLang="ko-KR" sz="1400"/>
                        <a:t> 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1275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9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r>
                        <a:rPr lang="ko-KR" altLang="en-US" sz="140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/>
                          </a:solidFill>
                        </a:rPr>
                        <a:t>9000</a:t>
                      </a:r>
                      <a:endParaRPr lang="ko-KR" altLang="en-US" sz="14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17%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-1530</a:t>
                      </a:r>
                      <a:r>
                        <a:rPr lang="en-US" altLang="ko-KR" sz="1400"/>
                        <a:t> ( </a:t>
                      </a:r>
                      <a:r>
                        <a:rPr lang="en-US" altLang="ko-KR" sz="1400">
                          <a:solidFill>
                            <a:schemeClr val="accent2"/>
                          </a:solidFill>
                        </a:rPr>
                        <a:t>7470</a:t>
                      </a:r>
                      <a:r>
                        <a:rPr lang="en-US" altLang="ko-KR" sz="1400"/>
                        <a:t> 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1245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14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</a:t>
                      </a:r>
                      <a:r>
                        <a:rPr lang="ko-KR" altLang="en-US" sz="140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/>
                          </a:solidFill>
                        </a:rPr>
                        <a:t>10500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19%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-1995</a:t>
                      </a:r>
                      <a:r>
                        <a:rPr lang="en-US" altLang="ko-KR" sz="1400"/>
                        <a:t> ( </a:t>
                      </a:r>
                      <a:r>
                        <a:rPr lang="en-US" altLang="ko-KR" sz="1400">
                          <a:solidFill>
                            <a:schemeClr val="accent2"/>
                          </a:solidFill>
                        </a:rPr>
                        <a:t>8505</a:t>
                      </a:r>
                      <a:r>
                        <a:rPr lang="en-US" altLang="ko-KR" sz="1400"/>
                        <a:t> 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1215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0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/>
                          </a:solidFill>
                        </a:rPr>
                        <a:t>12000</a:t>
                      </a:r>
                      <a:endParaRPr lang="ko-KR" altLang="en-US" sz="14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22%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-2640</a:t>
                      </a:r>
                      <a:r>
                        <a:rPr lang="en-US" altLang="ko-KR" sz="1400"/>
                        <a:t> ( </a:t>
                      </a:r>
                      <a:r>
                        <a:rPr lang="en-US" altLang="ko-KR" sz="1400">
                          <a:solidFill>
                            <a:schemeClr val="accent2"/>
                          </a:solidFill>
                        </a:rPr>
                        <a:t>9360</a:t>
                      </a:r>
                      <a:r>
                        <a:rPr lang="en-US" altLang="ko-KR" sz="1400"/>
                        <a:t> 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1170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5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</a:t>
                      </a:r>
                      <a:r>
                        <a:rPr lang="ko-KR" altLang="en-US" sz="140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/>
                          </a:solidFill>
                        </a:rPr>
                        <a:t>13500</a:t>
                      </a:r>
                      <a:endParaRPr lang="ko-KR" altLang="en-US" sz="14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25%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-3375</a:t>
                      </a:r>
                      <a:r>
                        <a:rPr lang="en-US" altLang="ko-KR" sz="1400"/>
                        <a:t> ( </a:t>
                      </a:r>
                      <a:r>
                        <a:rPr lang="en-US" altLang="ko-KR" sz="1400">
                          <a:solidFill>
                            <a:schemeClr val="accent2"/>
                          </a:solidFill>
                        </a:rPr>
                        <a:t>10125</a:t>
                      </a:r>
                      <a:r>
                        <a:rPr lang="en-US" altLang="ko-KR" sz="1400"/>
                        <a:t> 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1125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9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10</a:t>
                      </a:r>
                      <a:r>
                        <a:rPr lang="ko-KR" altLang="en-US" sz="140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/>
                          </a:solidFill>
                        </a:rPr>
                        <a:t>15000</a:t>
                      </a:r>
                      <a:endParaRPr lang="ko-KR" altLang="en-US" sz="14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30%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-4500</a:t>
                      </a:r>
                      <a:r>
                        <a:rPr lang="en-US" altLang="ko-KR" sz="1400"/>
                        <a:t> ( </a:t>
                      </a:r>
                      <a:r>
                        <a:rPr lang="en-US" altLang="ko-KR" sz="1400">
                          <a:solidFill>
                            <a:schemeClr val="accent2"/>
                          </a:solidFill>
                        </a:rPr>
                        <a:t>10500</a:t>
                      </a:r>
                      <a:r>
                        <a:rPr lang="en-US" altLang="ko-KR" sz="1400"/>
                        <a:t> 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1050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925673"/>
                  </a:ext>
                </a:extLst>
              </a:tr>
            </a:tbl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D54B29A4-A6A6-3DEE-E714-CFE3EF356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952297"/>
              </p:ext>
            </p:extLst>
          </p:nvPr>
        </p:nvGraphicFramePr>
        <p:xfrm>
          <a:off x="6499828" y="1991090"/>
          <a:ext cx="5692172" cy="3794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384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D3BC0-F359-6A22-9A5A-6E283B26E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69019B67-F9B5-829A-ABE6-14FFC43D79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/>
              <a:t>프로그램 판매 전략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4E62CBEA-BFC6-3970-F677-5F04C8309724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24E476B-CF96-6882-3229-5227F7A50035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4BCCA2-B8B7-6D48-F85C-41B4C29E7A16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판매비용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03689-5EFB-0AF0-CDC2-BF03C07C06A0}"/>
              </a:ext>
            </a:extLst>
          </p:cNvPr>
          <p:cNvSpPr txBox="1"/>
          <p:nvPr/>
        </p:nvSpPr>
        <p:spPr>
          <a:xfrm>
            <a:off x="381000" y="1449392"/>
            <a:ext cx="10755526" cy="402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500" b="1" kern="0">
                <a:solidFill>
                  <a:sysClr val="windowText" lastClr="000000"/>
                </a:solidFill>
              </a:rPr>
              <a:t>계정당 표 예시 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( </a:t>
            </a:r>
            <a:r>
              <a:rPr lang="ko-KR" altLang="en-US" sz="1500" b="1" kern="0">
                <a:solidFill>
                  <a:sysClr val="windowText" lastClr="000000"/>
                </a:solidFill>
              </a:rPr>
              <a:t>사용자 계정도 늘린상태로 장기결제를 하면 추가할인을 받는다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998988F-F8DB-7158-AF9E-7496A9ACF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58102"/>
              </p:ext>
            </p:extLst>
          </p:nvPr>
        </p:nvGraphicFramePr>
        <p:xfrm>
          <a:off x="558928" y="1970540"/>
          <a:ext cx="594090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10">
                  <a:extLst>
                    <a:ext uri="{9D8B030D-6E8A-4147-A177-3AD203B41FA5}">
                      <a16:colId xmlns:a16="http://schemas.microsoft.com/office/drawing/2014/main" val="1528441981"/>
                    </a:ext>
                  </a:extLst>
                </a:gridCol>
                <a:gridCol w="1585732">
                  <a:extLst>
                    <a:ext uri="{9D8B030D-6E8A-4147-A177-3AD203B41FA5}">
                      <a16:colId xmlns:a16="http://schemas.microsoft.com/office/drawing/2014/main" val="3444397592"/>
                    </a:ext>
                  </a:extLst>
                </a:gridCol>
                <a:gridCol w="1782501">
                  <a:extLst>
                    <a:ext uri="{9D8B030D-6E8A-4147-A177-3AD203B41FA5}">
                      <a16:colId xmlns:a16="http://schemas.microsoft.com/office/drawing/2014/main" val="4023675443"/>
                    </a:ext>
                  </a:extLst>
                </a:gridCol>
                <a:gridCol w="1777359">
                  <a:extLst>
                    <a:ext uri="{9D8B030D-6E8A-4147-A177-3AD203B41FA5}">
                      <a16:colId xmlns:a16="http://schemas.microsoft.com/office/drawing/2014/main" val="4123491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단기 결계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년 기준 할인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10</a:t>
                      </a:r>
                      <a:r>
                        <a:rPr lang="ko-KR" altLang="en-US" sz="1400"/>
                        <a:t>년 기준 할인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6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40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1500 +300 = 1800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15%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-1350</a:t>
                      </a:r>
                      <a:r>
                        <a:rPr lang="en-US" altLang="ko-KR" sz="1400"/>
                        <a:t> ( 7650 )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30%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-5400</a:t>
                      </a:r>
                      <a:r>
                        <a:rPr lang="en-US" altLang="ko-KR" sz="1400"/>
                        <a:t> ( 12600 )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83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ko-KR" altLang="en-US" sz="140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1800 +300 = 2100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15%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-1575</a:t>
                      </a:r>
                      <a:r>
                        <a:rPr lang="en-US" altLang="ko-KR" sz="1400"/>
                        <a:t> ( 8925 )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30%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-6300</a:t>
                      </a:r>
                      <a:r>
                        <a:rPr lang="en-US" altLang="ko-KR" sz="1400"/>
                        <a:t> ( 14700 )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6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3"/>
                          </a:solidFill>
                        </a:rPr>
                        <a:t>8</a:t>
                      </a:r>
                      <a:endParaRPr lang="ko-KR" altLang="en-US" sz="140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2100 + 200 = 2300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15%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-1725</a:t>
                      </a:r>
                      <a:r>
                        <a:rPr lang="en-US" altLang="ko-KR" sz="1400"/>
                        <a:t> ( 9775 )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30%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-6900</a:t>
                      </a:r>
                      <a:r>
                        <a:rPr lang="en-US" altLang="ko-KR" sz="1400"/>
                        <a:t> ( 16100 )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3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4"/>
                          </a:solidFill>
                        </a:rPr>
                        <a:t>9</a:t>
                      </a:r>
                      <a:endParaRPr lang="ko-KR" altLang="en-US" sz="14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2300 + 200 = 2500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15%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-1875</a:t>
                      </a:r>
                      <a:r>
                        <a:rPr lang="en-US" altLang="ko-KR" sz="1400"/>
                        <a:t> ( 10625 )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30%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-7500</a:t>
                      </a:r>
                      <a:r>
                        <a:rPr lang="en-US" altLang="ko-KR" sz="1400"/>
                        <a:t> ( 17500 )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38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5"/>
                          </a:solidFill>
                        </a:rPr>
                        <a:t>10</a:t>
                      </a:r>
                      <a:endParaRPr lang="ko-KR" altLang="en-US" sz="140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2500 + 150 = 2650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15%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-1988</a:t>
                      </a:r>
                      <a:r>
                        <a:rPr lang="en-US" altLang="ko-KR" sz="1400"/>
                        <a:t> ( 11262 )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30%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-7950</a:t>
                      </a:r>
                      <a:r>
                        <a:rPr lang="en-US" altLang="ko-KR" sz="1400"/>
                        <a:t> ( 18550 )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9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6"/>
                          </a:solidFill>
                        </a:rPr>
                        <a:t>11</a:t>
                      </a:r>
                      <a:endParaRPr lang="ko-KR" altLang="en-US" sz="14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2650 + 150 = 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15%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-2100</a:t>
                      </a:r>
                      <a:r>
                        <a:rPr lang="en-US" altLang="ko-KR" sz="1400"/>
                        <a:t> ( 11900 )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30%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-8400</a:t>
                      </a:r>
                      <a:r>
                        <a:rPr lang="en-US" altLang="ko-KR" sz="1400"/>
                        <a:t> ( 19600 )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14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rgbClr val="2C4D75"/>
                          </a:solidFill>
                        </a:rPr>
                        <a:t>12</a:t>
                      </a:r>
                      <a:endParaRPr lang="ko-KR" altLang="en-US" sz="1400">
                        <a:solidFill>
                          <a:srgbClr val="2C4D7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2800 + 150 = 2950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15%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-2213</a:t>
                      </a:r>
                      <a:r>
                        <a:rPr lang="en-US" altLang="ko-KR" sz="1400"/>
                        <a:t> ( 12537 )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30%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-8850</a:t>
                      </a:r>
                      <a:r>
                        <a:rPr lang="en-US" altLang="ko-KR" sz="1400"/>
                        <a:t> ( 20650 )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0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rgbClr val="772C2A"/>
                          </a:solidFill>
                        </a:rPr>
                        <a:t>13</a:t>
                      </a:r>
                      <a:endParaRPr lang="ko-KR" altLang="en-US" sz="1400">
                        <a:solidFill>
                          <a:srgbClr val="772C2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2950 + 150 = 3100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15%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-2325</a:t>
                      </a:r>
                      <a:r>
                        <a:rPr lang="en-US" altLang="ko-KR" sz="1400"/>
                        <a:t> ( 13175 )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30%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-9300</a:t>
                      </a:r>
                      <a:r>
                        <a:rPr lang="en-US" altLang="ko-KR" sz="1400"/>
                        <a:t> ( 21700 )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5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rgbClr val="5F7530"/>
                          </a:solidFill>
                        </a:rPr>
                        <a:t>14</a:t>
                      </a:r>
                      <a:endParaRPr lang="ko-KR" altLang="en-US" sz="1400">
                        <a:solidFill>
                          <a:srgbClr val="5F753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3100 + 100 = 3200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15%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-2400</a:t>
                      </a:r>
                      <a:r>
                        <a:rPr lang="en-US" altLang="ko-KR" sz="1400"/>
                        <a:t> ( 13600 )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30%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-9600</a:t>
                      </a:r>
                      <a:r>
                        <a:rPr lang="en-US" altLang="ko-KR" sz="1400"/>
                        <a:t> ( 22400 )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9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rgbClr val="4D3B62"/>
                          </a:solidFill>
                        </a:rPr>
                        <a:t>15</a:t>
                      </a:r>
                      <a:endParaRPr lang="ko-KR" altLang="en-US" sz="1400">
                        <a:solidFill>
                          <a:srgbClr val="4D3B6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3200 + 100 = 3300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15%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-2475</a:t>
                      </a:r>
                      <a:r>
                        <a:rPr lang="en-US" altLang="ko-KR" sz="1400"/>
                        <a:t> ( 14025 )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30%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-9900</a:t>
                      </a:r>
                      <a:r>
                        <a:rPr lang="en-US" altLang="ko-KR" sz="1400"/>
                        <a:t> ( 23100 )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925673"/>
                  </a:ext>
                </a:extLst>
              </a:tr>
            </a:tbl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522E49E1-2EC6-A099-7BAF-8C98FC192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066710"/>
              </p:ext>
            </p:extLst>
          </p:nvPr>
        </p:nvGraphicFramePr>
        <p:xfrm>
          <a:off x="6701389" y="1852439"/>
          <a:ext cx="5490611" cy="4638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25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C5D16-E92D-EA3A-C950-8E7CB79E4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02EE874A-998D-D867-3496-5E7B9D7628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94" y="228600"/>
            <a:ext cx="7023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/>
              <a:t>프로그램 판매 전략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F42878D5-FE22-8D68-FC9C-CB8ECB89C8D0}"/>
              </a:ext>
            </a:extLst>
          </p:cNvPr>
          <p:cNvSpPr/>
          <p:nvPr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EBC001-F245-6337-5EFE-4D7F8309B8AE}"/>
              </a:ext>
            </a:extLst>
          </p:cNvPr>
          <p:cNvCxnSpPr/>
          <p:nvPr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AA9C74-8AB5-1880-2E86-D907AEF154C7}"/>
              </a:ext>
            </a:extLst>
          </p:cNvPr>
          <p:cNvSpPr txBox="1"/>
          <p:nvPr/>
        </p:nvSpPr>
        <p:spPr>
          <a:xfrm>
            <a:off x="489524" y="1012624"/>
            <a:ext cx="115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판매비용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36F82-8F81-1865-CB44-4AAFAB168318}"/>
              </a:ext>
            </a:extLst>
          </p:cNvPr>
          <p:cNvSpPr txBox="1"/>
          <p:nvPr/>
        </p:nvSpPr>
        <p:spPr>
          <a:xfrm>
            <a:off x="381000" y="1449392"/>
            <a:ext cx="10755526" cy="402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500" b="1" kern="0">
                <a:solidFill>
                  <a:sysClr val="windowText" lastClr="000000"/>
                </a:solidFill>
              </a:rPr>
              <a:t>계정당 가격표 예시</a:t>
            </a:r>
            <a:r>
              <a:rPr lang="en-US" altLang="ko-KR" sz="1500" b="1" ker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E6FBC4-EAA2-0E3D-69A8-37ACE5A5CC6D}"/>
              </a:ext>
            </a:extLst>
          </p:cNvPr>
          <p:cNvSpPr/>
          <p:nvPr/>
        </p:nvSpPr>
        <p:spPr>
          <a:xfrm>
            <a:off x="489524" y="2027977"/>
            <a:ext cx="3087231" cy="41102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chemeClr val="tx1"/>
                </a:solidFill>
              </a:rPr>
              <a:t>Basic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사용자 </a:t>
            </a:r>
            <a:r>
              <a:rPr lang="en-US" altLang="ko-KR">
                <a:solidFill>
                  <a:schemeClr val="tx1"/>
                </a:solidFill>
              </a:rPr>
              <a:t>5</a:t>
            </a:r>
            <a:r>
              <a:rPr lang="ko-KR" altLang="en-US">
                <a:solidFill>
                  <a:schemeClr val="tx1"/>
                </a:solidFill>
              </a:rPr>
              <a:t>명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Account 1</a:t>
            </a:r>
            <a:r>
              <a:rPr lang="ko-KR" altLang="en-US">
                <a:solidFill>
                  <a:schemeClr val="tx1"/>
                </a:solidFill>
              </a:rPr>
              <a:t>개 추가당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3,000,000 </a:t>
            </a:r>
            <a:r>
              <a:rPr lang="ko-KR" altLang="en-US">
                <a:solidFill>
                  <a:schemeClr val="tx1"/>
                </a:solidFill>
              </a:rPr>
              <a:t>￦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혜택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Server </a:t>
            </a:r>
            <a:r>
              <a:rPr lang="ko-KR" altLang="en-US" sz="1200">
                <a:solidFill>
                  <a:schemeClr val="tx1"/>
                </a:solidFill>
              </a:rPr>
              <a:t>용량 </a:t>
            </a:r>
            <a:r>
              <a:rPr lang="en-US" altLang="ko-KR" sz="1200">
                <a:solidFill>
                  <a:schemeClr val="tx1"/>
                </a:solidFill>
              </a:rPr>
              <a:t>4TB </a:t>
            </a:r>
            <a:r>
              <a:rPr lang="ko-KR" altLang="en-US" sz="1200">
                <a:solidFill>
                  <a:schemeClr val="tx1"/>
                </a:solidFill>
              </a:rPr>
              <a:t>제한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4823949-0119-D160-D7C8-D10BB438BEFB}"/>
              </a:ext>
            </a:extLst>
          </p:cNvPr>
          <p:cNvSpPr/>
          <p:nvPr/>
        </p:nvSpPr>
        <p:spPr>
          <a:xfrm>
            <a:off x="4462487" y="2027976"/>
            <a:ext cx="3087231" cy="41102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chemeClr val="tx1"/>
                </a:solidFill>
              </a:rPr>
              <a:t>Primium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사용자 </a:t>
            </a:r>
            <a:r>
              <a:rPr lang="en-US" altLang="ko-KR">
                <a:solidFill>
                  <a:schemeClr val="tx1"/>
                </a:solidFill>
              </a:rPr>
              <a:t>30</a:t>
            </a:r>
            <a:r>
              <a:rPr lang="ko-KR" altLang="en-US">
                <a:solidFill>
                  <a:schemeClr val="tx1"/>
                </a:solidFill>
              </a:rPr>
              <a:t>명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Account 1</a:t>
            </a:r>
            <a:r>
              <a:rPr lang="ko-KR" altLang="en-US">
                <a:solidFill>
                  <a:schemeClr val="tx1"/>
                </a:solidFill>
              </a:rPr>
              <a:t>개 추가당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2,000,000 </a:t>
            </a:r>
            <a:r>
              <a:rPr lang="ko-KR" altLang="en-US">
                <a:solidFill>
                  <a:schemeClr val="tx1"/>
                </a:solidFill>
              </a:rPr>
              <a:t>￦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혜택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Server </a:t>
            </a:r>
            <a:r>
              <a:rPr lang="ko-KR" altLang="en-US" sz="1200">
                <a:solidFill>
                  <a:schemeClr val="tx1"/>
                </a:solidFill>
              </a:rPr>
              <a:t>용량 </a:t>
            </a:r>
            <a:r>
              <a:rPr lang="en-US" altLang="ko-KR" sz="1200">
                <a:solidFill>
                  <a:schemeClr val="tx1"/>
                </a:solidFill>
              </a:rPr>
              <a:t>8TB </a:t>
            </a:r>
            <a:r>
              <a:rPr lang="ko-KR" altLang="en-US" sz="1200">
                <a:solidFill>
                  <a:schemeClr val="tx1"/>
                </a:solidFill>
              </a:rPr>
              <a:t>제한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A3E0DC-9A20-7710-71AB-BB14D6FD31BD}"/>
              </a:ext>
            </a:extLst>
          </p:cNvPr>
          <p:cNvSpPr/>
          <p:nvPr/>
        </p:nvSpPr>
        <p:spPr>
          <a:xfrm>
            <a:off x="8435450" y="2027976"/>
            <a:ext cx="3087231" cy="41102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chemeClr val="tx1"/>
                </a:solidFill>
              </a:rPr>
              <a:t>Enterprise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사용자 </a:t>
            </a:r>
            <a:r>
              <a:rPr lang="en-US" altLang="ko-KR">
                <a:solidFill>
                  <a:schemeClr val="tx1"/>
                </a:solidFill>
              </a:rPr>
              <a:t>100</a:t>
            </a:r>
            <a:r>
              <a:rPr lang="ko-KR" altLang="en-US">
                <a:solidFill>
                  <a:schemeClr val="tx1"/>
                </a:solidFill>
              </a:rPr>
              <a:t>명 이상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Account 1</a:t>
            </a:r>
            <a:r>
              <a:rPr lang="ko-KR" altLang="en-US">
                <a:solidFill>
                  <a:schemeClr val="tx1"/>
                </a:solidFill>
              </a:rPr>
              <a:t>개 추가당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1,000,000 </a:t>
            </a:r>
            <a:r>
              <a:rPr lang="ko-KR" altLang="en-US">
                <a:solidFill>
                  <a:schemeClr val="tx1"/>
                </a:solidFill>
              </a:rPr>
              <a:t>￦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혜택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Server </a:t>
            </a:r>
            <a:r>
              <a:rPr lang="ko-KR" altLang="en-US" sz="1200">
                <a:solidFill>
                  <a:schemeClr val="tx1"/>
                </a:solidFill>
              </a:rPr>
              <a:t>용량 </a:t>
            </a:r>
            <a:r>
              <a:rPr lang="en-US" altLang="ko-KR" sz="1200">
                <a:solidFill>
                  <a:schemeClr val="tx1"/>
                </a:solidFill>
              </a:rPr>
              <a:t>12TB + </a:t>
            </a:r>
            <a:r>
              <a:rPr lang="ko-KR" altLang="en-US" sz="1200">
                <a:solidFill>
                  <a:schemeClr val="tx1"/>
                </a:solidFill>
              </a:rPr>
              <a:t>제한없음</a:t>
            </a:r>
          </a:p>
        </p:txBody>
      </p:sp>
    </p:spTree>
    <p:extLst>
      <p:ext uri="{BB962C8B-B14F-4D97-AF65-F5344CB8AC3E}">
        <p14:creationId xmlns:p14="http://schemas.microsoft.com/office/powerpoint/2010/main" val="69985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409D1-0171-5915-7867-9E4AF5ED3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6106B1E-2AD4-B976-83FD-5495C0533E5B}"/>
              </a:ext>
            </a:extLst>
          </p:cNvPr>
          <p:cNvSpPr/>
          <p:nvPr/>
        </p:nvSpPr>
        <p:spPr>
          <a:xfrm>
            <a:off x="0" y="1676400"/>
            <a:ext cx="12192000" cy="1219200"/>
          </a:xfrm>
          <a:custGeom>
            <a:avLst/>
            <a:gdLst/>
            <a:ahLst/>
            <a:cxnLst/>
            <a:rect l="l" t="t" r="r" b="b"/>
            <a:pathLst>
              <a:path w="12192000" h="4131945">
                <a:moveTo>
                  <a:pt x="12192000" y="0"/>
                </a:moveTo>
                <a:lnTo>
                  <a:pt x="0" y="0"/>
                </a:lnTo>
                <a:lnTo>
                  <a:pt x="0" y="4131564"/>
                </a:lnTo>
                <a:lnTo>
                  <a:pt x="12192000" y="41315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65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DE5D04B1-D094-0890-03C7-C4956279901B}"/>
              </a:ext>
            </a:extLst>
          </p:cNvPr>
          <p:cNvSpPr/>
          <p:nvPr/>
        </p:nvSpPr>
        <p:spPr>
          <a:xfrm>
            <a:off x="10896600" y="1676400"/>
            <a:ext cx="914400" cy="1219200"/>
          </a:xfrm>
          <a:prstGeom prst="parallelogram">
            <a:avLst>
              <a:gd name="adj" fmla="val 40464"/>
            </a:avLst>
          </a:prstGeom>
          <a:solidFill>
            <a:srgbClr val="215968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5AEE26-B5C6-5006-755B-739855E41B75}"/>
              </a:ext>
            </a:extLst>
          </p:cNvPr>
          <p:cNvSpPr txBox="1"/>
          <p:nvPr/>
        </p:nvSpPr>
        <p:spPr>
          <a:xfrm>
            <a:off x="9292472" y="5638800"/>
            <a:ext cx="24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www.moasoftware.co.kr</a:t>
            </a:r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AC7FB502-024D-BAFA-5071-F209F6E6962F}"/>
              </a:ext>
            </a:extLst>
          </p:cNvPr>
          <p:cNvSpPr/>
          <p:nvPr/>
        </p:nvSpPr>
        <p:spPr>
          <a:xfrm>
            <a:off x="11430000" y="1676400"/>
            <a:ext cx="533400" cy="1219200"/>
          </a:xfrm>
          <a:prstGeom prst="parallelogram">
            <a:avLst>
              <a:gd name="adj" fmla="val 778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63A5946-4F80-66DF-F539-60A82EDDF8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1676400"/>
            <a:ext cx="11353800" cy="1091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l">
              <a:lnSpc>
                <a:spcPct val="150000"/>
              </a:lnSpc>
              <a:spcBef>
                <a:spcPts val="100"/>
              </a:spcBef>
            </a:pPr>
            <a:r>
              <a:rPr lang="en-US" altLang="ko-KR" sz="5400" b="1" i="1">
                <a:solidFill>
                  <a:schemeClr val="bg1"/>
                </a:solidFill>
                <a:latin typeface="+mj-ea"/>
              </a:rPr>
              <a:t>SDAS </a:t>
            </a:r>
            <a:r>
              <a:rPr lang="ko-KR" altLang="en-US" sz="5400" b="1" i="1">
                <a:solidFill>
                  <a:schemeClr val="bg1"/>
                </a:solidFill>
                <a:latin typeface="+mj-ea"/>
              </a:rPr>
              <a:t>서버 구성</a:t>
            </a:r>
            <a:endParaRPr sz="5400" b="1" i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D9223D9-A70C-5DFD-031E-D17CA206D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51" y="4939292"/>
            <a:ext cx="2222500" cy="304021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34CA4C2-B8BE-0C71-0368-19D257541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351" y="5320292"/>
            <a:ext cx="2286000" cy="3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9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4233C951CDB7548B5DD5964C3756027" ma:contentTypeVersion="17" ma:contentTypeDescription="새 문서를 만듭니다." ma:contentTypeScope="" ma:versionID="d3d43916fb8f40912a5a22c3808d4e14">
  <xsd:schema xmlns:xsd="http://www.w3.org/2001/XMLSchema" xmlns:xs="http://www.w3.org/2001/XMLSchema" xmlns:p="http://schemas.microsoft.com/office/2006/metadata/properties" xmlns:ns2="38676b18-18fd-4af8-a2fb-2e004a0ca471" xmlns:ns3="501a2e8f-06e3-41e5-9b7e-eb0b008442eb" targetNamespace="http://schemas.microsoft.com/office/2006/metadata/properties" ma:root="true" ma:fieldsID="3a5de53683c261b80205d40de1dfeb76" ns2:_="" ns3:_="">
    <xsd:import namespace="38676b18-18fd-4af8-a2fb-2e004a0ca471"/>
    <xsd:import namespace="501a2e8f-06e3-41e5-9b7e-eb0b008442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_Flow_SignoffStatu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76b18-18fd-4af8-a2fb-2e004a0ca4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8948929b-0030-4437-b7bc-ebddd2a37d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Flow_SignoffStatus" ma:index="21" nillable="true" ma:displayName="사인 오프 상태" ma:internalName="_xc0ac__xc778__x0020__xc624__xd504__x0020__xc0c1__xd0dc_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a2e8f-06e3-41e5-9b7e-eb0b008442e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af7826c-1069-41cb-9781-51a9afcd8763}" ma:internalName="TaxCatchAll" ma:showField="CatchAllData" ma:web="501a2e8f-06e3-41e5-9b7e-eb0b008442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8676b18-18fd-4af8-a2fb-2e004a0ca471">
      <Terms xmlns="http://schemas.microsoft.com/office/infopath/2007/PartnerControls"/>
    </lcf76f155ced4ddcb4097134ff3c332f>
    <TaxCatchAll xmlns="501a2e8f-06e3-41e5-9b7e-eb0b008442eb" xsi:nil="true"/>
    <_Flow_SignoffStatus xmlns="38676b18-18fd-4af8-a2fb-2e004a0ca471" xsi:nil="true"/>
  </documentManagement>
</p:properties>
</file>

<file path=customXml/itemProps1.xml><?xml version="1.0" encoding="utf-8"?>
<ds:datastoreItem xmlns:ds="http://schemas.openxmlformats.org/officeDocument/2006/customXml" ds:itemID="{B1E6A9C1-753C-4305-B970-FE6E6D9652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56D34B-04E0-4688-AE0F-B42AAB46718E}">
  <ds:schemaRefs>
    <ds:schemaRef ds:uri="38676b18-18fd-4af8-a2fb-2e004a0ca471"/>
    <ds:schemaRef ds:uri="501a2e8f-06e3-41e5-9b7e-eb0b008442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327B190-74A0-45D5-B224-C37114006C76}">
  <ds:schemaRefs>
    <ds:schemaRef ds:uri="http://schemas.microsoft.com/office/2006/metadata/properties"/>
    <ds:schemaRef ds:uri="http://purl.org/dc/elements/1.1/"/>
    <ds:schemaRef ds:uri="38676b18-18fd-4af8-a2fb-2e004a0ca471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501a2e8f-06e3-41e5-9b7e-eb0b008442e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2061</Words>
  <Application>Microsoft Office PowerPoint</Application>
  <PresentationFormat>와이드스크린</PresentationFormat>
  <Paragraphs>508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Malgun Gothic</vt:lpstr>
      <vt:lpstr>Malgun Gothic</vt:lpstr>
      <vt:lpstr>Calibri</vt:lpstr>
      <vt:lpstr>Office Theme</vt:lpstr>
      <vt:lpstr>SDAS 판매전략</vt:lpstr>
      <vt:lpstr>프로그램 판매 전략</vt:lpstr>
      <vt:lpstr>프로그램 판매 전략</vt:lpstr>
      <vt:lpstr>프로그램 판매 전략</vt:lpstr>
      <vt:lpstr>프로그램 판매 전략</vt:lpstr>
      <vt:lpstr>프로그램 판매 전략</vt:lpstr>
      <vt:lpstr>프로그램 판매 전략</vt:lpstr>
      <vt:lpstr>프로그램 판매 전략</vt:lpstr>
      <vt:lpstr>SDAS 서버 구성</vt:lpstr>
      <vt:lpstr>SDAS 서버 구성</vt:lpstr>
      <vt:lpstr>SDAS 서버 구성</vt:lpstr>
      <vt:lpstr>SDAS 서버 구성</vt:lpstr>
      <vt:lpstr>SDAS 서버 구성</vt:lpstr>
      <vt:lpstr>SDAS 서버 네트워크 구성</vt:lpstr>
      <vt:lpstr>SDAS 서버 네트워크 구성</vt:lpstr>
      <vt:lpstr>SDAS 서버 네트워크 구성</vt:lpstr>
      <vt:lpstr>PowerPoint 프레젠테이션</vt:lpstr>
      <vt:lpstr>프로그램 판매 전략</vt:lpstr>
      <vt:lpstr>프로그램 판매 전략</vt:lpstr>
      <vt:lpstr>프로그램 판매 전략</vt:lpstr>
      <vt:lpstr>프로그램 판매 전략</vt:lpstr>
      <vt:lpstr>프로그램 판매 전략</vt:lpstr>
      <vt:lpstr>프로그램 판매 전략</vt:lpstr>
      <vt:lpstr>프로그램 판매 전략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경호</dc:creator>
  <cp:lastModifiedBy>조윤우</cp:lastModifiedBy>
  <cp:revision>28</cp:revision>
  <dcterms:created xsi:type="dcterms:W3CDTF">2021-12-01T00:46:53Z</dcterms:created>
  <dcterms:modified xsi:type="dcterms:W3CDTF">2024-10-22T23:18:40Z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2021-12-01T00:00:00Z</vt:filetime>
  </property>
  <property fmtid="{D5CDD505-2E9C-101B-9397-08002B2CF9AE}" pid="5" name="ContentTypeId">
    <vt:lpwstr>0x01010024233C951CDB7548B5DD5964C3756027</vt:lpwstr>
  </property>
  <property fmtid="{D5CDD505-2E9C-101B-9397-08002B2CF9AE}" pid="6" name="MediaServiceImageTags">
    <vt:lpwstr/>
  </property>
</Properties>
</file>