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4"/>
  </p:notesMasterIdLst>
  <p:sldIdLst>
    <p:sldId id="256" r:id="rId2"/>
    <p:sldId id="284" r:id="rId3"/>
    <p:sldId id="259" r:id="rId4"/>
    <p:sldId id="285" r:id="rId5"/>
    <p:sldId id="286" r:id="rId6"/>
    <p:sldId id="287" r:id="rId7"/>
    <p:sldId id="291" r:id="rId8"/>
    <p:sldId id="288" r:id="rId9"/>
    <p:sldId id="290" r:id="rId10"/>
    <p:sldId id="289" r:id="rId11"/>
    <p:sldId id="281" r:id="rId12"/>
    <p:sldId id="282" r:id="rId13"/>
  </p:sldIdLst>
  <p:sldSz cx="9144000" cy="5143500" type="screen16x9"/>
  <p:notesSz cx="6858000" cy="9144000"/>
  <p:embeddedFontLst>
    <p:embeddedFont>
      <p:font typeface="Titillium Web" panose="020B0604020202020204" charset="0"/>
      <p:regular r:id="rId15"/>
      <p:bold r:id="rId16"/>
      <p:italic r:id="rId17"/>
      <p:boldItalic r:id="rId18"/>
    </p:embeddedFont>
    <p:embeddedFont>
      <p:font typeface="Titillium Web ExtraLight"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2F5FC3-4E34-4D44-8E99-D70D3A001B7D}">
  <a:tblStyle styleId="{A12F5FC3-4E34-4D44-8E99-D70D3A001B7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20" autoAdjust="0"/>
    <p:restoredTop sz="79258" autoAdjust="0"/>
  </p:normalViewPr>
  <p:slideViewPr>
    <p:cSldViewPr snapToGrid="0">
      <p:cViewPr varScale="1">
        <p:scale>
          <a:sx n="135" d="100"/>
          <a:sy n="135" d="100"/>
        </p:scale>
        <p:origin x="96" y="2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my name is Yeonjoo and Today I would like to present a model that predicts if a client would subscribe a term deposit based on many different types of information using a machine learning technique.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0"/>
        <p:cNvGrpSpPr/>
        <p:nvPr/>
      </p:nvGrpSpPr>
      <p:grpSpPr>
        <a:xfrm>
          <a:off x="0" y="0"/>
          <a:ext cx="0" cy="0"/>
          <a:chOff x="0" y="0"/>
          <a:chExt cx="0" cy="0"/>
        </a:xfrm>
      </p:grpSpPr>
      <p:sp>
        <p:nvSpPr>
          <p:cNvPr id="1031" name="Google Shape;1031;g35694cd56_0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2" name="Google Shape;1032;g35694cd56_0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3"/>
        <p:cNvGrpSpPr/>
        <p:nvPr/>
      </p:nvGrpSpPr>
      <p:grpSpPr>
        <a:xfrm>
          <a:off x="0" y="0"/>
          <a:ext cx="0" cy="0"/>
          <a:chOff x="0" y="0"/>
          <a:chExt cx="0" cy="0"/>
        </a:xfrm>
      </p:grpSpPr>
      <p:sp>
        <p:nvSpPr>
          <p:cNvPr id="1484" name="Google Shape;1484;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5" name="Google Shape;1485;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types of information given are 20 features</a:t>
            </a:r>
          </a:p>
          <a:p>
            <a:pPr marL="457200" lvl="0" indent="-381000" algn="l" rtl="0">
              <a:spcBef>
                <a:spcPts val="600"/>
              </a:spcBef>
              <a:spcAft>
                <a:spcPts val="0"/>
              </a:spcAft>
              <a:buSzPts val="2400"/>
              <a:buChar char="▫"/>
            </a:pPr>
            <a:r>
              <a:rPr lang="en-US" dirty="0"/>
              <a:t>Features</a:t>
            </a:r>
          </a:p>
          <a:p>
            <a:pPr lvl="1">
              <a:spcBef>
                <a:spcPts val="600"/>
              </a:spcBef>
              <a:buFont typeface="Wingdings" panose="05000000000000000000" pitchFamily="2" charset="2"/>
              <a:buChar char="§"/>
            </a:pPr>
            <a:r>
              <a:rPr lang="en-US" dirty="0"/>
              <a:t>Personal information --such as job, age, marital status, education, </a:t>
            </a:r>
          </a:p>
          <a:p>
            <a:pPr marL="596900" lvl="1" indent="0">
              <a:spcBef>
                <a:spcPts val="600"/>
              </a:spcBef>
              <a:buFont typeface="Wingdings" panose="05000000000000000000" pitchFamily="2" charset="2"/>
              <a:buNone/>
            </a:pPr>
            <a:endParaRPr lang="en-US" dirty="0"/>
          </a:p>
          <a:p>
            <a:pPr marL="914400" marR="0" lvl="1" indent="-317500" algn="l" defTabSz="914400" rtl="0" eaLnBrk="1" fontAlgn="auto" latinLnBrk="0" hangingPunct="1">
              <a:lnSpc>
                <a:spcPct val="100000"/>
              </a:lnSpc>
              <a:spcBef>
                <a:spcPts val="600"/>
              </a:spcBef>
              <a:spcAft>
                <a:spcPts val="0"/>
              </a:spcAft>
              <a:buClr>
                <a:srgbClr val="000000"/>
              </a:buClr>
              <a:buSzPts val="1400"/>
              <a:buFont typeface="Wingdings" panose="05000000000000000000" pitchFamily="2" charset="2"/>
              <a:buChar char="§"/>
              <a:tabLst/>
              <a:defRPr/>
            </a:pPr>
            <a:r>
              <a:rPr lang="en-US" dirty="0"/>
              <a:t>Financial information --Default credit, owning a housing, having a personal loan</a:t>
            </a:r>
          </a:p>
          <a:p>
            <a:pPr lvl="1">
              <a:spcBef>
                <a:spcPts val="600"/>
              </a:spcBef>
              <a:buFont typeface="Wingdings" panose="05000000000000000000" pitchFamily="2" charset="2"/>
              <a:buChar char="§"/>
            </a:pPr>
            <a:endParaRPr lang="en-US" dirty="0"/>
          </a:p>
          <a:p>
            <a:pPr marL="914400" marR="0" lvl="1" indent="-317500" algn="l" defTabSz="914400" rtl="0" eaLnBrk="1" fontAlgn="auto" latinLnBrk="0" hangingPunct="1">
              <a:lnSpc>
                <a:spcPct val="100000"/>
              </a:lnSpc>
              <a:spcBef>
                <a:spcPts val="600"/>
              </a:spcBef>
              <a:spcAft>
                <a:spcPts val="0"/>
              </a:spcAft>
              <a:buClr>
                <a:srgbClr val="000000"/>
              </a:buClr>
              <a:buSzPts val="1400"/>
              <a:buFont typeface="Wingdings" panose="05000000000000000000" pitchFamily="2" charset="2"/>
              <a:buChar char="§"/>
              <a:tabLst/>
              <a:defRPr/>
            </a:pPr>
            <a:r>
              <a:rPr lang="en-US" dirty="0"/>
              <a:t>Information about if the bank contacted the client for the previous campaign or for the current campaign -- such as frequency and total number of time contacted, contact type</a:t>
            </a:r>
          </a:p>
          <a:p>
            <a:pPr lvl="1">
              <a:spcBef>
                <a:spcPts val="600"/>
              </a:spcBef>
              <a:buFont typeface="Wingdings" panose="05000000000000000000" pitchFamily="2" charset="2"/>
              <a:buChar char="§"/>
            </a:pPr>
            <a:endParaRPr lang="en-US" dirty="0"/>
          </a:p>
          <a:p>
            <a:pPr lvl="1">
              <a:spcBef>
                <a:spcPts val="600"/>
              </a:spcBef>
              <a:buFont typeface="Wingdings" panose="05000000000000000000" pitchFamily="2" charset="2"/>
              <a:buChar char="§"/>
            </a:pPr>
            <a:r>
              <a:rPr lang="en-US" dirty="0"/>
              <a:t>Economic situation at the time of the campaign – with different metrics representing employment rate, inflation, consumer optimism, average interest rate</a:t>
            </a:r>
          </a:p>
          <a:p>
            <a:pPr marL="596900" lvl="1" indent="0">
              <a:spcBef>
                <a:spcPts val="600"/>
              </a:spcBef>
              <a:buFont typeface="Wingdings" panose="05000000000000000000" pitchFamily="2" charset="2"/>
              <a:buNone/>
            </a:pPr>
            <a:endParaRPr lang="en-US" dirty="0"/>
          </a:p>
          <a:p>
            <a:pPr marL="457200" lvl="0" indent="-381000" algn="l" rtl="0">
              <a:spcBef>
                <a:spcPts val="0"/>
              </a:spcBef>
              <a:spcAft>
                <a:spcPts val="0"/>
              </a:spcAft>
              <a:buSzPts val="2400"/>
              <a:buChar char="▫"/>
            </a:pPr>
            <a:r>
              <a:rPr lang="en-US" dirty="0"/>
              <a:t>Outcome: Has the client subscribed a term deposit?</a:t>
            </a:r>
          </a:p>
          <a:p>
            <a:pPr marL="0" lvl="0" indent="0" algn="l" rtl="0">
              <a:spcBef>
                <a:spcPts val="60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2227350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1052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3" name="Google Shape;943;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process can be divided into three parts. </a:t>
            </a:r>
          </a:p>
          <a:p>
            <a:pPr marL="0" lvl="0" indent="0" algn="l" rtl="0">
              <a:spcBef>
                <a:spcPts val="0"/>
              </a:spcBef>
              <a:spcAft>
                <a:spcPts val="0"/>
              </a:spcAft>
              <a:buNone/>
            </a:pPr>
            <a:r>
              <a:rPr lang="en-US" dirty="0"/>
              <a:t>The second and third parts can go back and forth to choose and tune the optimal model for our specific situation.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First processing data:</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Loading and cleaning data </a:t>
            </a:r>
          </a:p>
          <a:p>
            <a:pPr marL="171450" lvl="0" indent="-171450" algn="l" rtl="0">
              <a:lnSpc>
                <a:spcPct val="115000"/>
              </a:lnSpc>
              <a:spcBef>
                <a:spcPts val="0"/>
              </a:spcBef>
              <a:spcAft>
                <a:spcPts val="0"/>
              </a:spcAft>
              <a:buClr>
                <a:schemeClr val="bg1"/>
              </a:buClr>
              <a:buFont typeface="Wingdings" panose="05000000000000000000" pitchFamily="2" charset="2"/>
              <a:buChar char="ü"/>
            </a:pPr>
            <a:endParaRPr lang="en-US" sz="1100" dirty="0">
              <a:solidFill>
                <a:srgbClr val="FFFFFF"/>
              </a:solidFill>
              <a:latin typeface="Titillium Web"/>
              <a:ea typeface="Titillium Web"/>
              <a:cs typeface="Titillium Web"/>
              <a:sym typeface="Titillium Web"/>
            </a:endParaRP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Pick features that are relevant to the outcome and not strongly correlated to each other</a:t>
            </a:r>
          </a:p>
          <a:p>
            <a:pPr marL="0" lvl="0" indent="0" algn="l" rtl="0">
              <a:lnSpc>
                <a:spcPct val="115000"/>
              </a:lnSpc>
              <a:spcBef>
                <a:spcPts val="0"/>
              </a:spcBef>
              <a:spcAft>
                <a:spcPts val="0"/>
              </a:spcAft>
              <a:buClr>
                <a:schemeClr val="bg1"/>
              </a:buClr>
              <a:buFont typeface="Wingdings" panose="05000000000000000000" pitchFamily="2" charset="2"/>
              <a:buNone/>
            </a:pPr>
            <a:endParaRPr lang="en-US" sz="1100" dirty="0">
              <a:solidFill>
                <a:srgbClr val="FFFFFF"/>
              </a:solidFill>
              <a:latin typeface="Titillium Web"/>
              <a:ea typeface="Titillium Web"/>
              <a:cs typeface="Titillium Web"/>
              <a:sym typeface="Titillium Web"/>
            </a:endParaRP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Divide the data set into the train data set and the test data set</a:t>
            </a:r>
          </a:p>
          <a:p>
            <a:pPr marL="0" lvl="0" indent="0" algn="l" rtl="0">
              <a:spcBef>
                <a:spcPts val="0"/>
              </a:spcBef>
              <a:spcAft>
                <a:spcPts val="0"/>
              </a:spcAft>
              <a:buNone/>
            </a:pPr>
            <a:r>
              <a:rPr lang="en-US" dirty="0"/>
              <a:t>We use the train data to train the model what combinations of feature cause a success or a fail to make a client to subscribe</a:t>
            </a:r>
          </a:p>
          <a:p>
            <a:pPr marL="0" lvl="0" indent="0" algn="l" rtl="0">
              <a:spcBef>
                <a:spcPts val="0"/>
              </a:spcBef>
              <a:spcAft>
                <a:spcPts val="0"/>
              </a:spcAft>
              <a:buNone/>
            </a:pPr>
            <a:r>
              <a:rPr lang="en-US" dirty="0"/>
              <a:t>Then the test data is used to evaluate the model’s performance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Second Machine Learning</a:t>
            </a:r>
          </a:p>
          <a:p>
            <a:pPr marL="0" lvl="0" indent="0" algn="l" rtl="0">
              <a:spcBef>
                <a:spcPts val="0"/>
              </a:spcBef>
              <a:spcAft>
                <a:spcPts val="0"/>
              </a:spcAft>
              <a:buNone/>
            </a:pPr>
            <a:endParaRPr lang="en-US" dirty="0"/>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Test different models </a:t>
            </a:r>
          </a:p>
          <a:p>
            <a:pPr marL="0" lvl="0" indent="0" algn="l" rtl="0">
              <a:lnSpc>
                <a:spcPct val="115000"/>
              </a:lnSpc>
              <a:spcBef>
                <a:spcPts val="0"/>
              </a:spcBef>
              <a:spcAft>
                <a:spcPts val="0"/>
              </a:spcAft>
              <a:buClr>
                <a:schemeClr val="bg1"/>
              </a:buClr>
              <a:buFont typeface="Wingdings" panose="05000000000000000000" pitchFamily="2" charset="2"/>
              <a:buNone/>
            </a:pPr>
            <a:r>
              <a:rPr lang="en-US" sz="1100" dirty="0">
                <a:solidFill>
                  <a:srgbClr val="FFFFFF"/>
                </a:solidFill>
                <a:latin typeface="Titillium Web"/>
                <a:ea typeface="Titillium Web"/>
                <a:cs typeface="Titillium Web"/>
                <a:sym typeface="Titillium Web"/>
              </a:rPr>
              <a:t>     </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Feed the training data set of features and outcomes into each models to “train”</a:t>
            </a:r>
          </a:p>
          <a:p>
            <a:pPr marL="0" lvl="0" indent="0" algn="l" rtl="0">
              <a:lnSpc>
                <a:spcPct val="115000"/>
              </a:lnSpc>
              <a:spcBef>
                <a:spcPts val="0"/>
              </a:spcBef>
              <a:spcAft>
                <a:spcPts val="0"/>
              </a:spcAft>
              <a:buClr>
                <a:schemeClr val="bg1"/>
              </a:buClr>
              <a:buFont typeface="Wingdings" panose="05000000000000000000" pitchFamily="2" charset="2"/>
              <a:buNone/>
            </a:pPr>
            <a:r>
              <a:rPr lang="en-US" sz="1100" dirty="0">
                <a:solidFill>
                  <a:srgbClr val="FFFFFF"/>
                </a:solidFill>
                <a:latin typeface="Titillium Web"/>
                <a:ea typeface="Titillium Web"/>
                <a:cs typeface="Titillium Web"/>
                <a:sym typeface="Titillium Web"/>
              </a:rPr>
              <a:t>and check the performance . Compare models to see the speed, performance, and how each one works to interpret the insights besides providing the predictions</a:t>
            </a:r>
          </a:p>
          <a:p>
            <a:pPr marL="0" lvl="0" indent="0" algn="l" rtl="0">
              <a:lnSpc>
                <a:spcPct val="115000"/>
              </a:lnSpc>
              <a:spcBef>
                <a:spcPts val="0"/>
              </a:spcBef>
              <a:spcAft>
                <a:spcPts val="0"/>
              </a:spcAft>
              <a:buClr>
                <a:schemeClr val="bg1"/>
              </a:buClr>
              <a:buFont typeface="Wingdings" panose="05000000000000000000" pitchFamily="2" charset="2"/>
              <a:buNone/>
            </a:pPr>
            <a:endParaRPr lang="en-US" sz="1100" dirty="0">
              <a:solidFill>
                <a:srgbClr val="FFFFFF"/>
              </a:solidFill>
              <a:latin typeface="Titillium Web"/>
              <a:ea typeface="Titillium Web"/>
              <a:cs typeface="Titillium Web"/>
              <a:sym typeface="Titillium Web"/>
            </a:endParaRP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(Then) Pick the optimal model and tune it for the best result for prediction,</a:t>
            </a:r>
          </a:p>
          <a:p>
            <a:pPr marL="0" lvl="0" indent="0" algn="l" rtl="0">
              <a:lnSpc>
                <a:spcPct val="115000"/>
              </a:lnSpc>
              <a:spcBef>
                <a:spcPts val="0"/>
              </a:spcBef>
              <a:spcAft>
                <a:spcPts val="0"/>
              </a:spcAft>
              <a:buClr>
                <a:schemeClr val="bg1"/>
              </a:buClr>
              <a:buFont typeface="Wingdings" panose="05000000000000000000" pitchFamily="2" charset="2"/>
              <a:buNone/>
            </a:pPr>
            <a:endParaRPr lang="en-US" sz="1100" dirty="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bg1"/>
              </a:buClr>
              <a:buFont typeface="Wingdings" panose="05000000000000000000" pitchFamily="2" charset="2"/>
              <a:buNone/>
            </a:pPr>
            <a:r>
              <a:rPr lang="en-US" sz="1100" dirty="0">
                <a:solidFill>
                  <a:srgbClr val="FFFFFF"/>
                </a:solidFill>
                <a:latin typeface="Titillium Web"/>
                <a:ea typeface="Titillium Web"/>
                <a:cs typeface="Titillium Web"/>
                <a:sym typeface="Titillium Web"/>
              </a:rPr>
              <a:t>Finally Prediction &amp; Evaluating Performance</a:t>
            </a:r>
          </a:p>
          <a:p>
            <a:pPr marL="0" lvl="0" indent="0" algn="l" rtl="0">
              <a:lnSpc>
                <a:spcPct val="115000"/>
              </a:lnSpc>
              <a:spcBef>
                <a:spcPts val="0"/>
              </a:spcBef>
              <a:spcAft>
                <a:spcPts val="0"/>
              </a:spcAft>
              <a:buClr>
                <a:schemeClr val="bg1"/>
              </a:buClr>
              <a:buFont typeface="Wingdings" panose="05000000000000000000" pitchFamily="2" charset="2"/>
              <a:buNone/>
            </a:pPr>
            <a:r>
              <a:rPr lang="en-US" sz="1100" dirty="0">
                <a:solidFill>
                  <a:srgbClr val="FFFFFF"/>
                </a:solidFill>
                <a:latin typeface="Titillium Web"/>
                <a:ea typeface="Titillium Web"/>
                <a:cs typeface="Titillium Web"/>
                <a:sym typeface="Titillium Web"/>
              </a:rPr>
              <a:t>Using the optimal model chosen from the previous step, </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Feed a</a:t>
            </a:r>
            <a:r>
              <a:rPr lang="en" sz="1100" dirty="0">
                <a:solidFill>
                  <a:srgbClr val="FFFFFF"/>
                </a:solidFill>
                <a:latin typeface="Titillium Web"/>
                <a:ea typeface="Titillium Web"/>
                <a:cs typeface="Titillium Web"/>
                <a:sym typeface="Titillium Web"/>
              </a:rPr>
              <a:t> test feature data </a:t>
            </a:r>
            <a:r>
              <a:rPr lang="en-US" sz="1100" dirty="0">
                <a:solidFill>
                  <a:srgbClr val="FFFFFF"/>
                </a:solidFill>
                <a:latin typeface="Titillium Web"/>
                <a:ea typeface="Titillium Web"/>
                <a:cs typeface="Titillium Web"/>
                <a:sym typeface="Titillium Web"/>
              </a:rPr>
              <a:t>into the model</a:t>
            </a:r>
          </a:p>
          <a:p>
            <a:pPr marL="0" lvl="0" indent="0" algn="l" rtl="0">
              <a:lnSpc>
                <a:spcPct val="115000"/>
              </a:lnSpc>
              <a:spcBef>
                <a:spcPts val="0"/>
              </a:spcBef>
              <a:spcAft>
                <a:spcPts val="0"/>
              </a:spcAft>
              <a:buClr>
                <a:schemeClr val="bg1"/>
              </a:buClr>
              <a:buFont typeface="Wingdings" panose="05000000000000000000" pitchFamily="2" charset="2"/>
              <a:buNone/>
            </a:pPr>
            <a:endParaRPr lang="en-US" sz="1100" dirty="0">
              <a:solidFill>
                <a:srgbClr val="FFFFFF"/>
              </a:solidFill>
              <a:latin typeface="Titillium Web"/>
              <a:ea typeface="Titillium Web"/>
              <a:cs typeface="Titillium Web"/>
              <a:sym typeface="Titillium Web"/>
            </a:endParaRP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Compare the prediction with the corresponding output</a:t>
            </a:r>
          </a:p>
          <a:p>
            <a:pPr marL="0" lvl="0" indent="0" algn="l" rtl="0">
              <a:lnSpc>
                <a:spcPct val="115000"/>
              </a:lnSpc>
              <a:spcBef>
                <a:spcPts val="0"/>
              </a:spcBef>
              <a:spcAft>
                <a:spcPts val="0"/>
              </a:spcAft>
              <a:buClr>
                <a:schemeClr val="bg1"/>
              </a:buClr>
              <a:buFont typeface="Wingdings" panose="05000000000000000000" pitchFamily="2" charset="2"/>
              <a:buNone/>
            </a:pPr>
            <a:r>
              <a:rPr lang="en-US" sz="1100" dirty="0">
                <a:solidFill>
                  <a:srgbClr val="FFFFFF"/>
                </a:solidFill>
                <a:latin typeface="Titillium Web"/>
                <a:ea typeface="Titillium Web"/>
                <a:cs typeface="Titillium Web"/>
                <a:sym typeface="Titillium Web"/>
              </a:rPr>
              <a:t> </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100" dirty="0">
                <a:solidFill>
                  <a:srgbClr val="FFFFFF"/>
                </a:solidFill>
                <a:latin typeface="Titillium Web"/>
                <a:ea typeface="Titillium Web"/>
                <a:cs typeface="Titillium Web"/>
                <a:sym typeface="Titillium Web"/>
              </a:rPr>
              <a:t>Calculate the accuracy and other metrics to evaluate the performance</a:t>
            </a:r>
            <a:endParaRPr lang="en" sz="1100" dirty="0">
              <a:solidFill>
                <a:srgbClr val="FFFFFF"/>
              </a:solidFill>
              <a:latin typeface="Titillium Web"/>
              <a:ea typeface="Titillium Web"/>
              <a:cs typeface="Titillium Web"/>
              <a:sym typeface="Titillium Web"/>
            </a:endParaRPr>
          </a:p>
          <a:p>
            <a:pPr marL="0" lvl="0" indent="0" algn="l" rtl="0">
              <a:lnSpc>
                <a:spcPct val="115000"/>
              </a:lnSpc>
              <a:spcBef>
                <a:spcPts val="0"/>
              </a:spcBef>
              <a:spcAft>
                <a:spcPts val="0"/>
              </a:spcAft>
              <a:buClr>
                <a:schemeClr val="bg1"/>
              </a:buClr>
              <a:buFont typeface="Wingdings" panose="05000000000000000000" pitchFamily="2" charset="2"/>
              <a:buNone/>
            </a:pPr>
            <a:endParaRPr lang="en-US" sz="1100" dirty="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711383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 to ask the same question from the beginning of the presentation: </a:t>
            </a:r>
            <a:r>
              <a:rPr lang="en-US" sz="1100" dirty="0">
                <a:solidFill>
                  <a:schemeClr val="tx2"/>
                </a:solidFill>
              </a:rPr>
              <a:t>Can we predict if a client is going to subscribe a term deposit using the information collected about the client?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Yes, According to the prediction for the test data, the prediction achieves over 90% accuracy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889007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the same question,  the answer is yes as well. </a:t>
            </a:r>
            <a:endParaRPr dirty="0"/>
          </a:p>
        </p:txBody>
      </p:sp>
    </p:spTree>
    <p:extLst>
      <p:ext uri="{BB962C8B-B14F-4D97-AF65-F5344CB8AC3E}">
        <p14:creationId xmlns:p14="http://schemas.microsoft.com/office/powerpoint/2010/main" val="3627058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bg1"/>
              </a:buClr>
              <a:buNone/>
            </a:pPr>
            <a:r>
              <a:rPr lang="en-US" sz="1800" dirty="0"/>
              <a:t>The type of the modeling technique we used is called random forest and it has a way to calculate the feature importance. It is to calculate the ratio in percentage that influence the decision of the outcome. The top 10 most important features are plotted in this graph.  </a:t>
            </a:r>
          </a:p>
          <a:p>
            <a:pPr marL="0" lvl="0" indent="0" algn="l" rtl="0">
              <a:spcBef>
                <a:spcPts val="600"/>
              </a:spcBef>
              <a:spcAft>
                <a:spcPts val="0"/>
              </a:spcAft>
              <a:buClr>
                <a:schemeClr val="bg1"/>
              </a:buClr>
              <a:buNone/>
            </a:pPr>
            <a:r>
              <a:rPr lang="en-US" sz="1800" dirty="0"/>
              <a:t>The most influential category was for economical and social situations</a:t>
            </a:r>
          </a:p>
          <a:p>
            <a:pPr lvl="1" indent="-457200">
              <a:spcBef>
                <a:spcPts val="600"/>
              </a:spcBef>
              <a:buClr>
                <a:schemeClr val="bg1"/>
              </a:buClr>
              <a:buFont typeface="Wingdings" panose="05000000000000000000" pitchFamily="2" charset="2"/>
              <a:buChar char="Ø"/>
            </a:pPr>
            <a:r>
              <a:rPr lang="en-US" sz="1800" dirty="0"/>
              <a:t>Euribor3m(-): 3 mon. maturity Euribor interest rate </a:t>
            </a:r>
          </a:p>
          <a:p>
            <a:pPr lvl="1" indent="-457200">
              <a:spcBef>
                <a:spcPts val="600"/>
              </a:spcBef>
              <a:buClr>
                <a:schemeClr val="bg1"/>
              </a:buClr>
              <a:buFont typeface="Wingdings" panose="05000000000000000000" pitchFamily="2" charset="2"/>
              <a:buChar char="Ø"/>
            </a:pPr>
            <a:r>
              <a:rPr lang="en-US" sz="1800" dirty="0" err="1"/>
              <a:t>cons_conf_idx</a:t>
            </a:r>
            <a:r>
              <a:rPr lang="en-US" sz="1800" dirty="0"/>
              <a:t>: consumer confidence which represent how optimistic consumers are for the economy based on the average shopping pattern</a:t>
            </a:r>
          </a:p>
          <a:p>
            <a:pPr lvl="1" indent="-457200">
              <a:spcBef>
                <a:spcPts val="600"/>
              </a:spcBef>
              <a:buClr>
                <a:schemeClr val="bg1"/>
              </a:buClr>
              <a:buFont typeface="Wingdings" panose="05000000000000000000" pitchFamily="2" charset="2"/>
              <a:buChar char="Ø"/>
            </a:pPr>
            <a:r>
              <a:rPr lang="en-US" sz="1800" dirty="0" err="1"/>
              <a:t>Cons_price_idx</a:t>
            </a:r>
            <a:r>
              <a:rPr lang="en-US" sz="1800" dirty="0"/>
              <a:t>: consumer price index which reflects the inflation</a:t>
            </a:r>
          </a:p>
          <a:p>
            <a:pPr marL="0" indent="0">
              <a:buClr>
                <a:schemeClr val="bg1"/>
              </a:buClr>
              <a:buNone/>
            </a:pPr>
            <a:r>
              <a:rPr lang="en-US" sz="1800" dirty="0"/>
              <a:t>The second category is for Previous experience</a:t>
            </a:r>
          </a:p>
          <a:p>
            <a:pPr marL="742950" lvl="1" indent="-285750">
              <a:buClr>
                <a:schemeClr val="bg1"/>
              </a:buClr>
              <a:buFont typeface="Wingdings" panose="05000000000000000000" pitchFamily="2" charset="2"/>
              <a:buChar char="Ø"/>
            </a:pPr>
            <a:r>
              <a:rPr lang="en-US" sz="1800" dirty="0" err="1"/>
              <a:t>poutcome_success</a:t>
            </a:r>
            <a:r>
              <a:rPr lang="en-US" sz="1800" dirty="0"/>
              <a:t>: successful outcome of previous campaign</a:t>
            </a:r>
          </a:p>
          <a:p>
            <a:pPr marL="742950" lvl="1" indent="-285750">
              <a:buClr>
                <a:schemeClr val="bg1"/>
              </a:buClr>
              <a:buFont typeface="Wingdings" panose="05000000000000000000" pitchFamily="2" charset="2"/>
              <a:buChar char="Ø"/>
            </a:pPr>
            <a:r>
              <a:rPr lang="en-US" sz="1800" dirty="0"/>
              <a:t>previous: number of contact performed before this campaign</a:t>
            </a:r>
          </a:p>
          <a:p>
            <a:pPr marL="742950" lvl="1" indent="-285750">
              <a:buClr>
                <a:schemeClr val="bg1"/>
              </a:buClr>
              <a:buFont typeface="Wingdings" panose="05000000000000000000" pitchFamily="2" charset="2"/>
              <a:buChar char="Ø"/>
            </a:pPr>
            <a:r>
              <a:rPr lang="en-US" sz="1800" dirty="0"/>
              <a:t>campaign: : number of contacts performed during this campaign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indent="0">
              <a:buClr>
                <a:schemeClr val="bg1"/>
              </a:buClr>
              <a:buNone/>
            </a:pPr>
            <a:r>
              <a:rPr lang="en-US" sz="1800" dirty="0"/>
              <a:t>Then, only one personal information category made to top is Age group</a:t>
            </a:r>
          </a:p>
          <a:p>
            <a:pPr marL="742950" lvl="1" indent="-285750">
              <a:buClr>
                <a:schemeClr val="bg1"/>
              </a:buClr>
              <a:buFont typeface="Wingdings" panose="05000000000000000000" pitchFamily="2" charset="2"/>
              <a:buChar char="Ø"/>
            </a:pPr>
            <a:r>
              <a:rPr lang="en-US" sz="1800" dirty="0"/>
              <a:t>Age</a:t>
            </a:r>
          </a:p>
          <a:p>
            <a:pPr marL="0" indent="0">
              <a:buClr>
                <a:schemeClr val="bg1"/>
              </a:buClr>
              <a:buNone/>
            </a:pPr>
            <a:r>
              <a:rPr lang="en-US" sz="1800" dirty="0"/>
              <a:t>Further more, Communication type between cellphone and telephone mattered.  </a:t>
            </a:r>
          </a:p>
          <a:p>
            <a:pPr lvl="1" indent="-457200">
              <a:spcBef>
                <a:spcPts val="600"/>
              </a:spcBef>
              <a:buClr>
                <a:schemeClr val="bg1"/>
              </a:buClr>
              <a:buFont typeface="Wingdings" panose="05000000000000000000" pitchFamily="2" charset="2"/>
              <a:buChar char="Ø"/>
            </a:pPr>
            <a:r>
              <a:rPr lang="en-US" sz="1800" dirty="0" err="1"/>
              <a:t>contact_telephone</a:t>
            </a:r>
            <a:r>
              <a:rPr lang="en-US" sz="1800" dirty="0"/>
              <a:t>(-): telephone instead of cell phone</a:t>
            </a:r>
          </a:p>
          <a:p>
            <a:pPr marL="0" indent="0">
              <a:buClr>
                <a:schemeClr val="bg1"/>
              </a:buClr>
              <a:buNone/>
            </a:pPr>
            <a:r>
              <a:rPr lang="en-US" sz="1800" dirty="0"/>
              <a:t>Finally the timing of the campaign influenced too. </a:t>
            </a:r>
          </a:p>
          <a:p>
            <a:pPr marL="742950" lvl="1" indent="-285750">
              <a:buClr>
                <a:schemeClr val="bg1"/>
              </a:buClr>
              <a:buFont typeface="Wingdings" panose="05000000000000000000" pitchFamily="2" charset="2"/>
              <a:buChar char="Ø"/>
            </a:pPr>
            <a:r>
              <a:rPr lang="en-US" sz="1800" dirty="0" err="1"/>
              <a:t>month_mar</a:t>
            </a:r>
            <a:r>
              <a:rPr lang="en-US" sz="1800" dirty="0"/>
              <a:t>(+)</a:t>
            </a:r>
          </a:p>
          <a:p>
            <a:pPr marL="742950" lvl="1" indent="-285750">
              <a:buClr>
                <a:schemeClr val="bg1"/>
              </a:buClr>
              <a:buFont typeface="Wingdings" panose="05000000000000000000" pitchFamily="2" charset="2"/>
              <a:buChar char="Ø"/>
            </a:pPr>
            <a:r>
              <a:rPr lang="en-US" sz="1800" dirty="0" err="1"/>
              <a:t>month_oct</a:t>
            </a:r>
            <a:r>
              <a:rPr lang="en-US" sz="1800" dirty="0"/>
              <a: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Euribor3m(-):</a:t>
            </a:r>
            <a:r>
              <a:rPr lang="en-US" sz="1100" b="0" i="0" u="none" strike="noStrike" cap="none" dirty="0">
                <a:solidFill>
                  <a:srgbClr val="000000"/>
                </a:solidFill>
                <a:effectLst/>
                <a:latin typeface="Arial"/>
                <a:ea typeface="Arial"/>
                <a:cs typeface="Arial"/>
                <a:sym typeface="Arial"/>
              </a:rPr>
              <a:t>The </a:t>
            </a:r>
            <a:r>
              <a:rPr lang="en-US" sz="1100" b="1" i="0" u="none" strike="noStrike" cap="none" dirty="0">
                <a:solidFill>
                  <a:srgbClr val="000000"/>
                </a:solidFill>
                <a:effectLst/>
                <a:latin typeface="Arial"/>
                <a:ea typeface="Arial"/>
                <a:cs typeface="Arial"/>
                <a:sym typeface="Arial"/>
              </a:rPr>
              <a:t>3 month maturity Euribor interest rate</a:t>
            </a:r>
            <a:r>
              <a:rPr lang="en-US" sz="1100" b="0" i="0" u="none" strike="noStrike" cap="none" dirty="0">
                <a:solidFill>
                  <a:srgbClr val="000000"/>
                </a:solidFill>
                <a:effectLst/>
                <a:latin typeface="Arial"/>
                <a:ea typeface="Arial"/>
                <a:cs typeface="Arial"/>
                <a:sym typeface="Arial"/>
              </a:rPr>
              <a:t> is the interest rate at which a selection of European banks lend one another funds denominated in euros whereby the loans have a maturity of </a:t>
            </a:r>
            <a:r>
              <a:rPr lang="en-US" sz="1100" b="1" i="0" u="none" strike="noStrike" cap="none" dirty="0">
                <a:solidFill>
                  <a:srgbClr val="000000"/>
                </a:solidFill>
                <a:effectLst/>
                <a:latin typeface="Arial"/>
                <a:ea typeface="Arial"/>
                <a:cs typeface="Arial"/>
                <a:sym typeface="Arial"/>
              </a:rPr>
              <a:t>3 months</a:t>
            </a:r>
            <a:r>
              <a:rPr lang="en-US" sz="1100" b="0" i="0" u="none" strike="noStrike" cap="none" dirty="0">
                <a:solidFill>
                  <a:srgbClr val="000000"/>
                </a:solidFill>
                <a:effectLst/>
                <a:latin typeface="Arial"/>
                <a:ea typeface="Arial"/>
                <a:cs typeface="Arial"/>
                <a:sym typeface="Arial"/>
              </a:rPr>
              <a:t>.</a:t>
            </a:r>
          </a:p>
          <a:p>
            <a:pPr marL="0" lvl="0" indent="0" algn="l" rtl="0">
              <a:spcBef>
                <a:spcPts val="0"/>
              </a:spcBef>
              <a:spcAft>
                <a:spcPts val="0"/>
              </a:spcAft>
              <a:buNone/>
            </a:pPr>
            <a:r>
              <a:rPr lang="en-US" sz="1100" b="0" i="0" u="none" strike="noStrike" cap="none" dirty="0" err="1">
                <a:solidFill>
                  <a:srgbClr val="000000"/>
                </a:solidFill>
                <a:effectLst/>
                <a:latin typeface="Arial"/>
                <a:cs typeface="Arial"/>
                <a:sym typeface="Arial"/>
              </a:rPr>
              <a:t>Poutcome_success</a:t>
            </a:r>
            <a:r>
              <a:rPr lang="en-US" sz="1100" b="0" i="0" u="none" strike="noStrike" cap="none" dirty="0">
                <a:solidFill>
                  <a:srgbClr val="000000"/>
                </a:solidFill>
                <a:effectLst/>
                <a:latin typeface="Arial"/>
                <a:cs typeface="Arial"/>
                <a:sym typeface="Arial"/>
              </a:rPr>
              <a:t>(+) success of the previous marketing campaign</a:t>
            </a:r>
          </a:p>
          <a:p>
            <a:pPr marL="0" lvl="0" indent="0" algn="l" rtl="0">
              <a:spcBef>
                <a:spcPts val="0"/>
              </a:spcBef>
              <a:spcAft>
                <a:spcPts val="0"/>
              </a:spcAft>
              <a:buNone/>
            </a:pPr>
            <a:r>
              <a:rPr lang="en-US" sz="1100" b="0" i="0" u="none" strike="noStrike" cap="none" dirty="0" err="1">
                <a:solidFill>
                  <a:srgbClr val="000000"/>
                </a:solidFill>
                <a:effectLst/>
                <a:latin typeface="Arial"/>
                <a:cs typeface="Arial"/>
                <a:sym typeface="Arial"/>
              </a:rPr>
              <a:t>Cons_price_idx</a:t>
            </a:r>
            <a:r>
              <a:rPr lang="en-US" sz="1100" b="0" i="0" u="none" strike="noStrike" cap="none" dirty="0">
                <a:solidFill>
                  <a:srgbClr val="000000"/>
                </a:solidFill>
                <a:effectLst/>
                <a:latin typeface="Arial"/>
                <a:cs typeface="Arial"/>
                <a:sym typeface="Arial"/>
              </a:rPr>
              <a:t>(-) measure of inflation rate (monthly)</a:t>
            </a:r>
          </a:p>
          <a:p>
            <a:pPr marL="0" lvl="0" indent="0" algn="l" rtl="0">
              <a:spcBef>
                <a:spcPts val="0"/>
              </a:spcBef>
              <a:spcAft>
                <a:spcPts val="0"/>
              </a:spcAft>
              <a:buNone/>
            </a:pPr>
            <a:r>
              <a:rPr lang="en-US" sz="1100" b="0" i="0" u="none" strike="noStrike" cap="none" dirty="0" err="1">
                <a:solidFill>
                  <a:srgbClr val="000000"/>
                </a:solidFill>
                <a:effectLst/>
                <a:latin typeface="Arial"/>
                <a:cs typeface="Arial"/>
                <a:sym typeface="Arial"/>
              </a:rPr>
              <a:t>Cons_conf_idx</a:t>
            </a:r>
            <a:r>
              <a:rPr lang="en-US" sz="1100" b="0" i="0" u="none" strike="noStrike" cap="none" dirty="0">
                <a:solidFill>
                  <a:srgbClr val="000000"/>
                </a:solidFill>
                <a:effectLst/>
                <a:latin typeface="Arial"/>
                <a:cs typeface="Arial"/>
                <a:sym typeface="Arial"/>
              </a:rPr>
              <a:t>(+),</a:t>
            </a:r>
            <a:r>
              <a:rPr lang="en-US" sz="1100" b="0" i="0" u="none" strike="noStrike" cap="none" dirty="0">
                <a:solidFill>
                  <a:srgbClr val="000000"/>
                </a:solidFill>
                <a:effectLst/>
                <a:latin typeface="Arial"/>
                <a:ea typeface="Arial"/>
                <a:cs typeface="Arial"/>
                <a:sym typeface="Arial"/>
              </a:rPr>
              <a:t> consumer confidence index (monthly)measure of if consumers are optimistic; if they tend to purchase more goods and </a:t>
            </a:r>
            <a:r>
              <a:rPr lang="en-US" sz="1100" b="0" i="0" u="none" strike="noStrike" cap="none" dirty="0" err="1">
                <a:solidFill>
                  <a:srgbClr val="000000"/>
                </a:solidFill>
                <a:effectLst/>
                <a:latin typeface="Arial"/>
                <a:ea typeface="Arial"/>
                <a:cs typeface="Arial"/>
                <a:sym typeface="Arial"/>
              </a:rPr>
              <a:t>survices</a:t>
            </a:r>
            <a:r>
              <a:rPr lang="en-US" sz="1100" b="0" i="0" u="none" strike="noStrike" cap="none" dirty="0">
                <a:solidFill>
                  <a:srgbClr val="000000"/>
                </a:solidFill>
                <a:effectLst/>
                <a:latin typeface="Arial"/>
                <a:ea typeface="Arial"/>
                <a:cs typeface="Arial"/>
                <a:sym typeface="Arial"/>
              </a:rPr>
              <a:t> to stimulate whole economy</a:t>
            </a:r>
            <a:r>
              <a:rPr lang="en-US" sz="1100" b="0" i="0" u="none" strike="noStrike" cap="none" dirty="0">
                <a:solidFill>
                  <a:srgbClr val="000000"/>
                </a:solidFill>
                <a:effectLst/>
                <a:latin typeface="Arial"/>
                <a:cs typeface="Arial"/>
                <a:sym typeface="Arial"/>
              </a:rPr>
              <a:t> </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Age(+) </a:t>
            </a:r>
          </a:p>
          <a:p>
            <a:pPr marL="0" lvl="0" indent="0" algn="l" rtl="0">
              <a:spcBef>
                <a:spcPts val="0"/>
              </a:spcBef>
              <a:spcAft>
                <a:spcPts val="0"/>
              </a:spcAft>
              <a:buNone/>
            </a:pPr>
            <a:r>
              <a:rPr lang="en-US" sz="1100" b="0" i="0" u="none" strike="noStrike" cap="none" dirty="0">
                <a:solidFill>
                  <a:srgbClr val="000000"/>
                </a:solidFill>
                <a:effectLst/>
                <a:latin typeface="Arial"/>
                <a:cs typeface="Arial"/>
                <a:sym typeface="Arial"/>
              </a:rPr>
              <a:t>Previous(+) # of contacts performed before this campaign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70170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39700" indent="0">
              <a:buNone/>
            </a:pPr>
            <a:r>
              <a:rPr lang="en-US" dirty="0"/>
              <a:t>Now what do we do with this model?</a:t>
            </a:r>
          </a:p>
          <a:p>
            <a:pPr marL="139700" indent="0">
              <a:buNone/>
            </a:pPr>
            <a:r>
              <a:rPr lang="en-US" dirty="0"/>
              <a:t>First we should keep in mind that</a:t>
            </a:r>
          </a:p>
          <a:p>
            <a:pPr>
              <a:buClr>
                <a:schemeClr val="bg1"/>
              </a:buClr>
              <a:buFont typeface="Wingdings" panose="05000000000000000000" pitchFamily="2" charset="2"/>
              <a:buChar char="q"/>
            </a:pPr>
            <a:r>
              <a:rPr lang="en-US" dirty="0"/>
              <a:t>The model predictions and feature importance should be used as clues not as the whole picture</a:t>
            </a:r>
          </a:p>
          <a:p>
            <a:pPr marL="139700" indent="0">
              <a:buClr>
                <a:schemeClr val="bg1"/>
              </a:buClr>
              <a:buFont typeface="Wingdings" panose="05000000000000000000" pitchFamily="2" charset="2"/>
              <a:buNone/>
            </a:pPr>
            <a:r>
              <a:rPr lang="en-US" dirty="0"/>
              <a:t>	This model uses the technique solely focused on how to get the output correctly although the results could be related for applications. Therefore it should be combined with other knowledge such as marketing to make our findings more concrete. </a:t>
            </a:r>
          </a:p>
          <a:p>
            <a:pPr>
              <a:buClr>
                <a:schemeClr val="bg1"/>
              </a:buClr>
              <a:buFont typeface="Wingdings" panose="05000000000000000000" pitchFamily="2" charset="2"/>
              <a:buChar char="q"/>
            </a:pPr>
            <a:r>
              <a:rPr lang="en-US" dirty="0"/>
              <a:t>Combine business ideas and feature importance to develop a plan to increase the success rate</a:t>
            </a:r>
          </a:p>
          <a:p>
            <a:pPr marL="139700" indent="0">
              <a:buClr>
                <a:schemeClr val="bg1"/>
              </a:buClr>
              <a:buFont typeface="Wingdings" panose="05000000000000000000" pitchFamily="2" charset="2"/>
              <a:buNone/>
            </a:pPr>
            <a:r>
              <a:rPr lang="en-US" dirty="0"/>
              <a:t> 	For example,  </a:t>
            </a:r>
          </a:p>
          <a:p>
            <a:pPr lvl="1">
              <a:buClr>
                <a:schemeClr val="bg1"/>
              </a:buClr>
              <a:buFont typeface="Wingdings" panose="05000000000000000000" pitchFamily="2" charset="2"/>
              <a:buChar char="§"/>
            </a:pPr>
            <a:r>
              <a:rPr lang="en-US" dirty="0"/>
              <a:t>Methods and frequency of contacting clients, how often should the bank contact a client for a successful campaign.</a:t>
            </a:r>
          </a:p>
          <a:p>
            <a:pPr lvl="1">
              <a:buClr>
                <a:schemeClr val="bg1"/>
              </a:buClr>
              <a:buFont typeface="Wingdings" panose="05000000000000000000" pitchFamily="2" charset="2"/>
              <a:buChar char="§"/>
            </a:pPr>
            <a:r>
              <a:rPr lang="en-US" dirty="0"/>
              <a:t>Maintaining the connection with current/perspective clients are important</a:t>
            </a:r>
          </a:p>
          <a:p>
            <a:pPr lvl="1">
              <a:buClr>
                <a:schemeClr val="bg1"/>
              </a:buClr>
              <a:buFont typeface="Wingdings" panose="05000000000000000000" pitchFamily="2" charset="2"/>
              <a:buChar char="§"/>
            </a:pPr>
            <a:r>
              <a:rPr lang="en-US" dirty="0"/>
              <a:t>Campaign targeting timing and specific age groups: plan a campaign to target specific time of the year or specific age group may be recommended. </a:t>
            </a:r>
          </a:p>
          <a:p>
            <a:pPr marL="139700" indent="0">
              <a:buNone/>
            </a:pPr>
            <a:r>
              <a:rPr lang="en-US" dirty="0"/>
              <a:t> </a:t>
            </a:r>
          </a:p>
        </p:txBody>
      </p:sp>
    </p:spTree>
    <p:extLst>
      <p:ext uri="{BB962C8B-B14F-4D97-AF65-F5344CB8AC3E}">
        <p14:creationId xmlns:p14="http://schemas.microsoft.com/office/powerpoint/2010/main" val="252522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no graph">
  <p:cSld name="TITLE_ONLY_1">
    <p:spTree>
      <p:nvGrpSpPr>
        <p:cNvPr id="1" name="Shape 658"/>
        <p:cNvGrpSpPr/>
        <p:nvPr/>
      </p:nvGrpSpPr>
      <p:grpSpPr>
        <a:xfrm>
          <a:off x="0" y="0"/>
          <a:ext cx="0" cy="0"/>
          <a:chOff x="0" y="0"/>
          <a:chExt cx="0" cy="0"/>
        </a:xfrm>
      </p:grpSpPr>
      <p:sp>
        <p:nvSpPr>
          <p:cNvPr id="659" name="Google Shape;659;p10"/>
          <p:cNvSpPr/>
          <p:nvPr/>
        </p:nvSpPr>
        <p:spPr>
          <a:xfrm>
            <a:off x="-25" y="-11875"/>
            <a:ext cx="9144000" cy="8232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0"/>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61" name="Google Shape;661;p1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465573"/>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1pPr>
            <a:lvl2pPr lvl="1">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2pPr>
            <a:lvl3pPr lvl="2">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3pPr>
            <a:lvl4pPr lvl="3">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4pPr>
            <a:lvl5pPr lvl="4">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5pPr>
            <a:lvl6pPr lvl="5">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6pPr>
            <a:lvl7pPr lvl="6">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7pPr>
            <a:lvl8pPr lvl="7">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8pPr>
            <a:lvl9pPr lvl="8">
              <a:spcBef>
                <a:spcPts val="0"/>
              </a:spcBef>
              <a:spcAft>
                <a:spcPts val="0"/>
              </a:spcAft>
              <a:buClr>
                <a:srgbClr val="FFFFFF"/>
              </a:buClr>
              <a:buSzPts val="3000"/>
              <a:buFont typeface="Titillium Web ExtraLight"/>
              <a:buNone/>
              <a:defRPr sz="3000">
                <a:solidFill>
                  <a:srgbClr val="FFFFFF"/>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6" r:id="rId4"/>
    <p:sldLayoutId id="2147483658"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Predictive modeling of perspective customers opening a bank account</a:t>
            </a:r>
            <a:endParaRPr dirty="0"/>
          </a:p>
        </p:txBody>
      </p:sp>
      <p:sp>
        <p:nvSpPr>
          <p:cNvPr id="2" name="TextBox 1">
            <a:extLst>
              <a:ext uri="{FF2B5EF4-FFF2-40B4-BE49-F238E27FC236}">
                <a16:creationId xmlns:a16="http://schemas.microsoft.com/office/drawing/2014/main" id="{B696F651-EF01-421F-B633-9FD7D0499017}"/>
              </a:ext>
            </a:extLst>
          </p:cNvPr>
          <p:cNvSpPr txBox="1"/>
          <p:nvPr/>
        </p:nvSpPr>
        <p:spPr>
          <a:xfrm>
            <a:off x="1965489" y="3968685"/>
            <a:ext cx="4840664" cy="461665"/>
          </a:xfrm>
          <a:prstGeom prst="rect">
            <a:avLst/>
          </a:prstGeom>
          <a:noFill/>
        </p:spPr>
        <p:txBody>
          <a:bodyPr wrap="square" rtlCol="0">
            <a:spAutoFit/>
          </a:bodyPr>
          <a:lstStyle/>
          <a:p>
            <a:pPr algn="ctr"/>
            <a:r>
              <a:rPr lang="en-US" sz="2400" dirty="0">
                <a:solidFill>
                  <a:schemeClr val="bg1"/>
                </a:solidFill>
              </a:rPr>
              <a:t>Yeonjoo Smith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67D7A41-2C1B-4814-A886-E443319BA4A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10</a:t>
            </a:fld>
            <a:endParaRPr lang="en"/>
          </a:p>
        </p:txBody>
      </p:sp>
      <p:sp>
        <p:nvSpPr>
          <p:cNvPr id="6" name="TextBox 5">
            <a:extLst>
              <a:ext uri="{FF2B5EF4-FFF2-40B4-BE49-F238E27FC236}">
                <a16:creationId xmlns:a16="http://schemas.microsoft.com/office/drawing/2014/main" id="{CFF0CB1D-47B6-4022-B301-A663C9A43C7C}"/>
              </a:ext>
            </a:extLst>
          </p:cNvPr>
          <p:cNvSpPr txBox="1"/>
          <p:nvPr/>
        </p:nvSpPr>
        <p:spPr>
          <a:xfrm>
            <a:off x="2059757" y="1880647"/>
            <a:ext cx="4727542" cy="769441"/>
          </a:xfrm>
          <a:prstGeom prst="rect">
            <a:avLst/>
          </a:prstGeom>
          <a:noFill/>
        </p:spPr>
        <p:txBody>
          <a:bodyPr wrap="square" rtlCol="0">
            <a:spAutoFit/>
          </a:bodyPr>
          <a:lstStyle/>
          <a:p>
            <a:pPr algn="ctr"/>
            <a:r>
              <a:rPr lang="en-US" sz="4400" dirty="0">
                <a:solidFill>
                  <a:schemeClr val="bg1"/>
                </a:solidFill>
              </a:rPr>
              <a:t>Thank you!</a:t>
            </a:r>
          </a:p>
        </p:txBody>
      </p:sp>
    </p:spTree>
    <p:extLst>
      <p:ext uri="{BB962C8B-B14F-4D97-AF65-F5344CB8AC3E}">
        <p14:creationId xmlns:p14="http://schemas.microsoft.com/office/powerpoint/2010/main" val="4090463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6E86B6"/>
        </a:solidFill>
        <a:effectLst/>
      </p:bgPr>
    </p:bg>
    <p:spTree>
      <p:nvGrpSpPr>
        <p:cNvPr id="1" name="Shape 1033"/>
        <p:cNvGrpSpPr/>
        <p:nvPr/>
      </p:nvGrpSpPr>
      <p:grpSpPr>
        <a:xfrm>
          <a:off x="0" y="0"/>
          <a:ext cx="0" cy="0"/>
          <a:chOff x="0" y="0"/>
          <a:chExt cx="0" cy="0"/>
        </a:xfrm>
      </p:grpSpPr>
      <p:sp>
        <p:nvSpPr>
          <p:cNvPr id="1034" name="Google Shape;1034;p40"/>
          <p:cNvSpPr txBox="1"/>
          <p:nvPr/>
        </p:nvSpPr>
        <p:spPr>
          <a:xfrm>
            <a:off x="6248575" y="312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SlidesCarnival icons are editable shapes.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1000">
                <a:solidFill>
                  <a:srgbClr val="FFFFFF"/>
                </a:solidFill>
                <a:latin typeface="Titillium Web"/>
                <a:ea typeface="Titillium Web"/>
                <a:cs typeface="Titillium Web"/>
                <a:sym typeface="Titillium Web"/>
              </a:rPr>
              <a:t>This means that you can:</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Resize them without losing quality.</a:t>
            </a:r>
            <a:endParaRPr sz="1000">
              <a:solidFill>
                <a:srgbClr val="FFFFFF"/>
              </a:solidFill>
              <a:latin typeface="Titillium Web"/>
              <a:ea typeface="Titillium Web"/>
              <a:cs typeface="Titillium Web"/>
              <a:sym typeface="Titillium Web"/>
            </a:endParaRPr>
          </a:p>
          <a:p>
            <a:pPr marL="457200" lvl="0" indent="-292100" algn="l" rtl="0">
              <a:spcBef>
                <a:spcPts val="0"/>
              </a:spcBef>
              <a:spcAft>
                <a:spcPts val="0"/>
              </a:spcAft>
              <a:buClr>
                <a:srgbClr val="FFFFFF"/>
              </a:buClr>
              <a:buSzPts val="1000"/>
              <a:buFont typeface="Titillium Web"/>
              <a:buChar char="●"/>
            </a:pPr>
            <a:r>
              <a:rPr lang="en" sz="1000">
                <a:solidFill>
                  <a:srgbClr val="FFFFFF"/>
                </a:solidFill>
                <a:latin typeface="Titillium Web"/>
                <a:ea typeface="Titillium Web"/>
                <a:cs typeface="Titillium Web"/>
                <a:sym typeface="Titillium Web"/>
              </a:rPr>
              <a:t>Change line color, width and style.</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Isn’t that nice? :)</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sz="1000">
                <a:solidFill>
                  <a:srgbClr val="FFFFFF"/>
                </a:solidFill>
                <a:latin typeface="Titillium Web"/>
                <a:ea typeface="Titillium Web"/>
                <a:cs typeface="Titillium Web"/>
                <a:sym typeface="Titillium Web"/>
              </a:rPr>
              <a:t>Examples:</a:t>
            </a: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1000">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sz="1000">
              <a:solidFill>
                <a:srgbClr val="FFFFFF"/>
              </a:solidFill>
              <a:latin typeface="Titillium Web"/>
              <a:ea typeface="Titillium Web"/>
              <a:cs typeface="Titillium Web"/>
              <a:sym typeface="Titillium Web"/>
            </a:endParaRPr>
          </a:p>
        </p:txBody>
      </p:sp>
      <p:grpSp>
        <p:nvGrpSpPr>
          <p:cNvPr id="1035" name="Google Shape;1035;p40"/>
          <p:cNvGrpSpPr/>
          <p:nvPr/>
        </p:nvGrpSpPr>
        <p:grpSpPr>
          <a:xfrm>
            <a:off x="348747" y="333019"/>
            <a:ext cx="342903" cy="447293"/>
            <a:chOff x="590250" y="244200"/>
            <a:chExt cx="407975" cy="532175"/>
          </a:xfrm>
        </p:grpSpPr>
        <p:sp>
          <p:nvSpPr>
            <p:cNvPr id="1036" name="Google Shape;1036;p40"/>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0"/>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0"/>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0"/>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0"/>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0"/>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 name="Google Shape;1050;p40"/>
          <p:cNvGrpSpPr/>
          <p:nvPr/>
        </p:nvGrpSpPr>
        <p:grpSpPr>
          <a:xfrm>
            <a:off x="901439" y="399041"/>
            <a:ext cx="372594" cy="310144"/>
            <a:chOff x="1247825" y="322750"/>
            <a:chExt cx="443300" cy="369000"/>
          </a:xfrm>
        </p:grpSpPr>
        <p:sp>
          <p:nvSpPr>
            <p:cNvPr id="1051" name="Google Shape;1051;p40"/>
            <p:cNvSpPr/>
            <p:nvPr/>
          </p:nvSpPr>
          <p:spPr>
            <a:xfrm>
              <a:off x="1247825" y="322750"/>
              <a:ext cx="443300" cy="369000"/>
            </a:xfrm>
            <a:custGeom>
              <a:avLst/>
              <a:gdLst/>
              <a:ahLst/>
              <a:cxnLst/>
              <a:rect l="l" t="t" r="r" b="b"/>
              <a:pathLst>
                <a:path w="17732" h="14760" fill="none" extrusionOk="0">
                  <a:moveTo>
                    <a:pt x="16952" y="2558"/>
                  </a:moveTo>
                  <a:lnTo>
                    <a:pt x="13664" y="2558"/>
                  </a:lnTo>
                  <a:lnTo>
                    <a:pt x="13226" y="755"/>
                  </a:lnTo>
                  <a:lnTo>
                    <a:pt x="13226" y="755"/>
                  </a:lnTo>
                  <a:lnTo>
                    <a:pt x="13177" y="609"/>
                  </a:lnTo>
                  <a:lnTo>
                    <a:pt x="13104" y="463"/>
                  </a:lnTo>
                  <a:lnTo>
                    <a:pt x="13006" y="317"/>
                  </a:lnTo>
                  <a:lnTo>
                    <a:pt x="12885" y="220"/>
                  </a:lnTo>
                  <a:lnTo>
                    <a:pt x="12739" y="122"/>
                  </a:lnTo>
                  <a:lnTo>
                    <a:pt x="12592" y="49"/>
                  </a:lnTo>
                  <a:lnTo>
                    <a:pt x="12446" y="0"/>
                  </a:lnTo>
                  <a:lnTo>
                    <a:pt x="12276" y="0"/>
                  </a:lnTo>
                  <a:lnTo>
                    <a:pt x="5456" y="0"/>
                  </a:lnTo>
                  <a:lnTo>
                    <a:pt x="5456" y="0"/>
                  </a:lnTo>
                  <a:lnTo>
                    <a:pt x="5286" y="0"/>
                  </a:lnTo>
                  <a:lnTo>
                    <a:pt x="5140" y="49"/>
                  </a:lnTo>
                  <a:lnTo>
                    <a:pt x="4994" y="122"/>
                  </a:lnTo>
                  <a:lnTo>
                    <a:pt x="4848" y="220"/>
                  </a:lnTo>
                  <a:lnTo>
                    <a:pt x="4726" y="317"/>
                  </a:lnTo>
                  <a:lnTo>
                    <a:pt x="4628" y="463"/>
                  </a:lnTo>
                  <a:lnTo>
                    <a:pt x="4555" y="609"/>
                  </a:lnTo>
                  <a:lnTo>
                    <a:pt x="4507" y="755"/>
                  </a:lnTo>
                  <a:lnTo>
                    <a:pt x="4068" y="2558"/>
                  </a:lnTo>
                  <a:lnTo>
                    <a:pt x="3240" y="2558"/>
                  </a:lnTo>
                  <a:lnTo>
                    <a:pt x="3240" y="2558"/>
                  </a:lnTo>
                  <a:lnTo>
                    <a:pt x="3240" y="2558"/>
                  </a:lnTo>
                  <a:lnTo>
                    <a:pt x="3240" y="2460"/>
                  </a:lnTo>
                  <a:lnTo>
                    <a:pt x="3216" y="2363"/>
                  </a:lnTo>
                  <a:lnTo>
                    <a:pt x="3167" y="2290"/>
                  </a:lnTo>
                  <a:lnTo>
                    <a:pt x="3094" y="2217"/>
                  </a:lnTo>
                  <a:lnTo>
                    <a:pt x="3045" y="2144"/>
                  </a:lnTo>
                  <a:lnTo>
                    <a:pt x="2948" y="2119"/>
                  </a:lnTo>
                  <a:lnTo>
                    <a:pt x="2850" y="2071"/>
                  </a:lnTo>
                  <a:lnTo>
                    <a:pt x="2753" y="2071"/>
                  </a:lnTo>
                  <a:lnTo>
                    <a:pt x="2047" y="2071"/>
                  </a:lnTo>
                  <a:lnTo>
                    <a:pt x="2047" y="2071"/>
                  </a:lnTo>
                  <a:lnTo>
                    <a:pt x="1949" y="2071"/>
                  </a:lnTo>
                  <a:lnTo>
                    <a:pt x="1852" y="2119"/>
                  </a:lnTo>
                  <a:lnTo>
                    <a:pt x="1779" y="2144"/>
                  </a:lnTo>
                  <a:lnTo>
                    <a:pt x="1706" y="2217"/>
                  </a:lnTo>
                  <a:lnTo>
                    <a:pt x="1633" y="2290"/>
                  </a:lnTo>
                  <a:lnTo>
                    <a:pt x="1608" y="2363"/>
                  </a:lnTo>
                  <a:lnTo>
                    <a:pt x="1560" y="2460"/>
                  </a:lnTo>
                  <a:lnTo>
                    <a:pt x="1560" y="2558"/>
                  </a:lnTo>
                  <a:lnTo>
                    <a:pt x="1560" y="2558"/>
                  </a:lnTo>
                  <a:lnTo>
                    <a:pt x="780" y="2558"/>
                  </a:lnTo>
                  <a:lnTo>
                    <a:pt x="780" y="2558"/>
                  </a:lnTo>
                  <a:lnTo>
                    <a:pt x="634" y="2582"/>
                  </a:lnTo>
                  <a:lnTo>
                    <a:pt x="488" y="2631"/>
                  </a:lnTo>
                  <a:lnTo>
                    <a:pt x="342" y="2679"/>
                  </a:lnTo>
                  <a:lnTo>
                    <a:pt x="220" y="2777"/>
                  </a:lnTo>
                  <a:lnTo>
                    <a:pt x="123" y="2899"/>
                  </a:lnTo>
                  <a:lnTo>
                    <a:pt x="74" y="3045"/>
                  </a:lnTo>
                  <a:lnTo>
                    <a:pt x="25" y="3191"/>
                  </a:lnTo>
                  <a:lnTo>
                    <a:pt x="1" y="3337"/>
                  </a:lnTo>
                  <a:lnTo>
                    <a:pt x="1" y="13980"/>
                  </a:lnTo>
                  <a:lnTo>
                    <a:pt x="1" y="13980"/>
                  </a:lnTo>
                  <a:lnTo>
                    <a:pt x="25" y="14151"/>
                  </a:lnTo>
                  <a:lnTo>
                    <a:pt x="74" y="14297"/>
                  </a:lnTo>
                  <a:lnTo>
                    <a:pt x="123" y="14418"/>
                  </a:lnTo>
                  <a:lnTo>
                    <a:pt x="220" y="14540"/>
                  </a:lnTo>
                  <a:lnTo>
                    <a:pt x="342" y="14638"/>
                  </a:lnTo>
                  <a:lnTo>
                    <a:pt x="488" y="14711"/>
                  </a:lnTo>
                  <a:lnTo>
                    <a:pt x="634" y="14759"/>
                  </a:lnTo>
                  <a:lnTo>
                    <a:pt x="780" y="14759"/>
                  </a:lnTo>
                  <a:lnTo>
                    <a:pt x="16952" y="14759"/>
                  </a:lnTo>
                  <a:lnTo>
                    <a:pt x="16952" y="14759"/>
                  </a:lnTo>
                  <a:lnTo>
                    <a:pt x="17098" y="14759"/>
                  </a:lnTo>
                  <a:lnTo>
                    <a:pt x="17244" y="14711"/>
                  </a:lnTo>
                  <a:lnTo>
                    <a:pt x="17390" y="14638"/>
                  </a:lnTo>
                  <a:lnTo>
                    <a:pt x="17512" y="14540"/>
                  </a:lnTo>
                  <a:lnTo>
                    <a:pt x="17610" y="14418"/>
                  </a:lnTo>
                  <a:lnTo>
                    <a:pt x="17658" y="14297"/>
                  </a:lnTo>
                  <a:lnTo>
                    <a:pt x="17707" y="14151"/>
                  </a:lnTo>
                  <a:lnTo>
                    <a:pt x="17731" y="13980"/>
                  </a:lnTo>
                  <a:lnTo>
                    <a:pt x="17731" y="3337"/>
                  </a:lnTo>
                  <a:lnTo>
                    <a:pt x="17731" y="3337"/>
                  </a:lnTo>
                  <a:lnTo>
                    <a:pt x="17707" y="3191"/>
                  </a:lnTo>
                  <a:lnTo>
                    <a:pt x="17658" y="3045"/>
                  </a:lnTo>
                  <a:lnTo>
                    <a:pt x="17610" y="2899"/>
                  </a:lnTo>
                  <a:lnTo>
                    <a:pt x="17512" y="2777"/>
                  </a:lnTo>
                  <a:lnTo>
                    <a:pt x="17390" y="2679"/>
                  </a:lnTo>
                  <a:lnTo>
                    <a:pt x="17244" y="2631"/>
                  </a:lnTo>
                  <a:lnTo>
                    <a:pt x="17098" y="2582"/>
                  </a:lnTo>
                  <a:lnTo>
                    <a:pt x="16952" y="2558"/>
                  </a:lnTo>
                  <a:lnTo>
                    <a:pt x="16952" y="255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0"/>
            <p:cNvSpPr/>
            <p:nvPr/>
          </p:nvSpPr>
          <p:spPr>
            <a:xfrm>
              <a:off x="1398225" y="386675"/>
              <a:ext cx="142500" cy="25"/>
            </a:xfrm>
            <a:custGeom>
              <a:avLst/>
              <a:gdLst/>
              <a:ahLst/>
              <a:cxnLst/>
              <a:rect l="l" t="t" r="r" b="b"/>
              <a:pathLst>
                <a:path w="5700" h="1" fill="none" extrusionOk="0">
                  <a:moveTo>
                    <a:pt x="5700"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0"/>
            <p:cNvSpPr/>
            <p:nvPr/>
          </p:nvSpPr>
          <p:spPr>
            <a:xfrm>
              <a:off x="1370225" y="450000"/>
              <a:ext cx="198500" cy="197900"/>
            </a:xfrm>
            <a:custGeom>
              <a:avLst/>
              <a:gdLst/>
              <a:ahLst/>
              <a:cxnLst/>
              <a:rect l="l" t="t" r="r" b="b"/>
              <a:pathLst>
                <a:path w="7940" h="7916" fill="none" extrusionOk="0">
                  <a:moveTo>
                    <a:pt x="3970" y="7916"/>
                  </a:moveTo>
                  <a:lnTo>
                    <a:pt x="3970" y="7916"/>
                  </a:lnTo>
                  <a:lnTo>
                    <a:pt x="3556" y="7892"/>
                  </a:lnTo>
                  <a:lnTo>
                    <a:pt x="3166" y="7843"/>
                  </a:lnTo>
                  <a:lnTo>
                    <a:pt x="2801" y="7745"/>
                  </a:lnTo>
                  <a:lnTo>
                    <a:pt x="2436" y="7624"/>
                  </a:lnTo>
                  <a:lnTo>
                    <a:pt x="2070" y="7453"/>
                  </a:lnTo>
                  <a:lnTo>
                    <a:pt x="1754" y="7258"/>
                  </a:lnTo>
                  <a:lnTo>
                    <a:pt x="1462" y="7015"/>
                  </a:lnTo>
                  <a:lnTo>
                    <a:pt x="1169" y="6771"/>
                  </a:lnTo>
                  <a:lnTo>
                    <a:pt x="901" y="6479"/>
                  </a:lnTo>
                  <a:lnTo>
                    <a:pt x="682" y="6187"/>
                  </a:lnTo>
                  <a:lnTo>
                    <a:pt x="487" y="5846"/>
                  </a:lnTo>
                  <a:lnTo>
                    <a:pt x="317" y="5505"/>
                  </a:lnTo>
                  <a:lnTo>
                    <a:pt x="195" y="5139"/>
                  </a:lnTo>
                  <a:lnTo>
                    <a:pt x="98" y="4750"/>
                  </a:lnTo>
                  <a:lnTo>
                    <a:pt x="25" y="4360"/>
                  </a:lnTo>
                  <a:lnTo>
                    <a:pt x="0" y="3970"/>
                  </a:lnTo>
                  <a:lnTo>
                    <a:pt x="0" y="3970"/>
                  </a:lnTo>
                  <a:lnTo>
                    <a:pt x="25" y="3556"/>
                  </a:lnTo>
                  <a:lnTo>
                    <a:pt x="98" y="3167"/>
                  </a:lnTo>
                  <a:lnTo>
                    <a:pt x="195" y="2777"/>
                  </a:lnTo>
                  <a:lnTo>
                    <a:pt x="317" y="2412"/>
                  </a:lnTo>
                  <a:lnTo>
                    <a:pt x="487" y="2071"/>
                  </a:lnTo>
                  <a:lnTo>
                    <a:pt x="682" y="1754"/>
                  </a:lnTo>
                  <a:lnTo>
                    <a:pt x="901" y="1437"/>
                  </a:lnTo>
                  <a:lnTo>
                    <a:pt x="1169" y="1170"/>
                  </a:lnTo>
                  <a:lnTo>
                    <a:pt x="1462" y="902"/>
                  </a:lnTo>
                  <a:lnTo>
                    <a:pt x="1754" y="682"/>
                  </a:lnTo>
                  <a:lnTo>
                    <a:pt x="2070" y="488"/>
                  </a:lnTo>
                  <a:lnTo>
                    <a:pt x="2436" y="317"/>
                  </a:lnTo>
                  <a:lnTo>
                    <a:pt x="2801" y="171"/>
                  </a:lnTo>
                  <a:lnTo>
                    <a:pt x="3166" y="74"/>
                  </a:lnTo>
                  <a:lnTo>
                    <a:pt x="3556" y="25"/>
                  </a:lnTo>
                  <a:lnTo>
                    <a:pt x="3970" y="1"/>
                  </a:lnTo>
                  <a:lnTo>
                    <a:pt x="3970" y="1"/>
                  </a:lnTo>
                  <a:lnTo>
                    <a:pt x="4384" y="25"/>
                  </a:lnTo>
                  <a:lnTo>
                    <a:pt x="4774" y="74"/>
                  </a:lnTo>
                  <a:lnTo>
                    <a:pt x="5139" y="171"/>
                  </a:lnTo>
                  <a:lnTo>
                    <a:pt x="5505" y="317"/>
                  </a:lnTo>
                  <a:lnTo>
                    <a:pt x="5870" y="488"/>
                  </a:lnTo>
                  <a:lnTo>
                    <a:pt x="6186" y="682"/>
                  </a:lnTo>
                  <a:lnTo>
                    <a:pt x="6479" y="902"/>
                  </a:lnTo>
                  <a:lnTo>
                    <a:pt x="6771" y="1170"/>
                  </a:lnTo>
                  <a:lnTo>
                    <a:pt x="7039" y="1437"/>
                  </a:lnTo>
                  <a:lnTo>
                    <a:pt x="7258" y="1754"/>
                  </a:lnTo>
                  <a:lnTo>
                    <a:pt x="7453" y="2071"/>
                  </a:lnTo>
                  <a:lnTo>
                    <a:pt x="7623" y="2412"/>
                  </a:lnTo>
                  <a:lnTo>
                    <a:pt x="7745" y="2777"/>
                  </a:lnTo>
                  <a:lnTo>
                    <a:pt x="7843" y="3167"/>
                  </a:lnTo>
                  <a:lnTo>
                    <a:pt x="7916" y="3556"/>
                  </a:lnTo>
                  <a:lnTo>
                    <a:pt x="7940" y="3970"/>
                  </a:lnTo>
                  <a:lnTo>
                    <a:pt x="7940" y="3970"/>
                  </a:lnTo>
                  <a:lnTo>
                    <a:pt x="7916" y="4360"/>
                  </a:lnTo>
                  <a:lnTo>
                    <a:pt x="7843" y="4750"/>
                  </a:lnTo>
                  <a:lnTo>
                    <a:pt x="7745" y="5139"/>
                  </a:lnTo>
                  <a:lnTo>
                    <a:pt x="7623" y="5505"/>
                  </a:lnTo>
                  <a:lnTo>
                    <a:pt x="7453" y="5846"/>
                  </a:lnTo>
                  <a:lnTo>
                    <a:pt x="7258" y="6187"/>
                  </a:lnTo>
                  <a:lnTo>
                    <a:pt x="7039" y="6479"/>
                  </a:lnTo>
                  <a:lnTo>
                    <a:pt x="6771" y="6771"/>
                  </a:lnTo>
                  <a:lnTo>
                    <a:pt x="6479" y="7015"/>
                  </a:lnTo>
                  <a:lnTo>
                    <a:pt x="6186" y="7258"/>
                  </a:lnTo>
                  <a:lnTo>
                    <a:pt x="5870" y="7453"/>
                  </a:lnTo>
                  <a:lnTo>
                    <a:pt x="5505" y="7624"/>
                  </a:lnTo>
                  <a:lnTo>
                    <a:pt x="5139" y="7745"/>
                  </a:lnTo>
                  <a:lnTo>
                    <a:pt x="4774" y="7843"/>
                  </a:lnTo>
                  <a:lnTo>
                    <a:pt x="4384" y="7892"/>
                  </a:lnTo>
                  <a:lnTo>
                    <a:pt x="3970" y="7916"/>
                  </a:lnTo>
                  <a:lnTo>
                    <a:pt x="3970"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0"/>
            <p:cNvSpPr/>
            <p:nvPr/>
          </p:nvSpPr>
          <p:spPr>
            <a:xfrm>
              <a:off x="1403100" y="482875"/>
              <a:ext cx="132750" cy="132150"/>
            </a:xfrm>
            <a:custGeom>
              <a:avLst/>
              <a:gdLst/>
              <a:ahLst/>
              <a:cxnLst/>
              <a:rect l="l" t="t" r="r" b="b"/>
              <a:pathLst>
                <a:path w="5310" h="5286" fill="none" extrusionOk="0">
                  <a:moveTo>
                    <a:pt x="2655" y="5286"/>
                  </a:moveTo>
                  <a:lnTo>
                    <a:pt x="2655" y="5286"/>
                  </a:lnTo>
                  <a:lnTo>
                    <a:pt x="2387" y="5286"/>
                  </a:lnTo>
                  <a:lnTo>
                    <a:pt x="2119" y="5237"/>
                  </a:lnTo>
                  <a:lnTo>
                    <a:pt x="1876" y="5164"/>
                  </a:lnTo>
                  <a:lnTo>
                    <a:pt x="1632" y="5091"/>
                  </a:lnTo>
                  <a:lnTo>
                    <a:pt x="1389" y="4969"/>
                  </a:lnTo>
                  <a:lnTo>
                    <a:pt x="1169" y="4847"/>
                  </a:lnTo>
                  <a:lnTo>
                    <a:pt x="975" y="4677"/>
                  </a:lnTo>
                  <a:lnTo>
                    <a:pt x="780" y="4506"/>
                  </a:lnTo>
                  <a:lnTo>
                    <a:pt x="609" y="4336"/>
                  </a:lnTo>
                  <a:lnTo>
                    <a:pt x="463" y="4117"/>
                  </a:lnTo>
                  <a:lnTo>
                    <a:pt x="317" y="3897"/>
                  </a:lnTo>
                  <a:lnTo>
                    <a:pt x="220" y="3678"/>
                  </a:lnTo>
                  <a:lnTo>
                    <a:pt x="122" y="3435"/>
                  </a:lnTo>
                  <a:lnTo>
                    <a:pt x="74" y="3191"/>
                  </a:lnTo>
                  <a:lnTo>
                    <a:pt x="25" y="2923"/>
                  </a:lnTo>
                  <a:lnTo>
                    <a:pt x="0" y="2655"/>
                  </a:lnTo>
                  <a:lnTo>
                    <a:pt x="0" y="2655"/>
                  </a:lnTo>
                  <a:lnTo>
                    <a:pt x="25" y="2387"/>
                  </a:lnTo>
                  <a:lnTo>
                    <a:pt x="74" y="2120"/>
                  </a:lnTo>
                  <a:lnTo>
                    <a:pt x="122" y="1852"/>
                  </a:lnTo>
                  <a:lnTo>
                    <a:pt x="220" y="1608"/>
                  </a:lnTo>
                  <a:lnTo>
                    <a:pt x="317" y="1389"/>
                  </a:lnTo>
                  <a:lnTo>
                    <a:pt x="463" y="1170"/>
                  </a:lnTo>
                  <a:lnTo>
                    <a:pt x="609" y="975"/>
                  </a:lnTo>
                  <a:lnTo>
                    <a:pt x="780" y="780"/>
                  </a:lnTo>
                  <a:lnTo>
                    <a:pt x="975" y="610"/>
                  </a:lnTo>
                  <a:lnTo>
                    <a:pt x="1169" y="463"/>
                  </a:lnTo>
                  <a:lnTo>
                    <a:pt x="1389" y="317"/>
                  </a:lnTo>
                  <a:lnTo>
                    <a:pt x="1632" y="220"/>
                  </a:lnTo>
                  <a:lnTo>
                    <a:pt x="1876" y="122"/>
                  </a:lnTo>
                  <a:lnTo>
                    <a:pt x="2119" y="49"/>
                  </a:lnTo>
                  <a:lnTo>
                    <a:pt x="2387" y="25"/>
                  </a:lnTo>
                  <a:lnTo>
                    <a:pt x="2655" y="1"/>
                  </a:lnTo>
                  <a:lnTo>
                    <a:pt x="2655" y="1"/>
                  </a:lnTo>
                  <a:lnTo>
                    <a:pt x="2923" y="25"/>
                  </a:lnTo>
                  <a:lnTo>
                    <a:pt x="3191" y="49"/>
                  </a:lnTo>
                  <a:lnTo>
                    <a:pt x="3435" y="122"/>
                  </a:lnTo>
                  <a:lnTo>
                    <a:pt x="3678" y="220"/>
                  </a:lnTo>
                  <a:lnTo>
                    <a:pt x="3922" y="317"/>
                  </a:lnTo>
                  <a:lnTo>
                    <a:pt x="4141" y="463"/>
                  </a:lnTo>
                  <a:lnTo>
                    <a:pt x="4336" y="610"/>
                  </a:lnTo>
                  <a:lnTo>
                    <a:pt x="4530" y="780"/>
                  </a:lnTo>
                  <a:lnTo>
                    <a:pt x="4701" y="975"/>
                  </a:lnTo>
                  <a:lnTo>
                    <a:pt x="4847" y="1170"/>
                  </a:lnTo>
                  <a:lnTo>
                    <a:pt x="4993" y="1389"/>
                  </a:lnTo>
                  <a:lnTo>
                    <a:pt x="5091" y="1608"/>
                  </a:lnTo>
                  <a:lnTo>
                    <a:pt x="5188" y="1852"/>
                  </a:lnTo>
                  <a:lnTo>
                    <a:pt x="5237" y="2120"/>
                  </a:lnTo>
                  <a:lnTo>
                    <a:pt x="5285" y="2387"/>
                  </a:lnTo>
                  <a:lnTo>
                    <a:pt x="5310" y="2655"/>
                  </a:lnTo>
                  <a:lnTo>
                    <a:pt x="5310" y="2655"/>
                  </a:lnTo>
                  <a:lnTo>
                    <a:pt x="5285" y="2923"/>
                  </a:lnTo>
                  <a:lnTo>
                    <a:pt x="5237" y="3191"/>
                  </a:lnTo>
                  <a:lnTo>
                    <a:pt x="5188" y="3435"/>
                  </a:lnTo>
                  <a:lnTo>
                    <a:pt x="5091" y="3678"/>
                  </a:lnTo>
                  <a:lnTo>
                    <a:pt x="4993" y="3897"/>
                  </a:lnTo>
                  <a:lnTo>
                    <a:pt x="4847" y="4117"/>
                  </a:lnTo>
                  <a:lnTo>
                    <a:pt x="4701" y="4336"/>
                  </a:lnTo>
                  <a:lnTo>
                    <a:pt x="4530" y="4506"/>
                  </a:lnTo>
                  <a:lnTo>
                    <a:pt x="4336" y="4677"/>
                  </a:lnTo>
                  <a:lnTo>
                    <a:pt x="4141" y="4847"/>
                  </a:lnTo>
                  <a:lnTo>
                    <a:pt x="3922" y="4969"/>
                  </a:lnTo>
                  <a:lnTo>
                    <a:pt x="3678" y="5091"/>
                  </a:lnTo>
                  <a:lnTo>
                    <a:pt x="3435" y="5164"/>
                  </a:lnTo>
                  <a:lnTo>
                    <a:pt x="3191" y="5237"/>
                  </a:lnTo>
                  <a:lnTo>
                    <a:pt x="2923" y="5286"/>
                  </a:lnTo>
                  <a:lnTo>
                    <a:pt x="2655" y="5286"/>
                  </a:lnTo>
                  <a:lnTo>
                    <a:pt x="2655" y="52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0"/>
            <p:cNvSpPr/>
            <p:nvPr/>
          </p:nvSpPr>
          <p:spPr>
            <a:xfrm>
              <a:off x="1588800" y="435400"/>
              <a:ext cx="66400" cy="43850"/>
            </a:xfrm>
            <a:custGeom>
              <a:avLst/>
              <a:gdLst/>
              <a:ahLst/>
              <a:cxnLst/>
              <a:rect l="l" t="t" r="r" b="b"/>
              <a:pathLst>
                <a:path w="2656" h="1754" fill="none" extrusionOk="0">
                  <a:moveTo>
                    <a:pt x="2655" y="1266"/>
                  </a:moveTo>
                  <a:lnTo>
                    <a:pt x="2655" y="1266"/>
                  </a:lnTo>
                  <a:lnTo>
                    <a:pt x="2655" y="1364"/>
                  </a:lnTo>
                  <a:lnTo>
                    <a:pt x="2631" y="1461"/>
                  </a:lnTo>
                  <a:lnTo>
                    <a:pt x="2582" y="1534"/>
                  </a:lnTo>
                  <a:lnTo>
                    <a:pt x="2509" y="1607"/>
                  </a:lnTo>
                  <a:lnTo>
                    <a:pt x="2461" y="1680"/>
                  </a:lnTo>
                  <a:lnTo>
                    <a:pt x="2363" y="1705"/>
                  </a:lnTo>
                  <a:lnTo>
                    <a:pt x="2266" y="1754"/>
                  </a:lnTo>
                  <a:lnTo>
                    <a:pt x="2168" y="1754"/>
                  </a:lnTo>
                  <a:lnTo>
                    <a:pt x="488" y="1754"/>
                  </a:lnTo>
                  <a:lnTo>
                    <a:pt x="488" y="1754"/>
                  </a:lnTo>
                  <a:lnTo>
                    <a:pt x="390" y="1754"/>
                  </a:lnTo>
                  <a:lnTo>
                    <a:pt x="293" y="1705"/>
                  </a:lnTo>
                  <a:lnTo>
                    <a:pt x="220" y="1680"/>
                  </a:lnTo>
                  <a:lnTo>
                    <a:pt x="147" y="1607"/>
                  </a:lnTo>
                  <a:lnTo>
                    <a:pt x="74" y="1534"/>
                  </a:lnTo>
                  <a:lnTo>
                    <a:pt x="49" y="1461"/>
                  </a:lnTo>
                  <a:lnTo>
                    <a:pt x="1" y="1364"/>
                  </a:lnTo>
                  <a:lnTo>
                    <a:pt x="1" y="1266"/>
                  </a:lnTo>
                  <a:lnTo>
                    <a:pt x="1" y="487"/>
                  </a:lnTo>
                  <a:lnTo>
                    <a:pt x="1" y="487"/>
                  </a:lnTo>
                  <a:lnTo>
                    <a:pt x="1" y="390"/>
                  </a:lnTo>
                  <a:lnTo>
                    <a:pt x="49" y="292"/>
                  </a:lnTo>
                  <a:lnTo>
                    <a:pt x="74" y="219"/>
                  </a:lnTo>
                  <a:lnTo>
                    <a:pt x="147" y="146"/>
                  </a:lnTo>
                  <a:lnTo>
                    <a:pt x="220" y="73"/>
                  </a:lnTo>
                  <a:lnTo>
                    <a:pt x="293" y="49"/>
                  </a:lnTo>
                  <a:lnTo>
                    <a:pt x="390" y="0"/>
                  </a:lnTo>
                  <a:lnTo>
                    <a:pt x="488" y="0"/>
                  </a:lnTo>
                  <a:lnTo>
                    <a:pt x="2168" y="0"/>
                  </a:lnTo>
                  <a:lnTo>
                    <a:pt x="2168" y="0"/>
                  </a:lnTo>
                  <a:lnTo>
                    <a:pt x="2266" y="0"/>
                  </a:lnTo>
                  <a:lnTo>
                    <a:pt x="2363" y="49"/>
                  </a:lnTo>
                  <a:lnTo>
                    <a:pt x="2461" y="73"/>
                  </a:lnTo>
                  <a:lnTo>
                    <a:pt x="2509" y="146"/>
                  </a:lnTo>
                  <a:lnTo>
                    <a:pt x="2582" y="219"/>
                  </a:lnTo>
                  <a:lnTo>
                    <a:pt x="2631" y="292"/>
                  </a:lnTo>
                  <a:lnTo>
                    <a:pt x="2655" y="390"/>
                  </a:lnTo>
                  <a:lnTo>
                    <a:pt x="2655" y="487"/>
                  </a:lnTo>
                  <a:lnTo>
                    <a:pt x="2655" y="126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 name="Google Shape;1056;p40"/>
          <p:cNvGrpSpPr/>
          <p:nvPr/>
        </p:nvGrpSpPr>
        <p:grpSpPr>
          <a:xfrm>
            <a:off x="1474618" y="397507"/>
            <a:ext cx="356204" cy="313212"/>
            <a:chOff x="1929775" y="320925"/>
            <a:chExt cx="423800" cy="372650"/>
          </a:xfrm>
        </p:grpSpPr>
        <p:sp>
          <p:nvSpPr>
            <p:cNvPr id="1057" name="Google Shape;1057;p40"/>
            <p:cNvSpPr/>
            <p:nvPr/>
          </p:nvSpPr>
          <p:spPr>
            <a:xfrm>
              <a:off x="1929775" y="320925"/>
              <a:ext cx="423800" cy="372650"/>
            </a:xfrm>
            <a:custGeom>
              <a:avLst/>
              <a:gdLst/>
              <a:ahLst/>
              <a:cxnLst/>
              <a:rect l="l" t="t" r="r" b="b"/>
              <a:pathLst>
                <a:path w="16952" h="14906" fill="none" extrusionOk="0">
                  <a:moveTo>
                    <a:pt x="16172" y="0"/>
                  </a:moveTo>
                  <a:lnTo>
                    <a:pt x="780" y="0"/>
                  </a:lnTo>
                  <a:lnTo>
                    <a:pt x="780" y="0"/>
                  </a:lnTo>
                  <a:lnTo>
                    <a:pt x="634" y="25"/>
                  </a:lnTo>
                  <a:lnTo>
                    <a:pt x="488" y="73"/>
                  </a:lnTo>
                  <a:lnTo>
                    <a:pt x="341" y="146"/>
                  </a:lnTo>
                  <a:lnTo>
                    <a:pt x="220" y="244"/>
                  </a:lnTo>
                  <a:lnTo>
                    <a:pt x="122" y="341"/>
                  </a:lnTo>
                  <a:lnTo>
                    <a:pt x="74" y="487"/>
                  </a:lnTo>
                  <a:lnTo>
                    <a:pt x="25" y="634"/>
                  </a:lnTo>
                  <a:lnTo>
                    <a:pt x="0" y="780"/>
                  </a:lnTo>
                  <a:lnTo>
                    <a:pt x="0" y="14126"/>
                  </a:lnTo>
                  <a:lnTo>
                    <a:pt x="0" y="14126"/>
                  </a:lnTo>
                  <a:lnTo>
                    <a:pt x="25" y="14272"/>
                  </a:lnTo>
                  <a:lnTo>
                    <a:pt x="74" y="14418"/>
                  </a:lnTo>
                  <a:lnTo>
                    <a:pt x="122" y="14565"/>
                  </a:lnTo>
                  <a:lnTo>
                    <a:pt x="220" y="14662"/>
                  </a:lnTo>
                  <a:lnTo>
                    <a:pt x="341" y="14759"/>
                  </a:lnTo>
                  <a:lnTo>
                    <a:pt x="488" y="14832"/>
                  </a:lnTo>
                  <a:lnTo>
                    <a:pt x="634" y="14881"/>
                  </a:lnTo>
                  <a:lnTo>
                    <a:pt x="780" y="14906"/>
                  </a:lnTo>
                  <a:lnTo>
                    <a:pt x="16172" y="14906"/>
                  </a:lnTo>
                  <a:lnTo>
                    <a:pt x="16172" y="14906"/>
                  </a:lnTo>
                  <a:lnTo>
                    <a:pt x="16318" y="14881"/>
                  </a:lnTo>
                  <a:lnTo>
                    <a:pt x="16464" y="14832"/>
                  </a:lnTo>
                  <a:lnTo>
                    <a:pt x="16611" y="14759"/>
                  </a:lnTo>
                  <a:lnTo>
                    <a:pt x="16732" y="14662"/>
                  </a:lnTo>
                  <a:lnTo>
                    <a:pt x="16830" y="14565"/>
                  </a:lnTo>
                  <a:lnTo>
                    <a:pt x="16878" y="14418"/>
                  </a:lnTo>
                  <a:lnTo>
                    <a:pt x="16927" y="14272"/>
                  </a:lnTo>
                  <a:lnTo>
                    <a:pt x="16952" y="14126"/>
                  </a:lnTo>
                  <a:lnTo>
                    <a:pt x="16952" y="780"/>
                  </a:lnTo>
                  <a:lnTo>
                    <a:pt x="16952" y="780"/>
                  </a:lnTo>
                  <a:lnTo>
                    <a:pt x="16927" y="634"/>
                  </a:lnTo>
                  <a:lnTo>
                    <a:pt x="16878" y="487"/>
                  </a:lnTo>
                  <a:lnTo>
                    <a:pt x="16830" y="341"/>
                  </a:lnTo>
                  <a:lnTo>
                    <a:pt x="16732" y="244"/>
                  </a:lnTo>
                  <a:lnTo>
                    <a:pt x="16611" y="146"/>
                  </a:lnTo>
                  <a:lnTo>
                    <a:pt x="16464" y="73"/>
                  </a:lnTo>
                  <a:lnTo>
                    <a:pt x="16318" y="25"/>
                  </a:lnTo>
                  <a:lnTo>
                    <a:pt x="16172" y="0"/>
                  </a:lnTo>
                  <a:lnTo>
                    <a:pt x="1617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0"/>
            <p:cNvSpPr/>
            <p:nvPr/>
          </p:nvSpPr>
          <p:spPr>
            <a:xfrm>
              <a:off x="1954125" y="345275"/>
              <a:ext cx="375100" cy="323950"/>
            </a:xfrm>
            <a:custGeom>
              <a:avLst/>
              <a:gdLst/>
              <a:ahLst/>
              <a:cxnLst/>
              <a:rect l="l" t="t" r="r" b="b"/>
              <a:pathLst>
                <a:path w="15004" h="12958" fill="none" extrusionOk="0">
                  <a:moveTo>
                    <a:pt x="15003" y="12957"/>
                  </a:moveTo>
                  <a:lnTo>
                    <a:pt x="1" y="12957"/>
                  </a:lnTo>
                  <a:lnTo>
                    <a:pt x="1" y="0"/>
                  </a:lnTo>
                  <a:lnTo>
                    <a:pt x="15003" y="0"/>
                  </a:lnTo>
                  <a:lnTo>
                    <a:pt x="15003" y="129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0"/>
            <p:cNvSpPr/>
            <p:nvPr/>
          </p:nvSpPr>
          <p:spPr>
            <a:xfrm>
              <a:off x="2162375" y="534625"/>
              <a:ext cx="146750" cy="113275"/>
            </a:xfrm>
            <a:custGeom>
              <a:avLst/>
              <a:gdLst/>
              <a:ahLst/>
              <a:cxnLst/>
              <a:rect l="l" t="t" r="r" b="b"/>
              <a:pathLst>
                <a:path w="5870" h="4531" fill="none" extrusionOk="0">
                  <a:moveTo>
                    <a:pt x="0" y="2266"/>
                  </a:moveTo>
                  <a:lnTo>
                    <a:pt x="1534" y="244"/>
                  </a:lnTo>
                  <a:lnTo>
                    <a:pt x="1534" y="244"/>
                  </a:lnTo>
                  <a:lnTo>
                    <a:pt x="1632" y="147"/>
                  </a:lnTo>
                  <a:lnTo>
                    <a:pt x="1754" y="50"/>
                  </a:lnTo>
                  <a:lnTo>
                    <a:pt x="1875" y="1"/>
                  </a:lnTo>
                  <a:lnTo>
                    <a:pt x="2022" y="1"/>
                  </a:lnTo>
                  <a:lnTo>
                    <a:pt x="2143" y="1"/>
                  </a:lnTo>
                  <a:lnTo>
                    <a:pt x="2289" y="50"/>
                  </a:lnTo>
                  <a:lnTo>
                    <a:pt x="2411" y="147"/>
                  </a:lnTo>
                  <a:lnTo>
                    <a:pt x="2509" y="244"/>
                  </a:lnTo>
                  <a:lnTo>
                    <a:pt x="5870" y="453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0"/>
            <p:cNvSpPr/>
            <p:nvPr/>
          </p:nvSpPr>
          <p:spPr>
            <a:xfrm>
              <a:off x="1974225" y="468875"/>
              <a:ext cx="232600" cy="179025"/>
            </a:xfrm>
            <a:custGeom>
              <a:avLst/>
              <a:gdLst/>
              <a:ahLst/>
              <a:cxnLst/>
              <a:rect l="l" t="t" r="r" b="b"/>
              <a:pathLst>
                <a:path w="9304" h="7161" fill="none" extrusionOk="0">
                  <a:moveTo>
                    <a:pt x="0" y="3995"/>
                  </a:moveTo>
                  <a:lnTo>
                    <a:pt x="2923" y="244"/>
                  </a:lnTo>
                  <a:lnTo>
                    <a:pt x="2923" y="244"/>
                  </a:lnTo>
                  <a:lnTo>
                    <a:pt x="3020" y="147"/>
                  </a:lnTo>
                  <a:lnTo>
                    <a:pt x="3142" y="49"/>
                  </a:lnTo>
                  <a:lnTo>
                    <a:pt x="3264" y="1"/>
                  </a:lnTo>
                  <a:lnTo>
                    <a:pt x="3410" y="1"/>
                  </a:lnTo>
                  <a:lnTo>
                    <a:pt x="3532" y="1"/>
                  </a:lnTo>
                  <a:lnTo>
                    <a:pt x="3678" y="49"/>
                  </a:lnTo>
                  <a:lnTo>
                    <a:pt x="3800" y="147"/>
                  </a:lnTo>
                  <a:lnTo>
                    <a:pt x="3897" y="244"/>
                  </a:lnTo>
                  <a:lnTo>
                    <a:pt x="9304" y="71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0"/>
            <p:cNvSpPr/>
            <p:nvPr/>
          </p:nvSpPr>
          <p:spPr>
            <a:xfrm>
              <a:off x="2169675" y="396425"/>
              <a:ext cx="97450" cy="97450"/>
            </a:xfrm>
            <a:custGeom>
              <a:avLst/>
              <a:gdLst/>
              <a:ahLst/>
              <a:cxnLst/>
              <a:rect l="l" t="t" r="r" b="b"/>
              <a:pathLst>
                <a:path w="3898" h="3898" fill="none" extrusionOk="0">
                  <a:moveTo>
                    <a:pt x="1949" y="3897"/>
                  </a:moveTo>
                  <a:lnTo>
                    <a:pt x="1949" y="3897"/>
                  </a:lnTo>
                  <a:lnTo>
                    <a:pt x="1754" y="3897"/>
                  </a:lnTo>
                  <a:lnTo>
                    <a:pt x="1559" y="3873"/>
                  </a:lnTo>
                  <a:lnTo>
                    <a:pt x="1364" y="3824"/>
                  </a:lnTo>
                  <a:lnTo>
                    <a:pt x="1194" y="3751"/>
                  </a:lnTo>
                  <a:lnTo>
                    <a:pt x="1023" y="3678"/>
                  </a:lnTo>
                  <a:lnTo>
                    <a:pt x="853" y="3580"/>
                  </a:lnTo>
                  <a:lnTo>
                    <a:pt x="707" y="3459"/>
                  </a:lnTo>
                  <a:lnTo>
                    <a:pt x="560" y="3337"/>
                  </a:lnTo>
                  <a:lnTo>
                    <a:pt x="439" y="3191"/>
                  </a:lnTo>
                  <a:lnTo>
                    <a:pt x="317" y="3045"/>
                  </a:lnTo>
                  <a:lnTo>
                    <a:pt x="220" y="2874"/>
                  </a:lnTo>
                  <a:lnTo>
                    <a:pt x="146" y="2704"/>
                  </a:lnTo>
                  <a:lnTo>
                    <a:pt x="73" y="2533"/>
                  </a:lnTo>
                  <a:lnTo>
                    <a:pt x="25" y="2338"/>
                  </a:lnTo>
                  <a:lnTo>
                    <a:pt x="0" y="2168"/>
                  </a:lnTo>
                  <a:lnTo>
                    <a:pt x="0" y="1949"/>
                  </a:lnTo>
                  <a:lnTo>
                    <a:pt x="0" y="1949"/>
                  </a:lnTo>
                  <a:lnTo>
                    <a:pt x="0" y="1754"/>
                  </a:lnTo>
                  <a:lnTo>
                    <a:pt x="25" y="1559"/>
                  </a:lnTo>
                  <a:lnTo>
                    <a:pt x="73" y="1389"/>
                  </a:lnTo>
                  <a:lnTo>
                    <a:pt x="146" y="1194"/>
                  </a:lnTo>
                  <a:lnTo>
                    <a:pt x="220" y="1023"/>
                  </a:lnTo>
                  <a:lnTo>
                    <a:pt x="317" y="877"/>
                  </a:lnTo>
                  <a:lnTo>
                    <a:pt x="439" y="707"/>
                  </a:lnTo>
                  <a:lnTo>
                    <a:pt x="560" y="585"/>
                  </a:lnTo>
                  <a:lnTo>
                    <a:pt x="707" y="463"/>
                  </a:lnTo>
                  <a:lnTo>
                    <a:pt x="853" y="341"/>
                  </a:lnTo>
                  <a:lnTo>
                    <a:pt x="1023" y="244"/>
                  </a:lnTo>
                  <a:lnTo>
                    <a:pt x="1194" y="171"/>
                  </a:lnTo>
                  <a:lnTo>
                    <a:pt x="1364" y="98"/>
                  </a:lnTo>
                  <a:lnTo>
                    <a:pt x="1559" y="49"/>
                  </a:lnTo>
                  <a:lnTo>
                    <a:pt x="1754" y="25"/>
                  </a:lnTo>
                  <a:lnTo>
                    <a:pt x="1949" y="0"/>
                  </a:lnTo>
                  <a:lnTo>
                    <a:pt x="1949" y="0"/>
                  </a:lnTo>
                  <a:lnTo>
                    <a:pt x="2144" y="25"/>
                  </a:lnTo>
                  <a:lnTo>
                    <a:pt x="2338" y="49"/>
                  </a:lnTo>
                  <a:lnTo>
                    <a:pt x="2533" y="98"/>
                  </a:lnTo>
                  <a:lnTo>
                    <a:pt x="2704" y="171"/>
                  </a:lnTo>
                  <a:lnTo>
                    <a:pt x="2874" y="244"/>
                  </a:lnTo>
                  <a:lnTo>
                    <a:pt x="3020" y="341"/>
                  </a:lnTo>
                  <a:lnTo>
                    <a:pt x="3191" y="463"/>
                  </a:lnTo>
                  <a:lnTo>
                    <a:pt x="3313" y="585"/>
                  </a:lnTo>
                  <a:lnTo>
                    <a:pt x="3459" y="707"/>
                  </a:lnTo>
                  <a:lnTo>
                    <a:pt x="3556" y="877"/>
                  </a:lnTo>
                  <a:lnTo>
                    <a:pt x="3654" y="1023"/>
                  </a:lnTo>
                  <a:lnTo>
                    <a:pt x="3727" y="1194"/>
                  </a:lnTo>
                  <a:lnTo>
                    <a:pt x="3800" y="1389"/>
                  </a:lnTo>
                  <a:lnTo>
                    <a:pt x="3848" y="1559"/>
                  </a:lnTo>
                  <a:lnTo>
                    <a:pt x="3873" y="1754"/>
                  </a:lnTo>
                  <a:lnTo>
                    <a:pt x="3897" y="1949"/>
                  </a:lnTo>
                  <a:lnTo>
                    <a:pt x="3897" y="1949"/>
                  </a:lnTo>
                  <a:lnTo>
                    <a:pt x="3873" y="2168"/>
                  </a:lnTo>
                  <a:lnTo>
                    <a:pt x="3848" y="2338"/>
                  </a:lnTo>
                  <a:lnTo>
                    <a:pt x="3800" y="2533"/>
                  </a:lnTo>
                  <a:lnTo>
                    <a:pt x="3727" y="2704"/>
                  </a:lnTo>
                  <a:lnTo>
                    <a:pt x="3654" y="2874"/>
                  </a:lnTo>
                  <a:lnTo>
                    <a:pt x="3556" y="3045"/>
                  </a:lnTo>
                  <a:lnTo>
                    <a:pt x="3459" y="3191"/>
                  </a:lnTo>
                  <a:lnTo>
                    <a:pt x="3313" y="3337"/>
                  </a:lnTo>
                  <a:lnTo>
                    <a:pt x="3191" y="3459"/>
                  </a:lnTo>
                  <a:lnTo>
                    <a:pt x="3020" y="3580"/>
                  </a:lnTo>
                  <a:lnTo>
                    <a:pt x="2874" y="3678"/>
                  </a:lnTo>
                  <a:lnTo>
                    <a:pt x="2704" y="3751"/>
                  </a:lnTo>
                  <a:lnTo>
                    <a:pt x="2533" y="3824"/>
                  </a:lnTo>
                  <a:lnTo>
                    <a:pt x="2338" y="3873"/>
                  </a:lnTo>
                  <a:lnTo>
                    <a:pt x="2144" y="3897"/>
                  </a:lnTo>
                  <a:lnTo>
                    <a:pt x="1949" y="3897"/>
                  </a:lnTo>
                  <a:lnTo>
                    <a:pt x="1949" y="389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2" name="Google Shape;1062;p40"/>
          <p:cNvSpPr/>
          <p:nvPr/>
        </p:nvSpPr>
        <p:spPr>
          <a:xfrm>
            <a:off x="2071920" y="386254"/>
            <a:ext cx="291717" cy="335738"/>
          </a:xfrm>
          <a:custGeom>
            <a:avLst/>
            <a:gdLst/>
            <a:ahLst/>
            <a:cxnLst/>
            <a:rect l="l" t="t" r="r" b="b"/>
            <a:pathLst>
              <a:path w="13883" h="15978" fill="none" extrusionOk="0">
                <a:moveTo>
                  <a:pt x="3240" y="3240"/>
                </a:moveTo>
                <a:lnTo>
                  <a:pt x="3240" y="12616"/>
                </a:lnTo>
                <a:lnTo>
                  <a:pt x="3240" y="12616"/>
                </a:lnTo>
                <a:lnTo>
                  <a:pt x="2899" y="12592"/>
                </a:lnTo>
                <a:lnTo>
                  <a:pt x="2558" y="12592"/>
                </a:lnTo>
                <a:lnTo>
                  <a:pt x="2193" y="12641"/>
                </a:lnTo>
                <a:lnTo>
                  <a:pt x="1827" y="12738"/>
                </a:lnTo>
                <a:lnTo>
                  <a:pt x="1827" y="12738"/>
                </a:lnTo>
                <a:lnTo>
                  <a:pt x="1608" y="12811"/>
                </a:lnTo>
                <a:lnTo>
                  <a:pt x="1389" y="12909"/>
                </a:lnTo>
                <a:lnTo>
                  <a:pt x="1194" y="13030"/>
                </a:lnTo>
                <a:lnTo>
                  <a:pt x="999" y="13128"/>
                </a:lnTo>
                <a:lnTo>
                  <a:pt x="804" y="13274"/>
                </a:lnTo>
                <a:lnTo>
                  <a:pt x="658" y="13396"/>
                </a:lnTo>
                <a:lnTo>
                  <a:pt x="512" y="13542"/>
                </a:lnTo>
                <a:lnTo>
                  <a:pt x="390" y="13688"/>
                </a:lnTo>
                <a:lnTo>
                  <a:pt x="269" y="13858"/>
                </a:lnTo>
                <a:lnTo>
                  <a:pt x="171" y="14005"/>
                </a:lnTo>
                <a:lnTo>
                  <a:pt x="98" y="14175"/>
                </a:lnTo>
                <a:lnTo>
                  <a:pt x="49" y="14346"/>
                </a:lnTo>
                <a:lnTo>
                  <a:pt x="25" y="14492"/>
                </a:lnTo>
                <a:lnTo>
                  <a:pt x="1" y="14662"/>
                </a:lnTo>
                <a:lnTo>
                  <a:pt x="25" y="14833"/>
                </a:lnTo>
                <a:lnTo>
                  <a:pt x="49" y="14979"/>
                </a:lnTo>
                <a:lnTo>
                  <a:pt x="49" y="14979"/>
                </a:lnTo>
                <a:lnTo>
                  <a:pt x="122" y="15149"/>
                </a:lnTo>
                <a:lnTo>
                  <a:pt x="196" y="15295"/>
                </a:lnTo>
                <a:lnTo>
                  <a:pt x="293" y="15417"/>
                </a:lnTo>
                <a:lnTo>
                  <a:pt x="415" y="15539"/>
                </a:lnTo>
                <a:lnTo>
                  <a:pt x="561" y="15636"/>
                </a:lnTo>
                <a:lnTo>
                  <a:pt x="707" y="15734"/>
                </a:lnTo>
                <a:lnTo>
                  <a:pt x="877" y="15807"/>
                </a:lnTo>
                <a:lnTo>
                  <a:pt x="1072" y="15880"/>
                </a:lnTo>
                <a:lnTo>
                  <a:pt x="1243" y="15929"/>
                </a:lnTo>
                <a:lnTo>
                  <a:pt x="1462" y="15953"/>
                </a:lnTo>
                <a:lnTo>
                  <a:pt x="1657" y="15977"/>
                </a:lnTo>
                <a:lnTo>
                  <a:pt x="1876" y="15977"/>
                </a:lnTo>
                <a:lnTo>
                  <a:pt x="2095" y="15953"/>
                </a:lnTo>
                <a:lnTo>
                  <a:pt x="2339" y="15929"/>
                </a:lnTo>
                <a:lnTo>
                  <a:pt x="2558" y="15880"/>
                </a:lnTo>
                <a:lnTo>
                  <a:pt x="2801" y="15831"/>
                </a:lnTo>
                <a:lnTo>
                  <a:pt x="2801" y="15831"/>
                </a:lnTo>
                <a:lnTo>
                  <a:pt x="3216" y="15661"/>
                </a:lnTo>
                <a:lnTo>
                  <a:pt x="3581" y="15466"/>
                </a:lnTo>
                <a:lnTo>
                  <a:pt x="3897" y="15247"/>
                </a:lnTo>
                <a:lnTo>
                  <a:pt x="4165" y="14979"/>
                </a:lnTo>
                <a:lnTo>
                  <a:pt x="4360" y="14711"/>
                </a:lnTo>
                <a:lnTo>
                  <a:pt x="4458" y="14565"/>
                </a:lnTo>
                <a:lnTo>
                  <a:pt x="4531" y="14419"/>
                </a:lnTo>
                <a:lnTo>
                  <a:pt x="4579" y="14272"/>
                </a:lnTo>
                <a:lnTo>
                  <a:pt x="4604" y="14126"/>
                </a:lnTo>
                <a:lnTo>
                  <a:pt x="4628" y="13980"/>
                </a:lnTo>
                <a:lnTo>
                  <a:pt x="4628" y="13834"/>
                </a:lnTo>
                <a:lnTo>
                  <a:pt x="4628" y="6187"/>
                </a:lnTo>
                <a:lnTo>
                  <a:pt x="12470" y="3727"/>
                </a:lnTo>
                <a:lnTo>
                  <a:pt x="12470" y="10108"/>
                </a:lnTo>
                <a:lnTo>
                  <a:pt x="12470" y="10108"/>
                </a:lnTo>
                <a:lnTo>
                  <a:pt x="12154" y="10083"/>
                </a:lnTo>
                <a:lnTo>
                  <a:pt x="11813" y="10083"/>
                </a:lnTo>
                <a:lnTo>
                  <a:pt x="11447" y="10132"/>
                </a:lnTo>
                <a:lnTo>
                  <a:pt x="11082" y="10230"/>
                </a:lnTo>
                <a:lnTo>
                  <a:pt x="11082" y="10230"/>
                </a:lnTo>
                <a:lnTo>
                  <a:pt x="10863" y="10303"/>
                </a:lnTo>
                <a:lnTo>
                  <a:pt x="10644" y="10400"/>
                </a:lnTo>
                <a:lnTo>
                  <a:pt x="10425" y="10522"/>
                </a:lnTo>
                <a:lnTo>
                  <a:pt x="10254" y="10619"/>
                </a:lnTo>
                <a:lnTo>
                  <a:pt x="10059" y="10765"/>
                </a:lnTo>
                <a:lnTo>
                  <a:pt x="9913" y="10887"/>
                </a:lnTo>
                <a:lnTo>
                  <a:pt x="9767" y="11033"/>
                </a:lnTo>
                <a:lnTo>
                  <a:pt x="9621" y="11179"/>
                </a:lnTo>
                <a:lnTo>
                  <a:pt x="9523" y="11350"/>
                </a:lnTo>
                <a:lnTo>
                  <a:pt x="9426" y="11496"/>
                </a:lnTo>
                <a:lnTo>
                  <a:pt x="9353" y="11666"/>
                </a:lnTo>
                <a:lnTo>
                  <a:pt x="9304" y="11837"/>
                </a:lnTo>
                <a:lnTo>
                  <a:pt x="9280" y="11983"/>
                </a:lnTo>
                <a:lnTo>
                  <a:pt x="9256" y="12154"/>
                </a:lnTo>
                <a:lnTo>
                  <a:pt x="9280" y="12324"/>
                </a:lnTo>
                <a:lnTo>
                  <a:pt x="9304" y="12470"/>
                </a:lnTo>
                <a:lnTo>
                  <a:pt x="9304" y="12470"/>
                </a:lnTo>
                <a:lnTo>
                  <a:pt x="9377" y="12641"/>
                </a:lnTo>
                <a:lnTo>
                  <a:pt x="9450" y="12787"/>
                </a:lnTo>
                <a:lnTo>
                  <a:pt x="9548" y="12909"/>
                </a:lnTo>
                <a:lnTo>
                  <a:pt x="9670" y="13030"/>
                </a:lnTo>
                <a:lnTo>
                  <a:pt x="9816" y="13128"/>
                </a:lnTo>
                <a:lnTo>
                  <a:pt x="9962" y="13225"/>
                </a:lnTo>
                <a:lnTo>
                  <a:pt x="10132" y="13298"/>
                </a:lnTo>
                <a:lnTo>
                  <a:pt x="10303" y="13371"/>
                </a:lnTo>
                <a:lnTo>
                  <a:pt x="10498" y="13420"/>
                </a:lnTo>
                <a:lnTo>
                  <a:pt x="10717" y="13444"/>
                </a:lnTo>
                <a:lnTo>
                  <a:pt x="10912" y="13469"/>
                </a:lnTo>
                <a:lnTo>
                  <a:pt x="11131" y="13469"/>
                </a:lnTo>
                <a:lnTo>
                  <a:pt x="11350" y="13444"/>
                </a:lnTo>
                <a:lnTo>
                  <a:pt x="11594" y="13420"/>
                </a:lnTo>
                <a:lnTo>
                  <a:pt x="11813" y="13371"/>
                </a:lnTo>
                <a:lnTo>
                  <a:pt x="12056" y="13323"/>
                </a:lnTo>
                <a:lnTo>
                  <a:pt x="12056" y="13323"/>
                </a:lnTo>
                <a:lnTo>
                  <a:pt x="12422" y="13176"/>
                </a:lnTo>
                <a:lnTo>
                  <a:pt x="12763" y="13006"/>
                </a:lnTo>
                <a:lnTo>
                  <a:pt x="13055" y="12787"/>
                </a:lnTo>
                <a:lnTo>
                  <a:pt x="13323" y="12568"/>
                </a:lnTo>
                <a:lnTo>
                  <a:pt x="13542" y="12324"/>
                </a:lnTo>
                <a:lnTo>
                  <a:pt x="13713" y="12056"/>
                </a:lnTo>
                <a:lnTo>
                  <a:pt x="13810" y="11788"/>
                </a:lnTo>
                <a:lnTo>
                  <a:pt x="13859" y="11642"/>
                </a:lnTo>
                <a:lnTo>
                  <a:pt x="13883" y="11520"/>
                </a:lnTo>
                <a:lnTo>
                  <a:pt x="13883" y="0"/>
                </a:lnTo>
                <a:lnTo>
                  <a:pt x="3240" y="324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0"/>
          <p:cNvSpPr/>
          <p:nvPr/>
        </p:nvSpPr>
        <p:spPr>
          <a:xfrm>
            <a:off x="2656888" y="387284"/>
            <a:ext cx="251793" cy="333678"/>
          </a:xfrm>
          <a:custGeom>
            <a:avLst/>
            <a:gdLst/>
            <a:ahLst/>
            <a:cxnLst/>
            <a:rect l="l" t="t" r="r" b="b"/>
            <a:pathLst>
              <a:path w="11983" h="15880" fill="none" extrusionOk="0">
                <a:moveTo>
                  <a:pt x="5992" y="0"/>
                </a:moveTo>
                <a:lnTo>
                  <a:pt x="5992" y="0"/>
                </a:lnTo>
                <a:lnTo>
                  <a:pt x="5675" y="0"/>
                </a:lnTo>
                <a:lnTo>
                  <a:pt x="5383" y="25"/>
                </a:lnTo>
                <a:lnTo>
                  <a:pt x="5091" y="73"/>
                </a:lnTo>
                <a:lnTo>
                  <a:pt x="4774" y="122"/>
                </a:lnTo>
                <a:lnTo>
                  <a:pt x="4506" y="195"/>
                </a:lnTo>
                <a:lnTo>
                  <a:pt x="4214" y="268"/>
                </a:lnTo>
                <a:lnTo>
                  <a:pt x="3654" y="463"/>
                </a:lnTo>
                <a:lnTo>
                  <a:pt x="3142" y="731"/>
                </a:lnTo>
                <a:lnTo>
                  <a:pt x="2631" y="1023"/>
                </a:lnTo>
                <a:lnTo>
                  <a:pt x="2192" y="1364"/>
                </a:lnTo>
                <a:lnTo>
                  <a:pt x="1754" y="1754"/>
                </a:lnTo>
                <a:lnTo>
                  <a:pt x="1364" y="2192"/>
                </a:lnTo>
                <a:lnTo>
                  <a:pt x="1023" y="2631"/>
                </a:lnTo>
                <a:lnTo>
                  <a:pt x="731" y="3142"/>
                </a:lnTo>
                <a:lnTo>
                  <a:pt x="463" y="3653"/>
                </a:lnTo>
                <a:lnTo>
                  <a:pt x="268" y="4214"/>
                </a:lnTo>
                <a:lnTo>
                  <a:pt x="195" y="4506"/>
                </a:lnTo>
                <a:lnTo>
                  <a:pt x="122" y="4774"/>
                </a:lnTo>
                <a:lnTo>
                  <a:pt x="73" y="5090"/>
                </a:lnTo>
                <a:lnTo>
                  <a:pt x="25" y="5383"/>
                </a:lnTo>
                <a:lnTo>
                  <a:pt x="0" y="5675"/>
                </a:lnTo>
                <a:lnTo>
                  <a:pt x="0" y="5991"/>
                </a:lnTo>
                <a:lnTo>
                  <a:pt x="0" y="5991"/>
                </a:lnTo>
                <a:lnTo>
                  <a:pt x="25" y="6430"/>
                </a:lnTo>
                <a:lnTo>
                  <a:pt x="73" y="6868"/>
                </a:lnTo>
                <a:lnTo>
                  <a:pt x="147" y="7331"/>
                </a:lnTo>
                <a:lnTo>
                  <a:pt x="268" y="7769"/>
                </a:lnTo>
                <a:lnTo>
                  <a:pt x="390" y="8208"/>
                </a:lnTo>
                <a:lnTo>
                  <a:pt x="561" y="8646"/>
                </a:lnTo>
                <a:lnTo>
                  <a:pt x="731" y="9085"/>
                </a:lnTo>
                <a:lnTo>
                  <a:pt x="926" y="9523"/>
                </a:lnTo>
                <a:lnTo>
                  <a:pt x="1145" y="9937"/>
                </a:lnTo>
                <a:lnTo>
                  <a:pt x="1389" y="10375"/>
                </a:lnTo>
                <a:lnTo>
                  <a:pt x="1900" y="11179"/>
                </a:lnTo>
                <a:lnTo>
                  <a:pt x="2436" y="11958"/>
                </a:lnTo>
                <a:lnTo>
                  <a:pt x="2996" y="12689"/>
                </a:lnTo>
                <a:lnTo>
                  <a:pt x="3556" y="13371"/>
                </a:lnTo>
                <a:lnTo>
                  <a:pt x="4092" y="13980"/>
                </a:lnTo>
                <a:lnTo>
                  <a:pt x="4603" y="14540"/>
                </a:lnTo>
                <a:lnTo>
                  <a:pt x="5066" y="15003"/>
                </a:lnTo>
                <a:lnTo>
                  <a:pt x="5724" y="15636"/>
                </a:lnTo>
                <a:lnTo>
                  <a:pt x="5992" y="15880"/>
                </a:lnTo>
                <a:lnTo>
                  <a:pt x="5992" y="15880"/>
                </a:lnTo>
                <a:lnTo>
                  <a:pt x="6260" y="15636"/>
                </a:lnTo>
                <a:lnTo>
                  <a:pt x="6917" y="15003"/>
                </a:lnTo>
                <a:lnTo>
                  <a:pt x="7380" y="14540"/>
                </a:lnTo>
                <a:lnTo>
                  <a:pt x="7891" y="13980"/>
                </a:lnTo>
                <a:lnTo>
                  <a:pt x="8427" y="13371"/>
                </a:lnTo>
                <a:lnTo>
                  <a:pt x="8987" y="12689"/>
                </a:lnTo>
                <a:lnTo>
                  <a:pt x="9548" y="11958"/>
                </a:lnTo>
                <a:lnTo>
                  <a:pt x="10083" y="11179"/>
                </a:lnTo>
                <a:lnTo>
                  <a:pt x="10595" y="10375"/>
                </a:lnTo>
                <a:lnTo>
                  <a:pt x="10838" y="9937"/>
                </a:lnTo>
                <a:lnTo>
                  <a:pt x="11058" y="9523"/>
                </a:lnTo>
                <a:lnTo>
                  <a:pt x="11252" y="9085"/>
                </a:lnTo>
                <a:lnTo>
                  <a:pt x="11423" y="8646"/>
                </a:lnTo>
                <a:lnTo>
                  <a:pt x="11593" y="8208"/>
                </a:lnTo>
                <a:lnTo>
                  <a:pt x="11715" y="7769"/>
                </a:lnTo>
                <a:lnTo>
                  <a:pt x="11837" y="7331"/>
                </a:lnTo>
                <a:lnTo>
                  <a:pt x="11910" y="6868"/>
                </a:lnTo>
                <a:lnTo>
                  <a:pt x="11959" y="6430"/>
                </a:lnTo>
                <a:lnTo>
                  <a:pt x="11983" y="5991"/>
                </a:lnTo>
                <a:lnTo>
                  <a:pt x="11983" y="5991"/>
                </a:lnTo>
                <a:lnTo>
                  <a:pt x="11983" y="5675"/>
                </a:lnTo>
                <a:lnTo>
                  <a:pt x="11959" y="5383"/>
                </a:lnTo>
                <a:lnTo>
                  <a:pt x="11910" y="5090"/>
                </a:lnTo>
                <a:lnTo>
                  <a:pt x="11861" y="4774"/>
                </a:lnTo>
                <a:lnTo>
                  <a:pt x="11788" y="4506"/>
                </a:lnTo>
                <a:lnTo>
                  <a:pt x="11715" y="4214"/>
                </a:lnTo>
                <a:lnTo>
                  <a:pt x="11520" y="3653"/>
                </a:lnTo>
                <a:lnTo>
                  <a:pt x="11252" y="3142"/>
                </a:lnTo>
                <a:lnTo>
                  <a:pt x="10960" y="2631"/>
                </a:lnTo>
                <a:lnTo>
                  <a:pt x="10619" y="2192"/>
                </a:lnTo>
                <a:lnTo>
                  <a:pt x="10229" y="1754"/>
                </a:lnTo>
                <a:lnTo>
                  <a:pt x="9791" y="1364"/>
                </a:lnTo>
                <a:lnTo>
                  <a:pt x="9353" y="1023"/>
                </a:lnTo>
                <a:lnTo>
                  <a:pt x="8841" y="731"/>
                </a:lnTo>
                <a:lnTo>
                  <a:pt x="8330" y="463"/>
                </a:lnTo>
                <a:lnTo>
                  <a:pt x="7770" y="268"/>
                </a:lnTo>
                <a:lnTo>
                  <a:pt x="7477" y="195"/>
                </a:lnTo>
                <a:lnTo>
                  <a:pt x="7209" y="122"/>
                </a:lnTo>
                <a:lnTo>
                  <a:pt x="6893" y="73"/>
                </a:lnTo>
                <a:lnTo>
                  <a:pt x="6601" y="25"/>
                </a:lnTo>
                <a:lnTo>
                  <a:pt x="6308" y="0"/>
                </a:lnTo>
                <a:lnTo>
                  <a:pt x="5992" y="0"/>
                </a:lnTo>
                <a:lnTo>
                  <a:pt x="5992" y="0"/>
                </a:lnTo>
                <a:close/>
                <a:moveTo>
                  <a:pt x="5992" y="8549"/>
                </a:moveTo>
                <a:lnTo>
                  <a:pt x="5992" y="8549"/>
                </a:lnTo>
                <a:lnTo>
                  <a:pt x="5724" y="8549"/>
                </a:lnTo>
                <a:lnTo>
                  <a:pt x="5480" y="8500"/>
                </a:lnTo>
                <a:lnTo>
                  <a:pt x="5237" y="8451"/>
                </a:lnTo>
                <a:lnTo>
                  <a:pt x="4993" y="8354"/>
                </a:lnTo>
                <a:lnTo>
                  <a:pt x="4774" y="8257"/>
                </a:lnTo>
                <a:lnTo>
                  <a:pt x="4555" y="8110"/>
                </a:lnTo>
                <a:lnTo>
                  <a:pt x="4360" y="7964"/>
                </a:lnTo>
                <a:lnTo>
                  <a:pt x="4189" y="7794"/>
                </a:lnTo>
                <a:lnTo>
                  <a:pt x="4019" y="7623"/>
                </a:lnTo>
                <a:lnTo>
                  <a:pt x="3873" y="7428"/>
                </a:lnTo>
                <a:lnTo>
                  <a:pt x="3727" y="7209"/>
                </a:lnTo>
                <a:lnTo>
                  <a:pt x="3629" y="6990"/>
                </a:lnTo>
                <a:lnTo>
                  <a:pt x="3532" y="6746"/>
                </a:lnTo>
                <a:lnTo>
                  <a:pt x="3483" y="6503"/>
                </a:lnTo>
                <a:lnTo>
                  <a:pt x="3434" y="6259"/>
                </a:lnTo>
                <a:lnTo>
                  <a:pt x="3434" y="5991"/>
                </a:lnTo>
                <a:lnTo>
                  <a:pt x="3434" y="5991"/>
                </a:lnTo>
                <a:lnTo>
                  <a:pt x="3434" y="5724"/>
                </a:lnTo>
                <a:lnTo>
                  <a:pt x="3483" y="5480"/>
                </a:lnTo>
                <a:lnTo>
                  <a:pt x="3532" y="5236"/>
                </a:lnTo>
                <a:lnTo>
                  <a:pt x="3629" y="4993"/>
                </a:lnTo>
                <a:lnTo>
                  <a:pt x="3727" y="4774"/>
                </a:lnTo>
                <a:lnTo>
                  <a:pt x="3873" y="4555"/>
                </a:lnTo>
                <a:lnTo>
                  <a:pt x="4019" y="4360"/>
                </a:lnTo>
                <a:lnTo>
                  <a:pt x="4189" y="4189"/>
                </a:lnTo>
                <a:lnTo>
                  <a:pt x="4360" y="4019"/>
                </a:lnTo>
                <a:lnTo>
                  <a:pt x="4555" y="3873"/>
                </a:lnTo>
                <a:lnTo>
                  <a:pt x="4774" y="3726"/>
                </a:lnTo>
                <a:lnTo>
                  <a:pt x="4993" y="3629"/>
                </a:lnTo>
                <a:lnTo>
                  <a:pt x="5237" y="3532"/>
                </a:lnTo>
                <a:lnTo>
                  <a:pt x="5480" y="3483"/>
                </a:lnTo>
                <a:lnTo>
                  <a:pt x="5724" y="3434"/>
                </a:lnTo>
                <a:lnTo>
                  <a:pt x="5992" y="3434"/>
                </a:lnTo>
                <a:lnTo>
                  <a:pt x="5992" y="3434"/>
                </a:lnTo>
                <a:lnTo>
                  <a:pt x="6260" y="3434"/>
                </a:lnTo>
                <a:lnTo>
                  <a:pt x="6503" y="3483"/>
                </a:lnTo>
                <a:lnTo>
                  <a:pt x="6747" y="3532"/>
                </a:lnTo>
                <a:lnTo>
                  <a:pt x="6990" y="3629"/>
                </a:lnTo>
                <a:lnTo>
                  <a:pt x="7209" y="3726"/>
                </a:lnTo>
                <a:lnTo>
                  <a:pt x="7429" y="3873"/>
                </a:lnTo>
                <a:lnTo>
                  <a:pt x="7623" y="4019"/>
                </a:lnTo>
                <a:lnTo>
                  <a:pt x="7794" y="4189"/>
                </a:lnTo>
                <a:lnTo>
                  <a:pt x="7964" y="4360"/>
                </a:lnTo>
                <a:lnTo>
                  <a:pt x="8111" y="4555"/>
                </a:lnTo>
                <a:lnTo>
                  <a:pt x="8257" y="4774"/>
                </a:lnTo>
                <a:lnTo>
                  <a:pt x="8354" y="4993"/>
                </a:lnTo>
                <a:lnTo>
                  <a:pt x="8452" y="5236"/>
                </a:lnTo>
                <a:lnTo>
                  <a:pt x="8500" y="5480"/>
                </a:lnTo>
                <a:lnTo>
                  <a:pt x="8549" y="5724"/>
                </a:lnTo>
                <a:lnTo>
                  <a:pt x="8549" y="5991"/>
                </a:lnTo>
                <a:lnTo>
                  <a:pt x="8549" y="5991"/>
                </a:lnTo>
                <a:lnTo>
                  <a:pt x="8549" y="6259"/>
                </a:lnTo>
                <a:lnTo>
                  <a:pt x="8500" y="6503"/>
                </a:lnTo>
                <a:lnTo>
                  <a:pt x="8452" y="6746"/>
                </a:lnTo>
                <a:lnTo>
                  <a:pt x="8354" y="6990"/>
                </a:lnTo>
                <a:lnTo>
                  <a:pt x="8257" y="7209"/>
                </a:lnTo>
                <a:lnTo>
                  <a:pt x="8111" y="7428"/>
                </a:lnTo>
                <a:lnTo>
                  <a:pt x="7964" y="7623"/>
                </a:lnTo>
                <a:lnTo>
                  <a:pt x="7794" y="7794"/>
                </a:lnTo>
                <a:lnTo>
                  <a:pt x="7623" y="7964"/>
                </a:lnTo>
                <a:lnTo>
                  <a:pt x="7429" y="8110"/>
                </a:lnTo>
                <a:lnTo>
                  <a:pt x="7209" y="8257"/>
                </a:lnTo>
                <a:lnTo>
                  <a:pt x="6990" y="8354"/>
                </a:lnTo>
                <a:lnTo>
                  <a:pt x="6747" y="8451"/>
                </a:lnTo>
                <a:lnTo>
                  <a:pt x="6503" y="8500"/>
                </a:lnTo>
                <a:lnTo>
                  <a:pt x="6260" y="8549"/>
                </a:lnTo>
                <a:lnTo>
                  <a:pt x="5992" y="8549"/>
                </a:lnTo>
                <a:lnTo>
                  <a:pt x="5992" y="85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4" name="Google Shape;1064;p40"/>
          <p:cNvGrpSpPr/>
          <p:nvPr/>
        </p:nvGrpSpPr>
        <p:grpSpPr>
          <a:xfrm>
            <a:off x="3744262" y="362185"/>
            <a:ext cx="336767" cy="383835"/>
            <a:chOff x="4630125" y="278900"/>
            <a:chExt cx="400675" cy="456675"/>
          </a:xfrm>
        </p:grpSpPr>
        <p:sp>
          <p:nvSpPr>
            <p:cNvPr id="1065" name="Google Shape;1065;p40"/>
            <p:cNvSpPr/>
            <p:nvPr/>
          </p:nvSpPr>
          <p:spPr>
            <a:xfrm>
              <a:off x="4659350" y="328825"/>
              <a:ext cx="371450" cy="96850"/>
            </a:xfrm>
            <a:custGeom>
              <a:avLst/>
              <a:gdLst/>
              <a:ahLst/>
              <a:cxnLst/>
              <a:rect l="l" t="t" r="r" b="b"/>
              <a:pathLst>
                <a:path w="14858" h="3874" fill="none" extrusionOk="0">
                  <a:moveTo>
                    <a:pt x="12763" y="1"/>
                  </a:moveTo>
                  <a:lnTo>
                    <a:pt x="926" y="1"/>
                  </a:lnTo>
                  <a:lnTo>
                    <a:pt x="926" y="1"/>
                  </a:lnTo>
                  <a:lnTo>
                    <a:pt x="731" y="25"/>
                  </a:lnTo>
                  <a:lnTo>
                    <a:pt x="561" y="74"/>
                  </a:lnTo>
                  <a:lnTo>
                    <a:pt x="390" y="171"/>
                  </a:lnTo>
                  <a:lnTo>
                    <a:pt x="269" y="269"/>
                  </a:lnTo>
                  <a:lnTo>
                    <a:pt x="147" y="415"/>
                  </a:lnTo>
                  <a:lnTo>
                    <a:pt x="74" y="561"/>
                  </a:lnTo>
                  <a:lnTo>
                    <a:pt x="1" y="732"/>
                  </a:lnTo>
                  <a:lnTo>
                    <a:pt x="1" y="926"/>
                  </a:lnTo>
                  <a:lnTo>
                    <a:pt x="1" y="2948"/>
                  </a:lnTo>
                  <a:lnTo>
                    <a:pt x="1" y="2948"/>
                  </a:lnTo>
                  <a:lnTo>
                    <a:pt x="1" y="3143"/>
                  </a:lnTo>
                  <a:lnTo>
                    <a:pt x="74" y="3313"/>
                  </a:lnTo>
                  <a:lnTo>
                    <a:pt x="147" y="3459"/>
                  </a:lnTo>
                  <a:lnTo>
                    <a:pt x="269" y="3605"/>
                  </a:lnTo>
                  <a:lnTo>
                    <a:pt x="390" y="3727"/>
                  </a:lnTo>
                  <a:lnTo>
                    <a:pt x="561" y="3800"/>
                  </a:lnTo>
                  <a:lnTo>
                    <a:pt x="731" y="3849"/>
                  </a:lnTo>
                  <a:lnTo>
                    <a:pt x="926" y="3873"/>
                  </a:lnTo>
                  <a:lnTo>
                    <a:pt x="12763" y="3873"/>
                  </a:lnTo>
                  <a:lnTo>
                    <a:pt x="14857" y="1949"/>
                  </a:lnTo>
                  <a:lnTo>
                    <a:pt x="1276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0"/>
            <p:cNvSpPr/>
            <p:nvPr/>
          </p:nvSpPr>
          <p:spPr>
            <a:xfrm>
              <a:off x="4630125" y="452425"/>
              <a:ext cx="371450" cy="96850"/>
            </a:xfrm>
            <a:custGeom>
              <a:avLst/>
              <a:gdLst/>
              <a:ahLst/>
              <a:cxnLst/>
              <a:rect l="l" t="t" r="r" b="b"/>
              <a:pathLst>
                <a:path w="14858" h="3874" fill="none" extrusionOk="0">
                  <a:moveTo>
                    <a:pt x="2095" y="1"/>
                  </a:moveTo>
                  <a:lnTo>
                    <a:pt x="13932" y="1"/>
                  </a:lnTo>
                  <a:lnTo>
                    <a:pt x="13932" y="1"/>
                  </a:lnTo>
                  <a:lnTo>
                    <a:pt x="14126" y="25"/>
                  </a:lnTo>
                  <a:lnTo>
                    <a:pt x="14297" y="74"/>
                  </a:lnTo>
                  <a:lnTo>
                    <a:pt x="14467" y="147"/>
                  </a:lnTo>
                  <a:lnTo>
                    <a:pt x="14589" y="269"/>
                  </a:lnTo>
                  <a:lnTo>
                    <a:pt x="14711" y="415"/>
                  </a:lnTo>
                  <a:lnTo>
                    <a:pt x="14784" y="561"/>
                  </a:lnTo>
                  <a:lnTo>
                    <a:pt x="14857" y="732"/>
                  </a:lnTo>
                  <a:lnTo>
                    <a:pt x="14857" y="926"/>
                  </a:lnTo>
                  <a:lnTo>
                    <a:pt x="14857" y="2948"/>
                  </a:lnTo>
                  <a:lnTo>
                    <a:pt x="14857" y="2948"/>
                  </a:lnTo>
                  <a:lnTo>
                    <a:pt x="14857" y="3143"/>
                  </a:lnTo>
                  <a:lnTo>
                    <a:pt x="14784" y="3313"/>
                  </a:lnTo>
                  <a:lnTo>
                    <a:pt x="14711" y="3459"/>
                  </a:lnTo>
                  <a:lnTo>
                    <a:pt x="14589" y="3605"/>
                  </a:lnTo>
                  <a:lnTo>
                    <a:pt x="14467" y="3703"/>
                  </a:lnTo>
                  <a:lnTo>
                    <a:pt x="14297" y="3800"/>
                  </a:lnTo>
                  <a:lnTo>
                    <a:pt x="14126" y="3849"/>
                  </a:lnTo>
                  <a:lnTo>
                    <a:pt x="13932" y="3873"/>
                  </a:lnTo>
                  <a:lnTo>
                    <a:pt x="2095" y="3873"/>
                  </a:lnTo>
                  <a:lnTo>
                    <a:pt x="1" y="1925"/>
                  </a:lnTo>
                  <a:lnTo>
                    <a:pt x="2095"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0"/>
            <p:cNvSpPr/>
            <p:nvPr/>
          </p:nvSpPr>
          <p:spPr>
            <a:xfrm>
              <a:off x="4808525" y="278900"/>
              <a:ext cx="43875" cy="49950"/>
            </a:xfrm>
            <a:custGeom>
              <a:avLst/>
              <a:gdLst/>
              <a:ahLst/>
              <a:cxnLst/>
              <a:rect l="l" t="t" r="r" b="b"/>
              <a:pathLst>
                <a:path w="1755" h="1998" fill="none" extrusionOk="0">
                  <a:moveTo>
                    <a:pt x="1754" y="1998"/>
                  </a:moveTo>
                  <a:lnTo>
                    <a:pt x="1754" y="585"/>
                  </a:lnTo>
                  <a:lnTo>
                    <a:pt x="1754" y="585"/>
                  </a:lnTo>
                  <a:lnTo>
                    <a:pt x="1754" y="464"/>
                  </a:lnTo>
                  <a:lnTo>
                    <a:pt x="1730" y="366"/>
                  </a:lnTo>
                  <a:lnTo>
                    <a:pt x="1657" y="269"/>
                  </a:lnTo>
                  <a:lnTo>
                    <a:pt x="1584" y="171"/>
                  </a:lnTo>
                  <a:lnTo>
                    <a:pt x="1511" y="98"/>
                  </a:lnTo>
                  <a:lnTo>
                    <a:pt x="1413" y="49"/>
                  </a:lnTo>
                  <a:lnTo>
                    <a:pt x="1291" y="25"/>
                  </a:lnTo>
                  <a:lnTo>
                    <a:pt x="1194" y="1"/>
                  </a:lnTo>
                  <a:lnTo>
                    <a:pt x="561" y="1"/>
                  </a:lnTo>
                  <a:lnTo>
                    <a:pt x="561" y="1"/>
                  </a:lnTo>
                  <a:lnTo>
                    <a:pt x="463" y="25"/>
                  </a:lnTo>
                  <a:lnTo>
                    <a:pt x="342" y="49"/>
                  </a:lnTo>
                  <a:lnTo>
                    <a:pt x="244" y="98"/>
                  </a:lnTo>
                  <a:lnTo>
                    <a:pt x="171" y="171"/>
                  </a:lnTo>
                  <a:lnTo>
                    <a:pt x="98" y="269"/>
                  </a:lnTo>
                  <a:lnTo>
                    <a:pt x="25" y="366"/>
                  </a:lnTo>
                  <a:lnTo>
                    <a:pt x="1" y="464"/>
                  </a:lnTo>
                  <a:lnTo>
                    <a:pt x="1" y="585"/>
                  </a:lnTo>
                  <a:lnTo>
                    <a:pt x="1" y="1998"/>
                  </a:lnTo>
                  <a:lnTo>
                    <a:pt x="1754" y="19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0"/>
            <p:cNvSpPr/>
            <p:nvPr/>
          </p:nvSpPr>
          <p:spPr>
            <a:xfrm>
              <a:off x="4808525" y="549250"/>
              <a:ext cx="43875" cy="186325"/>
            </a:xfrm>
            <a:custGeom>
              <a:avLst/>
              <a:gdLst/>
              <a:ahLst/>
              <a:cxnLst/>
              <a:rect l="l" t="t" r="r" b="b"/>
              <a:pathLst>
                <a:path w="1755" h="7453" fill="none" extrusionOk="0">
                  <a:moveTo>
                    <a:pt x="1" y="0"/>
                  </a:moveTo>
                  <a:lnTo>
                    <a:pt x="1" y="7453"/>
                  </a:lnTo>
                  <a:lnTo>
                    <a:pt x="1754" y="7453"/>
                  </a:lnTo>
                  <a:lnTo>
                    <a:pt x="1754"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9" name="Google Shape;1069;p40"/>
          <p:cNvSpPr/>
          <p:nvPr/>
        </p:nvSpPr>
        <p:spPr>
          <a:xfrm>
            <a:off x="4284851" y="385750"/>
            <a:ext cx="385895" cy="336746"/>
          </a:xfrm>
          <a:custGeom>
            <a:avLst/>
            <a:gdLst/>
            <a:ahLst/>
            <a:cxnLst/>
            <a:rect l="l" t="t" r="r" b="b"/>
            <a:pathLst>
              <a:path w="18365" h="16026" fill="none" extrusionOk="0">
                <a:moveTo>
                  <a:pt x="9182" y="0"/>
                </a:moveTo>
                <a:lnTo>
                  <a:pt x="0" y="8841"/>
                </a:lnTo>
                <a:lnTo>
                  <a:pt x="2874" y="8841"/>
                </a:lnTo>
                <a:lnTo>
                  <a:pt x="2874" y="15246"/>
                </a:lnTo>
                <a:lnTo>
                  <a:pt x="2874" y="15246"/>
                </a:lnTo>
                <a:lnTo>
                  <a:pt x="2899" y="15417"/>
                </a:lnTo>
                <a:lnTo>
                  <a:pt x="2947" y="15563"/>
                </a:lnTo>
                <a:lnTo>
                  <a:pt x="3020" y="15685"/>
                </a:lnTo>
                <a:lnTo>
                  <a:pt x="3093" y="15806"/>
                </a:lnTo>
                <a:lnTo>
                  <a:pt x="3215" y="15904"/>
                </a:lnTo>
                <a:lnTo>
                  <a:pt x="3361" y="15977"/>
                </a:lnTo>
                <a:lnTo>
                  <a:pt x="3508" y="16026"/>
                </a:lnTo>
                <a:lnTo>
                  <a:pt x="3654" y="16026"/>
                </a:lnTo>
                <a:lnTo>
                  <a:pt x="7404" y="16026"/>
                </a:lnTo>
                <a:lnTo>
                  <a:pt x="7404" y="13420"/>
                </a:lnTo>
                <a:lnTo>
                  <a:pt x="7404" y="13420"/>
                </a:lnTo>
                <a:lnTo>
                  <a:pt x="7429" y="13127"/>
                </a:lnTo>
                <a:lnTo>
                  <a:pt x="7526" y="12860"/>
                </a:lnTo>
                <a:lnTo>
                  <a:pt x="7648" y="12616"/>
                </a:lnTo>
                <a:lnTo>
                  <a:pt x="7818" y="12421"/>
                </a:lnTo>
                <a:lnTo>
                  <a:pt x="8038" y="12251"/>
                </a:lnTo>
                <a:lnTo>
                  <a:pt x="8257" y="12129"/>
                </a:lnTo>
                <a:lnTo>
                  <a:pt x="8525" y="12031"/>
                </a:lnTo>
                <a:lnTo>
                  <a:pt x="8817" y="12007"/>
                </a:lnTo>
                <a:lnTo>
                  <a:pt x="9548" y="12007"/>
                </a:lnTo>
                <a:lnTo>
                  <a:pt x="9548" y="12007"/>
                </a:lnTo>
                <a:lnTo>
                  <a:pt x="9840" y="12031"/>
                </a:lnTo>
                <a:lnTo>
                  <a:pt x="10108" y="12129"/>
                </a:lnTo>
                <a:lnTo>
                  <a:pt x="10327" y="12251"/>
                </a:lnTo>
                <a:lnTo>
                  <a:pt x="10546" y="12421"/>
                </a:lnTo>
                <a:lnTo>
                  <a:pt x="10717" y="12616"/>
                </a:lnTo>
                <a:lnTo>
                  <a:pt x="10838" y="12860"/>
                </a:lnTo>
                <a:lnTo>
                  <a:pt x="10936" y="13127"/>
                </a:lnTo>
                <a:lnTo>
                  <a:pt x="10960" y="13420"/>
                </a:lnTo>
                <a:lnTo>
                  <a:pt x="10960" y="16026"/>
                </a:lnTo>
                <a:lnTo>
                  <a:pt x="14711" y="16026"/>
                </a:lnTo>
                <a:lnTo>
                  <a:pt x="14711" y="16026"/>
                </a:lnTo>
                <a:lnTo>
                  <a:pt x="14857" y="16026"/>
                </a:lnTo>
                <a:lnTo>
                  <a:pt x="15003" y="15977"/>
                </a:lnTo>
                <a:lnTo>
                  <a:pt x="15149" y="15904"/>
                </a:lnTo>
                <a:lnTo>
                  <a:pt x="15271" y="15806"/>
                </a:lnTo>
                <a:lnTo>
                  <a:pt x="15344" y="15685"/>
                </a:lnTo>
                <a:lnTo>
                  <a:pt x="15417" y="15563"/>
                </a:lnTo>
                <a:lnTo>
                  <a:pt x="15466" y="15417"/>
                </a:lnTo>
                <a:lnTo>
                  <a:pt x="15490" y="15246"/>
                </a:lnTo>
                <a:lnTo>
                  <a:pt x="15490" y="8841"/>
                </a:lnTo>
                <a:lnTo>
                  <a:pt x="18364" y="8841"/>
                </a:lnTo>
                <a:lnTo>
                  <a:pt x="918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0" name="Google Shape;1070;p40"/>
          <p:cNvGrpSpPr/>
          <p:nvPr/>
        </p:nvGrpSpPr>
        <p:grpSpPr>
          <a:xfrm>
            <a:off x="353874" y="908741"/>
            <a:ext cx="342882" cy="418128"/>
            <a:chOff x="596350" y="929175"/>
            <a:chExt cx="407950" cy="497475"/>
          </a:xfrm>
        </p:grpSpPr>
        <p:sp>
          <p:nvSpPr>
            <p:cNvPr id="1071" name="Google Shape;1071;p40"/>
            <p:cNvSpPr/>
            <p:nvPr/>
          </p:nvSpPr>
          <p:spPr>
            <a:xfrm>
              <a:off x="596350" y="953550"/>
              <a:ext cx="387250" cy="473100"/>
            </a:xfrm>
            <a:custGeom>
              <a:avLst/>
              <a:gdLst/>
              <a:ahLst/>
              <a:cxnLst/>
              <a:rect l="l" t="t" r="r" b="b"/>
              <a:pathLst>
                <a:path w="15490" h="18924" fill="none" extrusionOk="0">
                  <a:moveTo>
                    <a:pt x="15490" y="17828"/>
                  </a:moveTo>
                  <a:lnTo>
                    <a:pt x="15490" y="17828"/>
                  </a:lnTo>
                  <a:lnTo>
                    <a:pt x="15466" y="17998"/>
                  </a:lnTo>
                  <a:lnTo>
                    <a:pt x="15417" y="18169"/>
                  </a:lnTo>
                  <a:lnTo>
                    <a:pt x="15319" y="18364"/>
                  </a:lnTo>
                  <a:lnTo>
                    <a:pt x="15198" y="18534"/>
                  </a:lnTo>
                  <a:lnTo>
                    <a:pt x="15052" y="18680"/>
                  </a:lnTo>
                  <a:lnTo>
                    <a:pt x="14881" y="18802"/>
                  </a:lnTo>
                  <a:lnTo>
                    <a:pt x="14735" y="18900"/>
                  </a:lnTo>
                  <a:lnTo>
                    <a:pt x="14564" y="18924"/>
                  </a:lnTo>
                  <a:lnTo>
                    <a:pt x="1023" y="18924"/>
                  </a:lnTo>
                  <a:lnTo>
                    <a:pt x="1023" y="18924"/>
                  </a:lnTo>
                  <a:lnTo>
                    <a:pt x="853" y="18900"/>
                  </a:lnTo>
                  <a:lnTo>
                    <a:pt x="682" y="18802"/>
                  </a:lnTo>
                  <a:lnTo>
                    <a:pt x="512" y="18680"/>
                  </a:lnTo>
                  <a:lnTo>
                    <a:pt x="341" y="18534"/>
                  </a:lnTo>
                  <a:lnTo>
                    <a:pt x="219" y="18364"/>
                  </a:lnTo>
                  <a:lnTo>
                    <a:pt x="98" y="18169"/>
                  </a:lnTo>
                  <a:lnTo>
                    <a:pt x="25" y="17998"/>
                  </a:lnTo>
                  <a:lnTo>
                    <a:pt x="0" y="17828"/>
                  </a:lnTo>
                  <a:lnTo>
                    <a:pt x="0" y="877"/>
                  </a:lnTo>
                  <a:lnTo>
                    <a:pt x="0" y="877"/>
                  </a:lnTo>
                  <a:lnTo>
                    <a:pt x="25" y="706"/>
                  </a:lnTo>
                  <a:lnTo>
                    <a:pt x="98"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0"/>
            <p:cNvSpPr/>
            <p:nvPr/>
          </p:nvSpPr>
          <p:spPr>
            <a:xfrm>
              <a:off x="626775" y="929175"/>
              <a:ext cx="377525" cy="462775"/>
            </a:xfrm>
            <a:custGeom>
              <a:avLst/>
              <a:gdLst/>
              <a:ahLst/>
              <a:cxnLst/>
              <a:rect l="l" t="t" r="r" b="b"/>
              <a:pathLst>
                <a:path w="15101" h="18511" fill="none" extrusionOk="0">
                  <a:moveTo>
                    <a:pt x="15101" y="3362"/>
                  </a:moveTo>
                  <a:lnTo>
                    <a:pt x="15101" y="17731"/>
                  </a:lnTo>
                  <a:lnTo>
                    <a:pt x="15101" y="17731"/>
                  </a:lnTo>
                  <a:lnTo>
                    <a:pt x="15077" y="17877"/>
                  </a:lnTo>
                  <a:lnTo>
                    <a:pt x="15028" y="18024"/>
                  </a:lnTo>
                  <a:lnTo>
                    <a:pt x="14979" y="18145"/>
                  </a:lnTo>
                  <a:lnTo>
                    <a:pt x="14882" y="18267"/>
                  </a:lnTo>
                  <a:lnTo>
                    <a:pt x="14760" y="18365"/>
                  </a:lnTo>
                  <a:lnTo>
                    <a:pt x="14614" y="18438"/>
                  </a:lnTo>
                  <a:lnTo>
                    <a:pt x="14468" y="18486"/>
                  </a:lnTo>
                  <a:lnTo>
                    <a:pt x="14322"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0"/>
            <p:cNvSpPr/>
            <p:nvPr/>
          </p:nvSpPr>
          <p:spPr>
            <a:xfrm>
              <a:off x="688900" y="1256150"/>
              <a:ext cx="133975" cy="25"/>
            </a:xfrm>
            <a:custGeom>
              <a:avLst/>
              <a:gdLst/>
              <a:ahLst/>
              <a:cxnLst/>
              <a:rect l="l" t="t" r="r" b="b"/>
              <a:pathLst>
                <a:path w="5359" h="1" fill="none" extrusionOk="0">
                  <a:moveTo>
                    <a:pt x="5358"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0"/>
            <p:cNvSpPr/>
            <p:nvPr/>
          </p:nvSpPr>
          <p:spPr>
            <a:xfrm>
              <a:off x="688900" y="1201350"/>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0"/>
            <p:cNvSpPr/>
            <p:nvPr/>
          </p:nvSpPr>
          <p:spPr>
            <a:xfrm>
              <a:off x="688900" y="1145950"/>
              <a:ext cx="255750" cy="25"/>
            </a:xfrm>
            <a:custGeom>
              <a:avLst/>
              <a:gdLst/>
              <a:ahLst/>
              <a:cxnLst/>
              <a:rect l="l" t="t" r="r" b="b"/>
              <a:pathLst>
                <a:path w="10230" h="1" fill="none" extrusionOk="0">
                  <a:moveTo>
                    <a:pt x="10229"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0"/>
            <p:cNvSpPr/>
            <p:nvPr/>
          </p:nvSpPr>
          <p:spPr>
            <a:xfrm>
              <a:off x="688900" y="1090525"/>
              <a:ext cx="255750" cy="25"/>
            </a:xfrm>
            <a:custGeom>
              <a:avLst/>
              <a:gdLst/>
              <a:ahLst/>
              <a:cxnLst/>
              <a:rect l="l" t="t" r="r" b="b"/>
              <a:pathLst>
                <a:path w="10230" h="1" fill="none" extrusionOk="0">
                  <a:moveTo>
                    <a:pt x="1022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0"/>
            <p:cNvSpPr/>
            <p:nvPr/>
          </p:nvSpPr>
          <p:spPr>
            <a:xfrm>
              <a:off x="9202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 name="Google Shape;1078;p40"/>
          <p:cNvGrpSpPr/>
          <p:nvPr/>
        </p:nvGrpSpPr>
        <p:grpSpPr>
          <a:xfrm>
            <a:off x="1478190" y="969656"/>
            <a:ext cx="349060" cy="298882"/>
            <a:chOff x="1934025" y="1001650"/>
            <a:chExt cx="415300" cy="355600"/>
          </a:xfrm>
        </p:grpSpPr>
        <p:sp>
          <p:nvSpPr>
            <p:cNvPr id="1079" name="Google Shape;1079;p40"/>
            <p:cNvSpPr/>
            <p:nvPr/>
          </p:nvSpPr>
          <p:spPr>
            <a:xfrm>
              <a:off x="1934025" y="1303650"/>
              <a:ext cx="207650" cy="53600"/>
            </a:xfrm>
            <a:custGeom>
              <a:avLst/>
              <a:gdLst/>
              <a:ahLst/>
              <a:cxnLst/>
              <a:rect l="l" t="t" r="r" b="b"/>
              <a:pathLst>
                <a:path w="8306" h="2144" fill="none" extrusionOk="0">
                  <a:moveTo>
                    <a:pt x="1" y="0"/>
                  </a:moveTo>
                  <a:lnTo>
                    <a:pt x="1" y="487"/>
                  </a:lnTo>
                  <a:lnTo>
                    <a:pt x="1" y="487"/>
                  </a:lnTo>
                  <a:lnTo>
                    <a:pt x="25" y="633"/>
                  </a:lnTo>
                  <a:lnTo>
                    <a:pt x="74" y="755"/>
                  </a:lnTo>
                  <a:lnTo>
                    <a:pt x="147" y="853"/>
                  </a:lnTo>
                  <a:lnTo>
                    <a:pt x="245" y="950"/>
                  </a:lnTo>
                  <a:lnTo>
                    <a:pt x="245" y="950"/>
                  </a:lnTo>
                  <a:lnTo>
                    <a:pt x="391" y="1023"/>
                  </a:lnTo>
                  <a:lnTo>
                    <a:pt x="561" y="1047"/>
                  </a:lnTo>
                  <a:lnTo>
                    <a:pt x="561" y="1047"/>
                  </a:lnTo>
                  <a:lnTo>
                    <a:pt x="732" y="1023"/>
                  </a:lnTo>
                  <a:lnTo>
                    <a:pt x="732" y="1023"/>
                  </a:lnTo>
                  <a:lnTo>
                    <a:pt x="1292" y="853"/>
                  </a:lnTo>
                  <a:lnTo>
                    <a:pt x="1657" y="780"/>
                  </a:lnTo>
                  <a:lnTo>
                    <a:pt x="2071" y="682"/>
                  </a:lnTo>
                  <a:lnTo>
                    <a:pt x="2534" y="609"/>
                  </a:lnTo>
                  <a:lnTo>
                    <a:pt x="3021" y="560"/>
                  </a:lnTo>
                  <a:lnTo>
                    <a:pt x="3581" y="512"/>
                  </a:lnTo>
                  <a:lnTo>
                    <a:pt x="4166" y="487"/>
                  </a:lnTo>
                  <a:lnTo>
                    <a:pt x="4166" y="487"/>
                  </a:lnTo>
                  <a:lnTo>
                    <a:pt x="4604" y="512"/>
                  </a:lnTo>
                  <a:lnTo>
                    <a:pt x="5018" y="536"/>
                  </a:lnTo>
                  <a:lnTo>
                    <a:pt x="5408" y="609"/>
                  </a:lnTo>
                  <a:lnTo>
                    <a:pt x="5773" y="682"/>
                  </a:lnTo>
                  <a:lnTo>
                    <a:pt x="6114" y="780"/>
                  </a:lnTo>
                  <a:lnTo>
                    <a:pt x="6431" y="877"/>
                  </a:lnTo>
                  <a:lnTo>
                    <a:pt x="6699" y="999"/>
                  </a:lnTo>
                  <a:lnTo>
                    <a:pt x="6966" y="1120"/>
                  </a:lnTo>
                  <a:lnTo>
                    <a:pt x="7186" y="1242"/>
                  </a:lnTo>
                  <a:lnTo>
                    <a:pt x="7405" y="1388"/>
                  </a:lnTo>
                  <a:lnTo>
                    <a:pt x="7770" y="1656"/>
                  </a:lnTo>
                  <a:lnTo>
                    <a:pt x="8062" y="1924"/>
                  </a:lnTo>
                  <a:lnTo>
                    <a:pt x="8306" y="214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0"/>
            <p:cNvSpPr/>
            <p:nvPr/>
          </p:nvSpPr>
          <p:spPr>
            <a:xfrm>
              <a:off x="2141650" y="1303650"/>
              <a:ext cx="207675" cy="53600"/>
            </a:xfrm>
            <a:custGeom>
              <a:avLst/>
              <a:gdLst/>
              <a:ahLst/>
              <a:cxnLst/>
              <a:rect l="l" t="t" r="r" b="b"/>
              <a:pathLst>
                <a:path w="8307" h="2144" fill="none" extrusionOk="0">
                  <a:moveTo>
                    <a:pt x="1" y="2143"/>
                  </a:moveTo>
                  <a:lnTo>
                    <a:pt x="1" y="2143"/>
                  </a:lnTo>
                  <a:lnTo>
                    <a:pt x="245" y="1924"/>
                  </a:lnTo>
                  <a:lnTo>
                    <a:pt x="537" y="1656"/>
                  </a:lnTo>
                  <a:lnTo>
                    <a:pt x="902" y="1388"/>
                  </a:lnTo>
                  <a:lnTo>
                    <a:pt x="1121" y="1242"/>
                  </a:lnTo>
                  <a:lnTo>
                    <a:pt x="1341" y="1120"/>
                  </a:lnTo>
                  <a:lnTo>
                    <a:pt x="1608" y="999"/>
                  </a:lnTo>
                  <a:lnTo>
                    <a:pt x="1876" y="877"/>
                  </a:lnTo>
                  <a:lnTo>
                    <a:pt x="2193" y="780"/>
                  </a:lnTo>
                  <a:lnTo>
                    <a:pt x="2534" y="682"/>
                  </a:lnTo>
                  <a:lnTo>
                    <a:pt x="2899" y="609"/>
                  </a:lnTo>
                  <a:lnTo>
                    <a:pt x="3289" y="536"/>
                  </a:lnTo>
                  <a:lnTo>
                    <a:pt x="3703" y="512"/>
                  </a:lnTo>
                  <a:lnTo>
                    <a:pt x="4141" y="487"/>
                  </a:lnTo>
                  <a:lnTo>
                    <a:pt x="4141" y="487"/>
                  </a:lnTo>
                  <a:lnTo>
                    <a:pt x="4726" y="512"/>
                  </a:lnTo>
                  <a:lnTo>
                    <a:pt x="5286" y="560"/>
                  </a:lnTo>
                  <a:lnTo>
                    <a:pt x="5773" y="609"/>
                  </a:lnTo>
                  <a:lnTo>
                    <a:pt x="6236" y="682"/>
                  </a:lnTo>
                  <a:lnTo>
                    <a:pt x="6650" y="780"/>
                  </a:lnTo>
                  <a:lnTo>
                    <a:pt x="7015" y="853"/>
                  </a:lnTo>
                  <a:lnTo>
                    <a:pt x="7575" y="1023"/>
                  </a:lnTo>
                  <a:lnTo>
                    <a:pt x="7575" y="1023"/>
                  </a:lnTo>
                  <a:lnTo>
                    <a:pt x="7746" y="1047"/>
                  </a:lnTo>
                  <a:lnTo>
                    <a:pt x="7746" y="1047"/>
                  </a:lnTo>
                  <a:lnTo>
                    <a:pt x="7916" y="1023"/>
                  </a:lnTo>
                  <a:lnTo>
                    <a:pt x="8062" y="950"/>
                  </a:lnTo>
                  <a:lnTo>
                    <a:pt x="8062" y="950"/>
                  </a:lnTo>
                  <a:lnTo>
                    <a:pt x="8160" y="853"/>
                  </a:lnTo>
                  <a:lnTo>
                    <a:pt x="8233" y="755"/>
                  </a:lnTo>
                  <a:lnTo>
                    <a:pt x="8282" y="633"/>
                  </a:lnTo>
                  <a:lnTo>
                    <a:pt x="8306" y="487"/>
                  </a:lnTo>
                  <a:lnTo>
                    <a:pt x="830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0"/>
            <p:cNvSpPr/>
            <p:nvPr/>
          </p:nvSpPr>
          <p:spPr>
            <a:xfrm>
              <a:off x="1934025" y="1001650"/>
              <a:ext cx="207650" cy="331250"/>
            </a:xfrm>
            <a:custGeom>
              <a:avLst/>
              <a:gdLst/>
              <a:ahLst/>
              <a:cxnLst/>
              <a:rect l="l" t="t" r="r" b="b"/>
              <a:pathLst>
                <a:path w="8306" h="13250" fill="none" extrusionOk="0">
                  <a:moveTo>
                    <a:pt x="8306" y="2192"/>
                  </a:moveTo>
                  <a:lnTo>
                    <a:pt x="8306" y="13249"/>
                  </a:lnTo>
                  <a:lnTo>
                    <a:pt x="8306" y="13249"/>
                  </a:lnTo>
                  <a:lnTo>
                    <a:pt x="8062" y="13030"/>
                  </a:lnTo>
                  <a:lnTo>
                    <a:pt x="7770" y="12762"/>
                  </a:lnTo>
                  <a:lnTo>
                    <a:pt x="7405" y="12494"/>
                  </a:lnTo>
                  <a:lnTo>
                    <a:pt x="7186" y="12348"/>
                  </a:lnTo>
                  <a:lnTo>
                    <a:pt x="6966" y="12226"/>
                  </a:lnTo>
                  <a:lnTo>
                    <a:pt x="6699" y="12105"/>
                  </a:lnTo>
                  <a:lnTo>
                    <a:pt x="6431" y="11983"/>
                  </a:lnTo>
                  <a:lnTo>
                    <a:pt x="6114" y="11885"/>
                  </a:lnTo>
                  <a:lnTo>
                    <a:pt x="5773" y="11788"/>
                  </a:lnTo>
                  <a:lnTo>
                    <a:pt x="5408" y="11715"/>
                  </a:lnTo>
                  <a:lnTo>
                    <a:pt x="5018" y="11642"/>
                  </a:lnTo>
                  <a:lnTo>
                    <a:pt x="4604" y="11617"/>
                  </a:lnTo>
                  <a:lnTo>
                    <a:pt x="4166" y="11593"/>
                  </a:lnTo>
                  <a:lnTo>
                    <a:pt x="4166" y="11593"/>
                  </a:lnTo>
                  <a:lnTo>
                    <a:pt x="3581" y="11617"/>
                  </a:lnTo>
                  <a:lnTo>
                    <a:pt x="3021" y="11666"/>
                  </a:lnTo>
                  <a:lnTo>
                    <a:pt x="2534" y="11715"/>
                  </a:lnTo>
                  <a:lnTo>
                    <a:pt x="2071" y="11788"/>
                  </a:lnTo>
                  <a:lnTo>
                    <a:pt x="1657" y="11885"/>
                  </a:lnTo>
                  <a:lnTo>
                    <a:pt x="1292" y="11958"/>
                  </a:lnTo>
                  <a:lnTo>
                    <a:pt x="732" y="12129"/>
                  </a:lnTo>
                  <a:lnTo>
                    <a:pt x="732" y="12129"/>
                  </a:lnTo>
                  <a:lnTo>
                    <a:pt x="561" y="12153"/>
                  </a:lnTo>
                  <a:lnTo>
                    <a:pt x="561" y="12153"/>
                  </a:lnTo>
                  <a:lnTo>
                    <a:pt x="391" y="12129"/>
                  </a:lnTo>
                  <a:lnTo>
                    <a:pt x="245" y="12056"/>
                  </a:lnTo>
                  <a:lnTo>
                    <a:pt x="245" y="12056"/>
                  </a:lnTo>
                  <a:lnTo>
                    <a:pt x="147" y="11958"/>
                  </a:lnTo>
                  <a:lnTo>
                    <a:pt x="74" y="11861"/>
                  </a:lnTo>
                  <a:lnTo>
                    <a:pt x="25" y="11739"/>
                  </a:lnTo>
                  <a:lnTo>
                    <a:pt x="1" y="11593"/>
                  </a:lnTo>
                  <a:lnTo>
                    <a:pt x="1" y="1656"/>
                  </a:lnTo>
                  <a:lnTo>
                    <a:pt x="1" y="1656"/>
                  </a:lnTo>
                  <a:lnTo>
                    <a:pt x="25" y="1534"/>
                  </a:lnTo>
                  <a:lnTo>
                    <a:pt x="50" y="1437"/>
                  </a:lnTo>
                  <a:lnTo>
                    <a:pt x="123" y="1315"/>
                  </a:lnTo>
                  <a:lnTo>
                    <a:pt x="196" y="1242"/>
                  </a:lnTo>
                  <a:lnTo>
                    <a:pt x="196" y="1242"/>
                  </a:lnTo>
                  <a:lnTo>
                    <a:pt x="342" y="1120"/>
                  </a:lnTo>
                  <a:lnTo>
                    <a:pt x="512" y="974"/>
                  </a:lnTo>
                  <a:lnTo>
                    <a:pt x="926" y="755"/>
                  </a:lnTo>
                  <a:lnTo>
                    <a:pt x="1389" y="536"/>
                  </a:lnTo>
                  <a:lnTo>
                    <a:pt x="1901" y="341"/>
                  </a:lnTo>
                  <a:lnTo>
                    <a:pt x="2461" y="195"/>
                  </a:lnTo>
                  <a:lnTo>
                    <a:pt x="3021" y="73"/>
                  </a:lnTo>
                  <a:lnTo>
                    <a:pt x="3581" y="24"/>
                  </a:lnTo>
                  <a:lnTo>
                    <a:pt x="4166" y="0"/>
                  </a:lnTo>
                  <a:lnTo>
                    <a:pt x="4166" y="0"/>
                  </a:lnTo>
                  <a:lnTo>
                    <a:pt x="4531" y="0"/>
                  </a:lnTo>
                  <a:lnTo>
                    <a:pt x="4872" y="49"/>
                  </a:lnTo>
                  <a:lnTo>
                    <a:pt x="5213" y="98"/>
                  </a:lnTo>
                  <a:lnTo>
                    <a:pt x="5530" y="171"/>
                  </a:lnTo>
                  <a:lnTo>
                    <a:pt x="5822" y="268"/>
                  </a:lnTo>
                  <a:lnTo>
                    <a:pt x="6114" y="365"/>
                  </a:lnTo>
                  <a:lnTo>
                    <a:pt x="6358" y="487"/>
                  </a:lnTo>
                  <a:lnTo>
                    <a:pt x="6626" y="609"/>
                  </a:lnTo>
                  <a:lnTo>
                    <a:pt x="7064" y="901"/>
                  </a:lnTo>
                  <a:lnTo>
                    <a:pt x="7429" y="1169"/>
                  </a:lnTo>
                  <a:lnTo>
                    <a:pt x="7746" y="1437"/>
                  </a:lnTo>
                  <a:lnTo>
                    <a:pt x="8014" y="1681"/>
                  </a:lnTo>
                  <a:lnTo>
                    <a:pt x="8014" y="1681"/>
                  </a:lnTo>
                  <a:lnTo>
                    <a:pt x="8136" y="1802"/>
                  </a:lnTo>
                  <a:lnTo>
                    <a:pt x="8136" y="1802"/>
                  </a:lnTo>
                  <a:lnTo>
                    <a:pt x="8209" y="1875"/>
                  </a:lnTo>
                  <a:lnTo>
                    <a:pt x="8257" y="1973"/>
                  </a:lnTo>
                  <a:lnTo>
                    <a:pt x="8306" y="2095"/>
                  </a:lnTo>
                  <a:lnTo>
                    <a:pt x="8306" y="2192"/>
                  </a:lnTo>
                  <a:lnTo>
                    <a:pt x="8306"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2141650" y="1001650"/>
              <a:ext cx="207675" cy="331250"/>
            </a:xfrm>
            <a:custGeom>
              <a:avLst/>
              <a:gdLst/>
              <a:ahLst/>
              <a:cxnLst/>
              <a:rect l="l" t="t" r="r" b="b"/>
              <a:pathLst>
                <a:path w="8307" h="13250" fill="none" extrusionOk="0">
                  <a:moveTo>
                    <a:pt x="1" y="2192"/>
                  </a:moveTo>
                  <a:lnTo>
                    <a:pt x="1" y="13249"/>
                  </a:lnTo>
                  <a:lnTo>
                    <a:pt x="1" y="13249"/>
                  </a:lnTo>
                  <a:lnTo>
                    <a:pt x="245" y="13030"/>
                  </a:lnTo>
                  <a:lnTo>
                    <a:pt x="537" y="12762"/>
                  </a:lnTo>
                  <a:lnTo>
                    <a:pt x="902" y="12494"/>
                  </a:lnTo>
                  <a:lnTo>
                    <a:pt x="1121" y="12348"/>
                  </a:lnTo>
                  <a:lnTo>
                    <a:pt x="1341" y="12226"/>
                  </a:lnTo>
                  <a:lnTo>
                    <a:pt x="1608" y="12105"/>
                  </a:lnTo>
                  <a:lnTo>
                    <a:pt x="1876" y="11983"/>
                  </a:lnTo>
                  <a:lnTo>
                    <a:pt x="2193" y="11885"/>
                  </a:lnTo>
                  <a:lnTo>
                    <a:pt x="2534" y="11788"/>
                  </a:lnTo>
                  <a:lnTo>
                    <a:pt x="2899" y="11715"/>
                  </a:lnTo>
                  <a:lnTo>
                    <a:pt x="3289" y="11642"/>
                  </a:lnTo>
                  <a:lnTo>
                    <a:pt x="3703" y="11617"/>
                  </a:lnTo>
                  <a:lnTo>
                    <a:pt x="4141" y="11593"/>
                  </a:lnTo>
                  <a:lnTo>
                    <a:pt x="4141" y="11593"/>
                  </a:lnTo>
                  <a:lnTo>
                    <a:pt x="4726" y="11617"/>
                  </a:lnTo>
                  <a:lnTo>
                    <a:pt x="5286" y="11666"/>
                  </a:lnTo>
                  <a:lnTo>
                    <a:pt x="5773" y="11715"/>
                  </a:lnTo>
                  <a:lnTo>
                    <a:pt x="6236" y="11788"/>
                  </a:lnTo>
                  <a:lnTo>
                    <a:pt x="6650" y="11885"/>
                  </a:lnTo>
                  <a:lnTo>
                    <a:pt x="7015" y="11958"/>
                  </a:lnTo>
                  <a:lnTo>
                    <a:pt x="7575" y="12129"/>
                  </a:lnTo>
                  <a:lnTo>
                    <a:pt x="7575" y="12129"/>
                  </a:lnTo>
                  <a:lnTo>
                    <a:pt x="7746" y="12153"/>
                  </a:lnTo>
                  <a:lnTo>
                    <a:pt x="7746" y="12153"/>
                  </a:lnTo>
                  <a:lnTo>
                    <a:pt x="7916" y="12129"/>
                  </a:lnTo>
                  <a:lnTo>
                    <a:pt x="8062" y="12056"/>
                  </a:lnTo>
                  <a:lnTo>
                    <a:pt x="8062" y="12056"/>
                  </a:lnTo>
                  <a:lnTo>
                    <a:pt x="8160" y="11958"/>
                  </a:lnTo>
                  <a:lnTo>
                    <a:pt x="8233" y="11861"/>
                  </a:lnTo>
                  <a:lnTo>
                    <a:pt x="8282" y="11739"/>
                  </a:lnTo>
                  <a:lnTo>
                    <a:pt x="8306" y="11593"/>
                  </a:lnTo>
                  <a:lnTo>
                    <a:pt x="8306" y="1656"/>
                  </a:lnTo>
                  <a:lnTo>
                    <a:pt x="8306" y="1656"/>
                  </a:lnTo>
                  <a:lnTo>
                    <a:pt x="8282" y="1534"/>
                  </a:lnTo>
                  <a:lnTo>
                    <a:pt x="8257" y="1437"/>
                  </a:lnTo>
                  <a:lnTo>
                    <a:pt x="8184" y="1315"/>
                  </a:lnTo>
                  <a:lnTo>
                    <a:pt x="8111" y="1242"/>
                  </a:lnTo>
                  <a:lnTo>
                    <a:pt x="8111" y="1242"/>
                  </a:lnTo>
                  <a:lnTo>
                    <a:pt x="7965" y="1120"/>
                  </a:lnTo>
                  <a:lnTo>
                    <a:pt x="7795" y="974"/>
                  </a:lnTo>
                  <a:lnTo>
                    <a:pt x="7381" y="755"/>
                  </a:lnTo>
                  <a:lnTo>
                    <a:pt x="6918" y="536"/>
                  </a:lnTo>
                  <a:lnTo>
                    <a:pt x="6406" y="341"/>
                  </a:lnTo>
                  <a:lnTo>
                    <a:pt x="5846" y="195"/>
                  </a:lnTo>
                  <a:lnTo>
                    <a:pt x="5286" y="73"/>
                  </a:lnTo>
                  <a:lnTo>
                    <a:pt x="4726" y="24"/>
                  </a:lnTo>
                  <a:lnTo>
                    <a:pt x="4141" y="0"/>
                  </a:lnTo>
                  <a:lnTo>
                    <a:pt x="4141" y="0"/>
                  </a:lnTo>
                  <a:lnTo>
                    <a:pt x="3776" y="0"/>
                  </a:lnTo>
                  <a:lnTo>
                    <a:pt x="3435" y="49"/>
                  </a:lnTo>
                  <a:lnTo>
                    <a:pt x="3094" y="98"/>
                  </a:lnTo>
                  <a:lnTo>
                    <a:pt x="2777" y="171"/>
                  </a:lnTo>
                  <a:lnTo>
                    <a:pt x="2485" y="268"/>
                  </a:lnTo>
                  <a:lnTo>
                    <a:pt x="2193" y="365"/>
                  </a:lnTo>
                  <a:lnTo>
                    <a:pt x="1949" y="487"/>
                  </a:lnTo>
                  <a:lnTo>
                    <a:pt x="1681" y="609"/>
                  </a:lnTo>
                  <a:lnTo>
                    <a:pt x="1243" y="901"/>
                  </a:lnTo>
                  <a:lnTo>
                    <a:pt x="878" y="1169"/>
                  </a:lnTo>
                  <a:lnTo>
                    <a:pt x="561" y="1437"/>
                  </a:lnTo>
                  <a:lnTo>
                    <a:pt x="293" y="1681"/>
                  </a:lnTo>
                  <a:lnTo>
                    <a:pt x="293" y="1681"/>
                  </a:lnTo>
                  <a:lnTo>
                    <a:pt x="171" y="1802"/>
                  </a:lnTo>
                  <a:lnTo>
                    <a:pt x="171" y="1802"/>
                  </a:lnTo>
                  <a:lnTo>
                    <a:pt x="98" y="1875"/>
                  </a:lnTo>
                  <a:lnTo>
                    <a:pt x="50" y="1973"/>
                  </a:lnTo>
                  <a:lnTo>
                    <a:pt x="1" y="2095"/>
                  </a:lnTo>
                  <a:lnTo>
                    <a:pt x="1" y="2192"/>
                  </a:lnTo>
                  <a:lnTo>
                    <a:pt x="1" y="219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3" name="Google Shape;1083;p40"/>
          <p:cNvSpPr/>
          <p:nvPr/>
        </p:nvSpPr>
        <p:spPr>
          <a:xfrm>
            <a:off x="2042249" y="944598"/>
            <a:ext cx="351077" cy="349039"/>
          </a:xfrm>
          <a:custGeom>
            <a:avLst/>
            <a:gdLst/>
            <a:ahLst/>
            <a:cxnLst/>
            <a:rect l="l" t="t" r="r" b="b"/>
            <a:pathLst>
              <a:path w="16708" h="16611" fill="none" extrusionOk="0">
                <a:moveTo>
                  <a:pt x="414" y="8842"/>
                </a:moveTo>
                <a:lnTo>
                  <a:pt x="8403" y="1048"/>
                </a:lnTo>
                <a:lnTo>
                  <a:pt x="8403" y="1048"/>
                </a:lnTo>
                <a:lnTo>
                  <a:pt x="8500" y="951"/>
                </a:lnTo>
                <a:lnTo>
                  <a:pt x="8597" y="829"/>
                </a:lnTo>
                <a:lnTo>
                  <a:pt x="8865" y="658"/>
                </a:lnTo>
                <a:lnTo>
                  <a:pt x="9158" y="488"/>
                </a:lnTo>
                <a:lnTo>
                  <a:pt x="9450" y="317"/>
                </a:lnTo>
                <a:lnTo>
                  <a:pt x="9450" y="317"/>
                </a:lnTo>
                <a:lnTo>
                  <a:pt x="9839" y="171"/>
                </a:lnTo>
                <a:lnTo>
                  <a:pt x="10180" y="74"/>
                </a:lnTo>
                <a:lnTo>
                  <a:pt x="10497" y="25"/>
                </a:lnTo>
                <a:lnTo>
                  <a:pt x="10814" y="1"/>
                </a:lnTo>
                <a:lnTo>
                  <a:pt x="15344" y="1"/>
                </a:lnTo>
                <a:lnTo>
                  <a:pt x="15344" y="1"/>
                </a:lnTo>
                <a:lnTo>
                  <a:pt x="15465" y="1"/>
                </a:lnTo>
                <a:lnTo>
                  <a:pt x="15587" y="49"/>
                </a:lnTo>
                <a:lnTo>
                  <a:pt x="15855" y="122"/>
                </a:lnTo>
                <a:lnTo>
                  <a:pt x="16099" y="269"/>
                </a:lnTo>
                <a:lnTo>
                  <a:pt x="16294" y="415"/>
                </a:lnTo>
                <a:lnTo>
                  <a:pt x="16294" y="415"/>
                </a:lnTo>
                <a:lnTo>
                  <a:pt x="16391" y="537"/>
                </a:lnTo>
                <a:lnTo>
                  <a:pt x="16488" y="658"/>
                </a:lnTo>
                <a:lnTo>
                  <a:pt x="16561" y="780"/>
                </a:lnTo>
                <a:lnTo>
                  <a:pt x="16610" y="902"/>
                </a:lnTo>
                <a:lnTo>
                  <a:pt x="16659" y="1048"/>
                </a:lnTo>
                <a:lnTo>
                  <a:pt x="16683" y="1170"/>
                </a:lnTo>
                <a:lnTo>
                  <a:pt x="16708" y="1486"/>
                </a:lnTo>
                <a:lnTo>
                  <a:pt x="16708" y="5992"/>
                </a:lnTo>
                <a:lnTo>
                  <a:pt x="16708" y="5992"/>
                </a:lnTo>
                <a:lnTo>
                  <a:pt x="16683" y="6309"/>
                </a:lnTo>
                <a:lnTo>
                  <a:pt x="16635" y="6625"/>
                </a:lnTo>
                <a:lnTo>
                  <a:pt x="16537" y="6942"/>
                </a:lnTo>
                <a:lnTo>
                  <a:pt x="16391" y="7258"/>
                </a:lnTo>
                <a:lnTo>
                  <a:pt x="16391" y="7258"/>
                </a:lnTo>
                <a:lnTo>
                  <a:pt x="16342" y="7453"/>
                </a:lnTo>
                <a:lnTo>
                  <a:pt x="16294" y="7624"/>
                </a:lnTo>
                <a:lnTo>
                  <a:pt x="16196" y="7770"/>
                </a:lnTo>
                <a:lnTo>
                  <a:pt x="16123" y="7916"/>
                </a:lnTo>
                <a:lnTo>
                  <a:pt x="15928" y="8160"/>
                </a:lnTo>
                <a:lnTo>
                  <a:pt x="15758" y="8403"/>
                </a:lnTo>
                <a:lnTo>
                  <a:pt x="7891" y="16197"/>
                </a:lnTo>
                <a:lnTo>
                  <a:pt x="7891" y="16197"/>
                </a:lnTo>
                <a:lnTo>
                  <a:pt x="7794" y="16294"/>
                </a:lnTo>
                <a:lnTo>
                  <a:pt x="7696" y="16392"/>
                </a:lnTo>
                <a:lnTo>
                  <a:pt x="7574" y="16465"/>
                </a:lnTo>
                <a:lnTo>
                  <a:pt x="7453" y="16513"/>
                </a:lnTo>
                <a:lnTo>
                  <a:pt x="7185" y="16586"/>
                </a:lnTo>
                <a:lnTo>
                  <a:pt x="6941" y="16611"/>
                </a:lnTo>
                <a:lnTo>
                  <a:pt x="6941" y="16611"/>
                </a:lnTo>
                <a:lnTo>
                  <a:pt x="6649" y="16586"/>
                </a:lnTo>
                <a:lnTo>
                  <a:pt x="6503" y="16562"/>
                </a:lnTo>
                <a:lnTo>
                  <a:pt x="6381" y="16513"/>
                </a:lnTo>
                <a:lnTo>
                  <a:pt x="6235" y="16465"/>
                </a:lnTo>
                <a:lnTo>
                  <a:pt x="6113" y="16392"/>
                </a:lnTo>
                <a:lnTo>
                  <a:pt x="5991" y="16294"/>
                </a:lnTo>
                <a:lnTo>
                  <a:pt x="5894" y="16197"/>
                </a:lnTo>
                <a:lnTo>
                  <a:pt x="414" y="10839"/>
                </a:lnTo>
                <a:lnTo>
                  <a:pt x="414" y="10839"/>
                </a:lnTo>
                <a:lnTo>
                  <a:pt x="268" y="10595"/>
                </a:lnTo>
                <a:lnTo>
                  <a:pt x="122" y="10352"/>
                </a:lnTo>
                <a:lnTo>
                  <a:pt x="24" y="10108"/>
                </a:lnTo>
                <a:lnTo>
                  <a:pt x="0" y="10011"/>
                </a:lnTo>
                <a:lnTo>
                  <a:pt x="0" y="9889"/>
                </a:lnTo>
                <a:lnTo>
                  <a:pt x="0" y="9889"/>
                </a:lnTo>
                <a:lnTo>
                  <a:pt x="0" y="9718"/>
                </a:lnTo>
                <a:lnTo>
                  <a:pt x="24" y="9597"/>
                </a:lnTo>
                <a:lnTo>
                  <a:pt x="122" y="9329"/>
                </a:lnTo>
                <a:lnTo>
                  <a:pt x="268" y="9061"/>
                </a:lnTo>
                <a:lnTo>
                  <a:pt x="414" y="8842"/>
                </a:lnTo>
                <a:lnTo>
                  <a:pt x="414" y="8842"/>
                </a:lnTo>
                <a:close/>
                <a:moveTo>
                  <a:pt x="12519" y="4190"/>
                </a:moveTo>
                <a:lnTo>
                  <a:pt x="12519" y="4190"/>
                </a:lnTo>
                <a:lnTo>
                  <a:pt x="12689" y="4336"/>
                </a:lnTo>
                <a:lnTo>
                  <a:pt x="12859" y="4433"/>
                </a:lnTo>
                <a:lnTo>
                  <a:pt x="13030" y="4482"/>
                </a:lnTo>
                <a:lnTo>
                  <a:pt x="13249" y="4482"/>
                </a:lnTo>
                <a:lnTo>
                  <a:pt x="13249" y="4482"/>
                </a:lnTo>
                <a:lnTo>
                  <a:pt x="13444" y="4482"/>
                </a:lnTo>
                <a:lnTo>
                  <a:pt x="13615" y="4433"/>
                </a:lnTo>
                <a:lnTo>
                  <a:pt x="13761" y="4336"/>
                </a:lnTo>
                <a:lnTo>
                  <a:pt x="13882" y="4190"/>
                </a:lnTo>
                <a:lnTo>
                  <a:pt x="13882" y="4190"/>
                </a:lnTo>
                <a:lnTo>
                  <a:pt x="14029" y="4044"/>
                </a:lnTo>
                <a:lnTo>
                  <a:pt x="14102" y="3873"/>
                </a:lnTo>
                <a:lnTo>
                  <a:pt x="14150" y="3727"/>
                </a:lnTo>
                <a:lnTo>
                  <a:pt x="14175" y="3557"/>
                </a:lnTo>
                <a:lnTo>
                  <a:pt x="14175" y="3557"/>
                </a:lnTo>
                <a:lnTo>
                  <a:pt x="14150" y="3362"/>
                </a:lnTo>
                <a:lnTo>
                  <a:pt x="14102" y="3167"/>
                </a:lnTo>
                <a:lnTo>
                  <a:pt x="14029" y="2996"/>
                </a:lnTo>
                <a:lnTo>
                  <a:pt x="13882" y="2850"/>
                </a:lnTo>
                <a:lnTo>
                  <a:pt x="13882" y="2850"/>
                </a:lnTo>
                <a:lnTo>
                  <a:pt x="13761" y="2728"/>
                </a:lnTo>
                <a:lnTo>
                  <a:pt x="13615" y="2655"/>
                </a:lnTo>
                <a:lnTo>
                  <a:pt x="13444" y="2582"/>
                </a:lnTo>
                <a:lnTo>
                  <a:pt x="13249" y="2558"/>
                </a:lnTo>
                <a:lnTo>
                  <a:pt x="13249" y="2558"/>
                </a:lnTo>
                <a:lnTo>
                  <a:pt x="13030" y="2582"/>
                </a:lnTo>
                <a:lnTo>
                  <a:pt x="12859" y="2655"/>
                </a:lnTo>
                <a:lnTo>
                  <a:pt x="12689" y="2728"/>
                </a:lnTo>
                <a:lnTo>
                  <a:pt x="12519" y="2850"/>
                </a:lnTo>
                <a:lnTo>
                  <a:pt x="12519" y="2850"/>
                </a:lnTo>
                <a:lnTo>
                  <a:pt x="12445" y="2996"/>
                </a:lnTo>
                <a:lnTo>
                  <a:pt x="12372" y="3167"/>
                </a:lnTo>
                <a:lnTo>
                  <a:pt x="12324" y="3362"/>
                </a:lnTo>
                <a:lnTo>
                  <a:pt x="12324" y="3557"/>
                </a:lnTo>
                <a:lnTo>
                  <a:pt x="12324" y="3557"/>
                </a:lnTo>
                <a:lnTo>
                  <a:pt x="12324" y="3727"/>
                </a:lnTo>
                <a:lnTo>
                  <a:pt x="12372" y="3873"/>
                </a:lnTo>
                <a:lnTo>
                  <a:pt x="12445" y="4044"/>
                </a:lnTo>
                <a:lnTo>
                  <a:pt x="12519" y="4190"/>
                </a:lnTo>
                <a:lnTo>
                  <a:pt x="12519"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0"/>
          <p:cNvSpPr/>
          <p:nvPr/>
        </p:nvSpPr>
        <p:spPr>
          <a:xfrm>
            <a:off x="2607759" y="961997"/>
            <a:ext cx="350068" cy="314242"/>
          </a:xfrm>
          <a:custGeom>
            <a:avLst/>
            <a:gdLst/>
            <a:ahLst/>
            <a:cxnLst/>
            <a:rect l="l" t="t" r="r" b="b"/>
            <a:pathLst>
              <a:path w="16660" h="14955" fill="none" extrusionOk="0">
                <a:moveTo>
                  <a:pt x="12373" y="1"/>
                </a:moveTo>
                <a:lnTo>
                  <a:pt x="12373" y="1"/>
                </a:lnTo>
                <a:lnTo>
                  <a:pt x="12032" y="1"/>
                </a:lnTo>
                <a:lnTo>
                  <a:pt x="11691" y="49"/>
                </a:lnTo>
                <a:lnTo>
                  <a:pt x="11350" y="123"/>
                </a:lnTo>
                <a:lnTo>
                  <a:pt x="11033" y="196"/>
                </a:lnTo>
                <a:lnTo>
                  <a:pt x="10716" y="317"/>
                </a:lnTo>
                <a:lnTo>
                  <a:pt x="10424" y="464"/>
                </a:lnTo>
                <a:lnTo>
                  <a:pt x="10132" y="610"/>
                </a:lnTo>
                <a:lnTo>
                  <a:pt x="9864" y="804"/>
                </a:lnTo>
                <a:lnTo>
                  <a:pt x="9620" y="999"/>
                </a:lnTo>
                <a:lnTo>
                  <a:pt x="9377" y="1219"/>
                </a:lnTo>
                <a:lnTo>
                  <a:pt x="9158" y="1462"/>
                </a:lnTo>
                <a:lnTo>
                  <a:pt x="8939" y="1706"/>
                </a:lnTo>
                <a:lnTo>
                  <a:pt x="8768" y="1974"/>
                </a:lnTo>
                <a:lnTo>
                  <a:pt x="8598" y="2266"/>
                </a:lnTo>
                <a:lnTo>
                  <a:pt x="8451" y="2558"/>
                </a:lnTo>
                <a:lnTo>
                  <a:pt x="8330" y="2850"/>
                </a:lnTo>
                <a:lnTo>
                  <a:pt x="8330" y="2850"/>
                </a:lnTo>
                <a:lnTo>
                  <a:pt x="8208" y="2558"/>
                </a:lnTo>
                <a:lnTo>
                  <a:pt x="8062" y="2266"/>
                </a:lnTo>
                <a:lnTo>
                  <a:pt x="7891" y="1974"/>
                </a:lnTo>
                <a:lnTo>
                  <a:pt x="7721" y="1706"/>
                </a:lnTo>
                <a:lnTo>
                  <a:pt x="7502" y="1462"/>
                </a:lnTo>
                <a:lnTo>
                  <a:pt x="7282" y="1219"/>
                </a:lnTo>
                <a:lnTo>
                  <a:pt x="7039" y="999"/>
                </a:lnTo>
                <a:lnTo>
                  <a:pt x="6795" y="804"/>
                </a:lnTo>
                <a:lnTo>
                  <a:pt x="6527" y="610"/>
                </a:lnTo>
                <a:lnTo>
                  <a:pt x="6235" y="464"/>
                </a:lnTo>
                <a:lnTo>
                  <a:pt x="5943" y="317"/>
                </a:lnTo>
                <a:lnTo>
                  <a:pt x="5626" y="196"/>
                </a:lnTo>
                <a:lnTo>
                  <a:pt x="5310" y="123"/>
                </a:lnTo>
                <a:lnTo>
                  <a:pt x="4969" y="49"/>
                </a:lnTo>
                <a:lnTo>
                  <a:pt x="4628" y="1"/>
                </a:lnTo>
                <a:lnTo>
                  <a:pt x="4287" y="1"/>
                </a:lnTo>
                <a:lnTo>
                  <a:pt x="4287" y="1"/>
                </a:lnTo>
                <a:lnTo>
                  <a:pt x="3848" y="25"/>
                </a:lnTo>
                <a:lnTo>
                  <a:pt x="3434" y="74"/>
                </a:lnTo>
                <a:lnTo>
                  <a:pt x="3020" y="196"/>
                </a:lnTo>
                <a:lnTo>
                  <a:pt x="2606" y="342"/>
                </a:lnTo>
                <a:lnTo>
                  <a:pt x="2241" y="512"/>
                </a:lnTo>
                <a:lnTo>
                  <a:pt x="1900" y="731"/>
                </a:lnTo>
                <a:lnTo>
                  <a:pt x="1559" y="975"/>
                </a:lnTo>
                <a:lnTo>
                  <a:pt x="1267" y="1243"/>
                </a:lnTo>
                <a:lnTo>
                  <a:pt x="974" y="1560"/>
                </a:lnTo>
                <a:lnTo>
                  <a:pt x="731" y="1876"/>
                </a:lnTo>
                <a:lnTo>
                  <a:pt x="512" y="2241"/>
                </a:lnTo>
                <a:lnTo>
                  <a:pt x="341" y="2607"/>
                </a:lnTo>
                <a:lnTo>
                  <a:pt x="195" y="2996"/>
                </a:lnTo>
                <a:lnTo>
                  <a:pt x="98" y="3410"/>
                </a:lnTo>
                <a:lnTo>
                  <a:pt x="25" y="3849"/>
                </a:lnTo>
                <a:lnTo>
                  <a:pt x="0" y="4287"/>
                </a:lnTo>
                <a:lnTo>
                  <a:pt x="0" y="4287"/>
                </a:lnTo>
                <a:lnTo>
                  <a:pt x="0" y="4580"/>
                </a:lnTo>
                <a:lnTo>
                  <a:pt x="25" y="4872"/>
                </a:lnTo>
                <a:lnTo>
                  <a:pt x="122" y="5432"/>
                </a:lnTo>
                <a:lnTo>
                  <a:pt x="244" y="5992"/>
                </a:lnTo>
                <a:lnTo>
                  <a:pt x="439" y="6528"/>
                </a:lnTo>
                <a:lnTo>
                  <a:pt x="658" y="7039"/>
                </a:lnTo>
                <a:lnTo>
                  <a:pt x="926" y="7526"/>
                </a:lnTo>
                <a:lnTo>
                  <a:pt x="1194" y="7989"/>
                </a:lnTo>
                <a:lnTo>
                  <a:pt x="1510" y="8452"/>
                </a:lnTo>
                <a:lnTo>
                  <a:pt x="1851" y="8890"/>
                </a:lnTo>
                <a:lnTo>
                  <a:pt x="2192" y="9304"/>
                </a:lnTo>
                <a:lnTo>
                  <a:pt x="2558" y="9718"/>
                </a:lnTo>
                <a:lnTo>
                  <a:pt x="2923" y="10108"/>
                </a:lnTo>
                <a:lnTo>
                  <a:pt x="3629" y="10839"/>
                </a:lnTo>
                <a:lnTo>
                  <a:pt x="4287" y="11496"/>
                </a:lnTo>
                <a:lnTo>
                  <a:pt x="4287" y="11496"/>
                </a:lnTo>
                <a:lnTo>
                  <a:pt x="4847" y="12032"/>
                </a:lnTo>
                <a:lnTo>
                  <a:pt x="5480" y="12592"/>
                </a:lnTo>
                <a:lnTo>
                  <a:pt x="6820" y="13737"/>
                </a:lnTo>
                <a:lnTo>
                  <a:pt x="7891" y="14614"/>
                </a:lnTo>
                <a:lnTo>
                  <a:pt x="8330" y="14955"/>
                </a:lnTo>
                <a:lnTo>
                  <a:pt x="8330" y="14955"/>
                </a:lnTo>
                <a:lnTo>
                  <a:pt x="8768" y="14614"/>
                </a:lnTo>
                <a:lnTo>
                  <a:pt x="9815" y="13761"/>
                </a:lnTo>
                <a:lnTo>
                  <a:pt x="11155" y="12617"/>
                </a:lnTo>
                <a:lnTo>
                  <a:pt x="11788" y="12056"/>
                </a:lnTo>
                <a:lnTo>
                  <a:pt x="12373" y="11496"/>
                </a:lnTo>
                <a:lnTo>
                  <a:pt x="12373" y="11496"/>
                </a:lnTo>
                <a:lnTo>
                  <a:pt x="13030" y="10839"/>
                </a:lnTo>
                <a:lnTo>
                  <a:pt x="13736" y="10108"/>
                </a:lnTo>
                <a:lnTo>
                  <a:pt x="14102" y="9718"/>
                </a:lnTo>
                <a:lnTo>
                  <a:pt x="14467" y="9304"/>
                </a:lnTo>
                <a:lnTo>
                  <a:pt x="14808" y="8890"/>
                </a:lnTo>
                <a:lnTo>
                  <a:pt x="15149" y="8452"/>
                </a:lnTo>
                <a:lnTo>
                  <a:pt x="15466" y="7989"/>
                </a:lnTo>
                <a:lnTo>
                  <a:pt x="15734" y="7526"/>
                </a:lnTo>
                <a:lnTo>
                  <a:pt x="16001" y="7039"/>
                </a:lnTo>
                <a:lnTo>
                  <a:pt x="16221" y="6528"/>
                </a:lnTo>
                <a:lnTo>
                  <a:pt x="16416" y="5992"/>
                </a:lnTo>
                <a:lnTo>
                  <a:pt x="16537" y="5432"/>
                </a:lnTo>
                <a:lnTo>
                  <a:pt x="16635" y="4872"/>
                </a:lnTo>
                <a:lnTo>
                  <a:pt x="16659" y="4580"/>
                </a:lnTo>
                <a:lnTo>
                  <a:pt x="16659" y="4287"/>
                </a:lnTo>
                <a:lnTo>
                  <a:pt x="16659" y="4287"/>
                </a:lnTo>
                <a:lnTo>
                  <a:pt x="16635" y="3849"/>
                </a:lnTo>
                <a:lnTo>
                  <a:pt x="16562" y="3410"/>
                </a:lnTo>
                <a:lnTo>
                  <a:pt x="16464" y="2996"/>
                </a:lnTo>
                <a:lnTo>
                  <a:pt x="16318" y="2607"/>
                </a:lnTo>
                <a:lnTo>
                  <a:pt x="16148" y="2241"/>
                </a:lnTo>
                <a:lnTo>
                  <a:pt x="15928" y="1876"/>
                </a:lnTo>
                <a:lnTo>
                  <a:pt x="15685" y="1560"/>
                </a:lnTo>
                <a:lnTo>
                  <a:pt x="15393" y="1243"/>
                </a:lnTo>
                <a:lnTo>
                  <a:pt x="15100" y="975"/>
                </a:lnTo>
                <a:lnTo>
                  <a:pt x="14759" y="731"/>
                </a:lnTo>
                <a:lnTo>
                  <a:pt x="14418" y="512"/>
                </a:lnTo>
                <a:lnTo>
                  <a:pt x="14053" y="342"/>
                </a:lnTo>
                <a:lnTo>
                  <a:pt x="13639" y="196"/>
                </a:lnTo>
                <a:lnTo>
                  <a:pt x="13225" y="74"/>
                </a:lnTo>
                <a:lnTo>
                  <a:pt x="12811" y="25"/>
                </a:lnTo>
                <a:lnTo>
                  <a:pt x="12373" y="1"/>
                </a:lnTo>
                <a:lnTo>
                  <a:pt x="12373"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3177871" y="964561"/>
            <a:ext cx="339835" cy="309115"/>
          </a:xfrm>
          <a:custGeom>
            <a:avLst/>
            <a:gdLst/>
            <a:ahLst/>
            <a:cxnLst/>
            <a:rect l="l" t="t" r="r" b="b"/>
            <a:pathLst>
              <a:path w="16173" h="14711" fill="none" extrusionOk="0">
                <a:moveTo>
                  <a:pt x="8087" y="1"/>
                </a:moveTo>
                <a:lnTo>
                  <a:pt x="8087" y="1"/>
                </a:lnTo>
                <a:lnTo>
                  <a:pt x="7672" y="1"/>
                </a:lnTo>
                <a:lnTo>
                  <a:pt x="7258" y="25"/>
                </a:lnTo>
                <a:lnTo>
                  <a:pt x="6844" y="74"/>
                </a:lnTo>
                <a:lnTo>
                  <a:pt x="6455" y="122"/>
                </a:lnTo>
                <a:lnTo>
                  <a:pt x="6065" y="195"/>
                </a:lnTo>
                <a:lnTo>
                  <a:pt x="5675" y="293"/>
                </a:lnTo>
                <a:lnTo>
                  <a:pt x="5310" y="415"/>
                </a:lnTo>
                <a:lnTo>
                  <a:pt x="4945" y="536"/>
                </a:lnTo>
                <a:lnTo>
                  <a:pt x="4579" y="658"/>
                </a:lnTo>
                <a:lnTo>
                  <a:pt x="4238" y="829"/>
                </a:lnTo>
                <a:lnTo>
                  <a:pt x="3897" y="975"/>
                </a:lnTo>
                <a:lnTo>
                  <a:pt x="3557" y="1170"/>
                </a:lnTo>
                <a:lnTo>
                  <a:pt x="3240" y="1364"/>
                </a:lnTo>
                <a:lnTo>
                  <a:pt x="2948" y="1559"/>
                </a:lnTo>
                <a:lnTo>
                  <a:pt x="2655" y="1778"/>
                </a:lnTo>
                <a:lnTo>
                  <a:pt x="2363" y="1998"/>
                </a:lnTo>
                <a:lnTo>
                  <a:pt x="2095" y="2241"/>
                </a:lnTo>
                <a:lnTo>
                  <a:pt x="1852" y="2485"/>
                </a:lnTo>
                <a:lnTo>
                  <a:pt x="1608" y="2753"/>
                </a:lnTo>
                <a:lnTo>
                  <a:pt x="1389" y="3021"/>
                </a:lnTo>
                <a:lnTo>
                  <a:pt x="1170" y="3288"/>
                </a:lnTo>
                <a:lnTo>
                  <a:pt x="975" y="3581"/>
                </a:lnTo>
                <a:lnTo>
                  <a:pt x="804" y="3873"/>
                </a:lnTo>
                <a:lnTo>
                  <a:pt x="634" y="4190"/>
                </a:lnTo>
                <a:lnTo>
                  <a:pt x="488" y="4506"/>
                </a:lnTo>
                <a:lnTo>
                  <a:pt x="366" y="4823"/>
                </a:lnTo>
                <a:lnTo>
                  <a:pt x="244" y="5139"/>
                </a:lnTo>
                <a:lnTo>
                  <a:pt x="171" y="5480"/>
                </a:lnTo>
                <a:lnTo>
                  <a:pt x="98" y="5821"/>
                </a:lnTo>
                <a:lnTo>
                  <a:pt x="49" y="6162"/>
                </a:lnTo>
                <a:lnTo>
                  <a:pt x="1" y="6503"/>
                </a:lnTo>
                <a:lnTo>
                  <a:pt x="1" y="6869"/>
                </a:lnTo>
                <a:lnTo>
                  <a:pt x="1" y="6869"/>
                </a:lnTo>
                <a:lnTo>
                  <a:pt x="1" y="7234"/>
                </a:lnTo>
                <a:lnTo>
                  <a:pt x="49" y="7624"/>
                </a:lnTo>
                <a:lnTo>
                  <a:pt x="98" y="7989"/>
                </a:lnTo>
                <a:lnTo>
                  <a:pt x="196" y="8330"/>
                </a:lnTo>
                <a:lnTo>
                  <a:pt x="293" y="8695"/>
                </a:lnTo>
                <a:lnTo>
                  <a:pt x="415" y="9036"/>
                </a:lnTo>
                <a:lnTo>
                  <a:pt x="561" y="9377"/>
                </a:lnTo>
                <a:lnTo>
                  <a:pt x="731" y="9718"/>
                </a:lnTo>
                <a:lnTo>
                  <a:pt x="902" y="10035"/>
                </a:lnTo>
                <a:lnTo>
                  <a:pt x="1097" y="10327"/>
                </a:lnTo>
                <a:lnTo>
                  <a:pt x="1340" y="10644"/>
                </a:lnTo>
                <a:lnTo>
                  <a:pt x="1559" y="10936"/>
                </a:lnTo>
                <a:lnTo>
                  <a:pt x="1827" y="11204"/>
                </a:lnTo>
                <a:lnTo>
                  <a:pt x="2095" y="11472"/>
                </a:lnTo>
                <a:lnTo>
                  <a:pt x="2387" y="11740"/>
                </a:lnTo>
                <a:lnTo>
                  <a:pt x="2680" y="11983"/>
                </a:lnTo>
                <a:lnTo>
                  <a:pt x="2680" y="11983"/>
                </a:lnTo>
                <a:lnTo>
                  <a:pt x="2485" y="12349"/>
                </a:lnTo>
                <a:lnTo>
                  <a:pt x="2266" y="12714"/>
                </a:lnTo>
                <a:lnTo>
                  <a:pt x="2022" y="13104"/>
                </a:lnTo>
                <a:lnTo>
                  <a:pt x="1706" y="13469"/>
                </a:lnTo>
                <a:lnTo>
                  <a:pt x="1365" y="13834"/>
                </a:lnTo>
                <a:lnTo>
                  <a:pt x="1170" y="14005"/>
                </a:lnTo>
                <a:lnTo>
                  <a:pt x="951" y="14151"/>
                </a:lnTo>
                <a:lnTo>
                  <a:pt x="731" y="14297"/>
                </a:lnTo>
                <a:lnTo>
                  <a:pt x="512" y="14443"/>
                </a:lnTo>
                <a:lnTo>
                  <a:pt x="269" y="14540"/>
                </a:lnTo>
                <a:lnTo>
                  <a:pt x="1" y="14662"/>
                </a:lnTo>
                <a:lnTo>
                  <a:pt x="1" y="14662"/>
                </a:lnTo>
                <a:lnTo>
                  <a:pt x="122" y="14662"/>
                </a:lnTo>
                <a:lnTo>
                  <a:pt x="488" y="14711"/>
                </a:lnTo>
                <a:lnTo>
                  <a:pt x="1024" y="14711"/>
                </a:lnTo>
                <a:lnTo>
                  <a:pt x="1365" y="14711"/>
                </a:lnTo>
                <a:lnTo>
                  <a:pt x="1706" y="14687"/>
                </a:lnTo>
                <a:lnTo>
                  <a:pt x="2095" y="14614"/>
                </a:lnTo>
                <a:lnTo>
                  <a:pt x="2485" y="14540"/>
                </a:lnTo>
                <a:lnTo>
                  <a:pt x="2899" y="14419"/>
                </a:lnTo>
                <a:lnTo>
                  <a:pt x="3313" y="14273"/>
                </a:lnTo>
                <a:lnTo>
                  <a:pt x="3751" y="14078"/>
                </a:lnTo>
                <a:lnTo>
                  <a:pt x="4165" y="13834"/>
                </a:lnTo>
                <a:lnTo>
                  <a:pt x="4579" y="13566"/>
                </a:lnTo>
                <a:lnTo>
                  <a:pt x="4969" y="13201"/>
                </a:lnTo>
                <a:lnTo>
                  <a:pt x="4969" y="13201"/>
                </a:lnTo>
                <a:lnTo>
                  <a:pt x="5334" y="13323"/>
                </a:lnTo>
                <a:lnTo>
                  <a:pt x="5700" y="13444"/>
                </a:lnTo>
                <a:lnTo>
                  <a:pt x="6089" y="13518"/>
                </a:lnTo>
                <a:lnTo>
                  <a:pt x="6479" y="13591"/>
                </a:lnTo>
                <a:lnTo>
                  <a:pt x="6869" y="13664"/>
                </a:lnTo>
                <a:lnTo>
                  <a:pt x="7258" y="13712"/>
                </a:lnTo>
                <a:lnTo>
                  <a:pt x="7672" y="13737"/>
                </a:lnTo>
                <a:lnTo>
                  <a:pt x="8087" y="13737"/>
                </a:lnTo>
                <a:lnTo>
                  <a:pt x="8087" y="13737"/>
                </a:lnTo>
                <a:lnTo>
                  <a:pt x="8501" y="13737"/>
                </a:lnTo>
                <a:lnTo>
                  <a:pt x="8915" y="13712"/>
                </a:lnTo>
                <a:lnTo>
                  <a:pt x="9329" y="13664"/>
                </a:lnTo>
                <a:lnTo>
                  <a:pt x="9718" y="13591"/>
                </a:lnTo>
                <a:lnTo>
                  <a:pt x="10108" y="13518"/>
                </a:lnTo>
                <a:lnTo>
                  <a:pt x="10498" y="13420"/>
                </a:lnTo>
                <a:lnTo>
                  <a:pt x="10863" y="13323"/>
                </a:lnTo>
                <a:lnTo>
                  <a:pt x="11228" y="13201"/>
                </a:lnTo>
                <a:lnTo>
                  <a:pt x="11594" y="13055"/>
                </a:lnTo>
                <a:lnTo>
                  <a:pt x="11935" y="12909"/>
                </a:lnTo>
                <a:lnTo>
                  <a:pt x="12276" y="12738"/>
                </a:lnTo>
                <a:lnTo>
                  <a:pt x="12617" y="12568"/>
                </a:lnTo>
                <a:lnTo>
                  <a:pt x="12933" y="12373"/>
                </a:lnTo>
                <a:lnTo>
                  <a:pt x="13225" y="12178"/>
                </a:lnTo>
                <a:lnTo>
                  <a:pt x="13518" y="11959"/>
                </a:lnTo>
                <a:lnTo>
                  <a:pt x="13810" y="11715"/>
                </a:lnTo>
                <a:lnTo>
                  <a:pt x="14078" y="11496"/>
                </a:lnTo>
                <a:lnTo>
                  <a:pt x="14321" y="11228"/>
                </a:lnTo>
                <a:lnTo>
                  <a:pt x="14565" y="10985"/>
                </a:lnTo>
                <a:lnTo>
                  <a:pt x="14784" y="10717"/>
                </a:lnTo>
                <a:lnTo>
                  <a:pt x="15003" y="10424"/>
                </a:lnTo>
                <a:lnTo>
                  <a:pt x="15198" y="10132"/>
                </a:lnTo>
                <a:lnTo>
                  <a:pt x="15369" y="9840"/>
                </a:lnTo>
                <a:lnTo>
                  <a:pt x="15539" y="9548"/>
                </a:lnTo>
                <a:lnTo>
                  <a:pt x="15685" y="9231"/>
                </a:lnTo>
                <a:lnTo>
                  <a:pt x="15807" y="8914"/>
                </a:lnTo>
                <a:lnTo>
                  <a:pt x="15929" y="8574"/>
                </a:lnTo>
                <a:lnTo>
                  <a:pt x="16002" y="8257"/>
                </a:lnTo>
                <a:lnTo>
                  <a:pt x="16075" y="7916"/>
                </a:lnTo>
                <a:lnTo>
                  <a:pt x="16124" y="7575"/>
                </a:lnTo>
                <a:lnTo>
                  <a:pt x="16172" y="7210"/>
                </a:lnTo>
                <a:lnTo>
                  <a:pt x="16172" y="6869"/>
                </a:lnTo>
                <a:lnTo>
                  <a:pt x="16172" y="6869"/>
                </a:lnTo>
                <a:lnTo>
                  <a:pt x="16172" y="6503"/>
                </a:lnTo>
                <a:lnTo>
                  <a:pt x="16124" y="6162"/>
                </a:lnTo>
                <a:lnTo>
                  <a:pt x="16075" y="5821"/>
                </a:lnTo>
                <a:lnTo>
                  <a:pt x="16002" y="5480"/>
                </a:lnTo>
                <a:lnTo>
                  <a:pt x="15929" y="5139"/>
                </a:lnTo>
                <a:lnTo>
                  <a:pt x="15807" y="4823"/>
                </a:lnTo>
                <a:lnTo>
                  <a:pt x="15685" y="4506"/>
                </a:lnTo>
                <a:lnTo>
                  <a:pt x="15539" y="4190"/>
                </a:lnTo>
                <a:lnTo>
                  <a:pt x="15369" y="3873"/>
                </a:lnTo>
                <a:lnTo>
                  <a:pt x="15198" y="3581"/>
                </a:lnTo>
                <a:lnTo>
                  <a:pt x="15003" y="3288"/>
                </a:lnTo>
                <a:lnTo>
                  <a:pt x="14784" y="3021"/>
                </a:lnTo>
                <a:lnTo>
                  <a:pt x="14565" y="2753"/>
                </a:lnTo>
                <a:lnTo>
                  <a:pt x="14321" y="2485"/>
                </a:lnTo>
                <a:lnTo>
                  <a:pt x="14078" y="2241"/>
                </a:lnTo>
                <a:lnTo>
                  <a:pt x="13810" y="1998"/>
                </a:lnTo>
                <a:lnTo>
                  <a:pt x="13518" y="1778"/>
                </a:lnTo>
                <a:lnTo>
                  <a:pt x="13225" y="1559"/>
                </a:lnTo>
                <a:lnTo>
                  <a:pt x="12933" y="1364"/>
                </a:lnTo>
                <a:lnTo>
                  <a:pt x="12617" y="1170"/>
                </a:lnTo>
                <a:lnTo>
                  <a:pt x="12276" y="975"/>
                </a:lnTo>
                <a:lnTo>
                  <a:pt x="11935" y="829"/>
                </a:lnTo>
                <a:lnTo>
                  <a:pt x="11594" y="658"/>
                </a:lnTo>
                <a:lnTo>
                  <a:pt x="11228" y="536"/>
                </a:lnTo>
                <a:lnTo>
                  <a:pt x="10863" y="415"/>
                </a:lnTo>
                <a:lnTo>
                  <a:pt x="10498" y="293"/>
                </a:lnTo>
                <a:lnTo>
                  <a:pt x="10108" y="195"/>
                </a:lnTo>
                <a:lnTo>
                  <a:pt x="9718" y="122"/>
                </a:lnTo>
                <a:lnTo>
                  <a:pt x="9329" y="74"/>
                </a:lnTo>
                <a:lnTo>
                  <a:pt x="8915" y="25"/>
                </a:lnTo>
                <a:lnTo>
                  <a:pt x="8501" y="1"/>
                </a:lnTo>
                <a:lnTo>
                  <a:pt x="8087" y="1"/>
                </a:lnTo>
                <a:lnTo>
                  <a:pt x="80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0"/>
          <p:cNvSpPr/>
          <p:nvPr/>
        </p:nvSpPr>
        <p:spPr>
          <a:xfrm>
            <a:off x="3754139" y="967629"/>
            <a:ext cx="317310" cy="302979"/>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7" name="Google Shape;1087;p40"/>
          <p:cNvGrpSpPr/>
          <p:nvPr/>
        </p:nvGrpSpPr>
        <p:grpSpPr>
          <a:xfrm>
            <a:off x="4302585" y="947131"/>
            <a:ext cx="350068" cy="350573"/>
            <a:chOff x="5294400" y="974850"/>
            <a:chExt cx="416500" cy="417100"/>
          </a:xfrm>
        </p:grpSpPr>
        <p:sp>
          <p:nvSpPr>
            <p:cNvPr id="1088" name="Google Shape;1088;p40"/>
            <p:cNvSpPr/>
            <p:nvPr/>
          </p:nvSpPr>
          <p:spPr>
            <a:xfrm>
              <a:off x="5325450" y="997975"/>
              <a:ext cx="151650" cy="154700"/>
            </a:xfrm>
            <a:custGeom>
              <a:avLst/>
              <a:gdLst/>
              <a:ahLst/>
              <a:cxnLst/>
              <a:rect l="l" t="t" r="r" b="b"/>
              <a:pathLst>
                <a:path w="6066" h="6188" fill="none" extrusionOk="0">
                  <a:moveTo>
                    <a:pt x="2680" y="74"/>
                  </a:moveTo>
                  <a:lnTo>
                    <a:pt x="2680" y="74"/>
                  </a:lnTo>
                  <a:lnTo>
                    <a:pt x="2607" y="1"/>
                  </a:lnTo>
                  <a:lnTo>
                    <a:pt x="2534" y="1"/>
                  </a:lnTo>
                  <a:lnTo>
                    <a:pt x="2461" y="25"/>
                  </a:lnTo>
                  <a:lnTo>
                    <a:pt x="2436" y="147"/>
                  </a:lnTo>
                  <a:lnTo>
                    <a:pt x="2095" y="1803"/>
                  </a:lnTo>
                  <a:lnTo>
                    <a:pt x="2095" y="1803"/>
                  </a:lnTo>
                  <a:lnTo>
                    <a:pt x="2047" y="1925"/>
                  </a:lnTo>
                  <a:lnTo>
                    <a:pt x="1974" y="2047"/>
                  </a:lnTo>
                  <a:lnTo>
                    <a:pt x="1852" y="2169"/>
                  </a:lnTo>
                  <a:lnTo>
                    <a:pt x="1730" y="2217"/>
                  </a:lnTo>
                  <a:lnTo>
                    <a:pt x="123" y="2753"/>
                  </a:lnTo>
                  <a:lnTo>
                    <a:pt x="123" y="2753"/>
                  </a:lnTo>
                  <a:lnTo>
                    <a:pt x="25" y="2826"/>
                  </a:lnTo>
                  <a:lnTo>
                    <a:pt x="1" y="2875"/>
                  </a:lnTo>
                  <a:lnTo>
                    <a:pt x="25" y="2948"/>
                  </a:lnTo>
                  <a:lnTo>
                    <a:pt x="98" y="3021"/>
                  </a:lnTo>
                  <a:lnTo>
                    <a:pt x="1584" y="3849"/>
                  </a:lnTo>
                  <a:lnTo>
                    <a:pt x="1584" y="3849"/>
                  </a:lnTo>
                  <a:lnTo>
                    <a:pt x="1706" y="3922"/>
                  </a:lnTo>
                  <a:lnTo>
                    <a:pt x="1803" y="4044"/>
                  </a:lnTo>
                  <a:lnTo>
                    <a:pt x="1852" y="4190"/>
                  </a:lnTo>
                  <a:lnTo>
                    <a:pt x="1876" y="4312"/>
                  </a:lnTo>
                  <a:lnTo>
                    <a:pt x="1901" y="6017"/>
                  </a:lnTo>
                  <a:lnTo>
                    <a:pt x="1901" y="6017"/>
                  </a:lnTo>
                  <a:lnTo>
                    <a:pt x="1925" y="6114"/>
                  </a:lnTo>
                  <a:lnTo>
                    <a:pt x="1974" y="6187"/>
                  </a:lnTo>
                  <a:lnTo>
                    <a:pt x="2047" y="6187"/>
                  </a:lnTo>
                  <a:lnTo>
                    <a:pt x="2120" y="6114"/>
                  </a:lnTo>
                  <a:lnTo>
                    <a:pt x="3362" y="4969"/>
                  </a:lnTo>
                  <a:lnTo>
                    <a:pt x="3362" y="4969"/>
                  </a:lnTo>
                  <a:lnTo>
                    <a:pt x="3484" y="4872"/>
                  </a:lnTo>
                  <a:lnTo>
                    <a:pt x="3630" y="4823"/>
                  </a:lnTo>
                  <a:lnTo>
                    <a:pt x="3776" y="4823"/>
                  </a:lnTo>
                  <a:lnTo>
                    <a:pt x="3922" y="4848"/>
                  </a:lnTo>
                  <a:lnTo>
                    <a:pt x="5530" y="5335"/>
                  </a:lnTo>
                  <a:lnTo>
                    <a:pt x="5530" y="5335"/>
                  </a:lnTo>
                  <a:lnTo>
                    <a:pt x="5651" y="5359"/>
                  </a:lnTo>
                  <a:lnTo>
                    <a:pt x="5700" y="5335"/>
                  </a:lnTo>
                  <a:lnTo>
                    <a:pt x="5724" y="5262"/>
                  </a:lnTo>
                  <a:lnTo>
                    <a:pt x="5700" y="5164"/>
                  </a:lnTo>
                  <a:lnTo>
                    <a:pt x="4994" y="3606"/>
                  </a:lnTo>
                  <a:lnTo>
                    <a:pt x="4994" y="3606"/>
                  </a:lnTo>
                  <a:lnTo>
                    <a:pt x="4945" y="3484"/>
                  </a:lnTo>
                  <a:lnTo>
                    <a:pt x="4945" y="3338"/>
                  </a:lnTo>
                  <a:lnTo>
                    <a:pt x="4969" y="3191"/>
                  </a:lnTo>
                  <a:lnTo>
                    <a:pt x="5042" y="3070"/>
                  </a:lnTo>
                  <a:lnTo>
                    <a:pt x="6017" y="1681"/>
                  </a:lnTo>
                  <a:lnTo>
                    <a:pt x="6017" y="1681"/>
                  </a:lnTo>
                  <a:lnTo>
                    <a:pt x="6065" y="1584"/>
                  </a:lnTo>
                  <a:lnTo>
                    <a:pt x="6065" y="1511"/>
                  </a:lnTo>
                  <a:lnTo>
                    <a:pt x="5992" y="1462"/>
                  </a:lnTo>
                  <a:lnTo>
                    <a:pt x="5895" y="1462"/>
                  </a:lnTo>
                  <a:lnTo>
                    <a:pt x="4190" y="1657"/>
                  </a:lnTo>
                  <a:lnTo>
                    <a:pt x="4190" y="1657"/>
                  </a:lnTo>
                  <a:lnTo>
                    <a:pt x="4068" y="1657"/>
                  </a:lnTo>
                  <a:lnTo>
                    <a:pt x="3922" y="1608"/>
                  </a:lnTo>
                  <a:lnTo>
                    <a:pt x="3800" y="1535"/>
                  </a:lnTo>
                  <a:lnTo>
                    <a:pt x="3703" y="1438"/>
                  </a:lnTo>
                  <a:lnTo>
                    <a:pt x="2680" y="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5294400" y="974850"/>
              <a:ext cx="416500" cy="417100"/>
            </a:xfrm>
            <a:custGeom>
              <a:avLst/>
              <a:gdLst/>
              <a:ahLst/>
              <a:cxnLst/>
              <a:rect l="l" t="t" r="r" b="b"/>
              <a:pathLst>
                <a:path w="16660" h="16684" fill="none" extrusionOk="0">
                  <a:moveTo>
                    <a:pt x="4872" y="12202"/>
                  </a:moveTo>
                  <a:lnTo>
                    <a:pt x="4872" y="12202"/>
                  </a:lnTo>
                  <a:lnTo>
                    <a:pt x="5261" y="12178"/>
                  </a:lnTo>
                  <a:lnTo>
                    <a:pt x="5627" y="12154"/>
                  </a:lnTo>
                  <a:lnTo>
                    <a:pt x="5992" y="12105"/>
                  </a:lnTo>
                  <a:lnTo>
                    <a:pt x="6357" y="12032"/>
                  </a:lnTo>
                  <a:lnTo>
                    <a:pt x="6698" y="11959"/>
                  </a:lnTo>
                  <a:lnTo>
                    <a:pt x="7039" y="11861"/>
                  </a:lnTo>
                  <a:lnTo>
                    <a:pt x="7380" y="11740"/>
                  </a:lnTo>
                  <a:lnTo>
                    <a:pt x="7721" y="11618"/>
                  </a:lnTo>
                  <a:lnTo>
                    <a:pt x="8038" y="11472"/>
                  </a:lnTo>
                  <a:lnTo>
                    <a:pt x="8355" y="11301"/>
                  </a:lnTo>
                  <a:lnTo>
                    <a:pt x="8671" y="11131"/>
                  </a:lnTo>
                  <a:lnTo>
                    <a:pt x="8963" y="10936"/>
                  </a:lnTo>
                  <a:lnTo>
                    <a:pt x="9256" y="10741"/>
                  </a:lnTo>
                  <a:lnTo>
                    <a:pt x="9524" y="10522"/>
                  </a:lnTo>
                  <a:lnTo>
                    <a:pt x="9792" y="10303"/>
                  </a:lnTo>
                  <a:lnTo>
                    <a:pt x="10035" y="10059"/>
                  </a:lnTo>
                  <a:lnTo>
                    <a:pt x="10279" y="9791"/>
                  </a:lnTo>
                  <a:lnTo>
                    <a:pt x="10522" y="9523"/>
                  </a:lnTo>
                  <a:lnTo>
                    <a:pt x="10741" y="9255"/>
                  </a:lnTo>
                  <a:lnTo>
                    <a:pt x="10936" y="8963"/>
                  </a:lnTo>
                  <a:lnTo>
                    <a:pt x="11131" y="8671"/>
                  </a:lnTo>
                  <a:lnTo>
                    <a:pt x="11302" y="8379"/>
                  </a:lnTo>
                  <a:lnTo>
                    <a:pt x="11472" y="8062"/>
                  </a:lnTo>
                  <a:lnTo>
                    <a:pt x="11618" y="7721"/>
                  </a:lnTo>
                  <a:lnTo>
                    <a:pt x="11740" y="7404"/>
                  </a:lnTo>
                  <a:lnTo>
                    <a:pt x="11862" y="7063"/>
                  </a:lnTo>
                  <a:lnTo>
                    <a:pt x="11959" y="6722"/>
                  </a:lnTo>
                  <a:lnTo>
                    <a:pt x="12032" y="6357"/>
                  </a:lnTo>
                  <a:lnTo>
                    <a:pt x="12105" y="5992"/>
                  </a:lnTo>
                  <a:lnTo>
                    <a:pt x="12154" y="5626"/>
                  </a:lnTo>
                  <a:lnTo>
                    <a:pt x="12178" y="5261"/>
                  </a:lnTo>
                  <a:lnTo>
                    <a:pt x="12178" y="4896"/>
                  </a:lnTo>
                  <a:lnTo>
                    <a:pt x="12178" y="4896"/>
                  </a:lnTo>
                  <a:lnTo>
                    <a:pt x="12178" y="4531"/>
                  </a:lnTo>
                  <a:lnTo>
                    <a:pt x="12154" y="4190"/>
                  </a:lnTo>
                  <a:lnTo>
                    <a:pt x="12105" y="3849"/>
                  </a:lnTo>
                  <a:lnTo>
                    <a:pt x="12057" y="3508"/>
                  </a:lnTo>
                  <a:lnTo>
                    <a:pt x="11983" y="3191"/>
                  </a:lnTo>
                  <a:lnTo>
                    <a:pt x="11886" y="2850"/>
                  </a:lnTo>
                  <a:lnTo>
                    <a:pt x="11789" y="2533"/>
                  </a:lnTo>
                  <a:lnTo>
                    <a:pt x="11691" y="2217"/>
                  </a:lnTo>
                  <a:lnTo>
                    <a:pt x="11545" y="1925"/>
                  </a:lnTo>
                  <a:lnTo>
                    <a:pt x="11423" y="1632"/>
                  </a:lnTo>
                  <a:lnTo>
                    <a:pt x="11253" y="1340"/>
                  </a:lnTo>
                  <a:lnTo>
                    <a:pt x="11107" y="1048"/>
                  </a:lnTo>
                  <a:lnTo>
                    <a:pt x="10912" y="780"/>
                  </a:lnTo>
                  <a:lnTo>
                    <a:pt x="10717" y="512"/>
                  </a:lnTo>
                  <a:lnTo>
                    <a:pt x="10303" y="0"/>
                  </a:lnTo>
                  <a:lnTo>
                    <a:pt x="10303" y="0"/>
                  </a:lnTo>
                  <a:lnTo>
                    <a:pt x="10644" y="98"/>
                  </a:lnTo>
                  <a:lnTo>
                    <a:pt x="10985" y="220"/>
                  </a:lnTo>
                  <a:lnTo>
                    <a:pt x="11642" y="463"/>
                  </a:lnTo>
                  <a:lnTo>
                    <a:pt x="12251" y="780"/>
                  </a:lnTo>
                  <a:lnTo>
                    <a:pt x="12836" y="1121"/>
                  </a:lnTo>
                  <a:lnTo>
                    <a:pt x="13396" y="1535"/>
                  </a:lnTo>
                  <a:lnTo>
                    <a:pt x="13932" y="1973"/>
                  </a:lnTo>
                  <a:lnTo>
                    <a:pt x="14419" y="2460"/>
                  </a:lnTo>
                  <a:lnTo>
                    <a:pt x="14857" y="2972"/>
                  </a:lnTo>
                  <a:lnTo>
                    <a:pt x="15271" y="3532"/>
                  </a:lnTo>
                  <a:lnTo>
                    <a:pt x="15612" y="4116"/>
                  </a:lnTo>
                  <a:lnTo>
                    <a:pt x="15929" y="4750"/>
                  </a:lnTo>
                  <a:lnTo>
                    <a:pt x="16197" y="5383"/>
                  </a:lnTo>
                  <a:lnTo>
                    <a:pt x="16294" y="5724"/>
                  </a:lnTo>
                  <a:lnTo>
                    <a:pt x="16392" y="6065"/>
                  </a:lnTo>
                  <a:lnTo>
                    <a:pt x="16465" y="6406"/>
                  </a:lnTo>
                  <a:lnTo>
                    <a:pt x="16538" y="6771"/>
                  </a:lnTo>
                  <a:lnTo>
                    <a:pt x="16587" y="7112"/>
                  </a:lnTo>
                  <a:lnTo>
                    <a:pt x="16635" y="7477"/>
                  </a:lnTo>
                  <a:lnTo>
                    <a:pt x="16660" y="7843"/>
                  </a:lnTo>
                  <a:lnTo>
                    <a:pt x="16660" y="8208"/>
                  </a:lnTo>
                  <a:lnTo>
                    <a:pt x="16660" y="8208"/>
                  </a:lnTo>
                  <a:lnTo>
                    <a:pt x="16660" y="8647"/>
                  </a:lnTo>
                  <a:lnTo>
                    <a:pt x="16611" y="9061"/>
                  </a:lnTo>
                  <a:lnTo>
                    <a:pt x="16562" y="9499"/>
                  </a:lnTo>
                  <a:lnTo>
                    <a:pt x="16489" y="9913"/>
                  </a:lnTo>
                  <a:lnTo>
                    <a:pt x="16392" y="10327"/>
                  </a:lnTo>
                  <a:lnTo>
                    <a:pt x="16294" y="10717"/>
                  </a:lnTo>
                  <a:lnTo>
                    <a:pt x="16148" y="11131"/>
                  </a:lnTo>
                  <a:lnTo>
                    <a:pt x="16002" y="11496"/>
                  </a:lnTo>
                  <a:lnTo>
                    <a:pt x="15832" y="11886"/>
                  </a:lnTo>
                  <a:lnTo>
                    <a:pt x="15637" y="12251"/>
                  </a:lnTo>
                  <a:lnTo>
                    <a:pt x="15442" y="12592"/>
                  </a:lnTo>
                  <a:lnTo>
                    <a:pt x="15223" y="12933"/>
                  </a:lnTo>
                  <a:lnTo>
                    <a:pt x="14979" y="13274"/>
                  </a:lnTo>
                  <a:lnTo>
                    <a:pt x="14736" y="13591"/>
                  </a:lnTo>
                  <a:lnTo>
                    <a:pt x="14468" y="13907"/>
                  </a:lnTo>
                  <a:lnTo>
                    <a:pt x="14175" y="14199"/>
                  </a:lnTo>
                  <a:lnTo>
                    <a:pt x="13883" y="14467"/>
                  </a:lnTo>
                  <a:lnTo>
                    <a:pt x="13591" y="14735"/>
                  </a:lnTo>
                  <a:lnTo>
                    <a:pt x="13274" y="15003"/>
                  </a:lnTo>
                  <a:lnTo>
                    <a:pt x="12933" y="15222"/>
                  </a:lnTo>
                  <a:lnTo>
                    <a:pt x="12592" y="15442"/>
                  </a:lnTo>
                  <a:lnTo>
                    <a:pt x="12227" y="15661"/>
                  </a:lnTo>
                  <a:lnTo>
                    <a:pt x="11862" y="15831"/>
                  </a:lnTo>
                  <a:lnTo>
                    <a:pt x="11496" y="16002"/>
                  </a:lnTo>
                  <a:lnTo>
                    <a:pt x="11107" y="16172"/>
                  </a:lnTo>
                  <a:lnTo>
                    <a:pt x="10717" y="16294"/>
                  </a:lnTo>
                  <a:lnTo>
                    <a:pt x="10303" y="16416"/>
                  </a:lnTo>
                  <a:lnTo>
                    <a:pt x="9913" y="16513"/>
                  </a:lnTo>
                  <a:lnTo>
                    <a:pt x="9475" y="16586"/>
                  </a:lnTo>
                  <a:lnTo>
                    <a:pt x="9061" y="16635"/>
                  </a:lnTo>
                  <a:lnTo>
                    <a:pt x="8622" y="16659"/>
                  </a:lnTo>
                  <a:lnTo>
                    <a:pt x="8208" y="16684"/>
                  </a:lnTo>
                  <a:lnTo>
                    <a:pt x="8208" y="16684"/>
                  </a:lnTo>
                  <a:lnTo>
                    <a:pt x="7819" y="16659"/>
                  </a:lnTo>
                  <a:lnTo>
                    <a:pt x="7453" y="16635"/>
                  </a:lnTo>
                  <a:lnTo>
                    <a:pt x="7112" y="16611"/>
                  </a:lnTo>
                  <a:lnTo>
                    <a:pt x="6747" y="16562"/>
                  </a:lnTo>
                  <a:lnTo>
                    <a:pt x="6406" y="16489"/>
                  </a:lnTo>
                  <a:lnTo>
                    <a:pt x="6065" y="16391"/>
                  </a:lnTo>
                  <a:lnTo>
                    <a:pt x="5724" y="16294"/>
                  </a:lnTo>
                  <a:lnTo>
                    <a:pt x="5383" y="16197"/>
                  </a:lnTo>
                  <a:lnTo>
                    <a:pt x="4726" y="15929"/>
                  </a:lnTo>
                  <a:lnTo>
                    <a:pt x="4117" y="15636"/>
                  </a:lnTo>
                  <a:lnTo>
                    <a:pt x="3532" y="15271"/>
                  </a:lnTo>
                  <a:lnTo>
                    <a:pt x="2972" y="14857"/>
                  </a:lnTo>
                  <a:lnTo>
                    <a:pt x="2436" y="14419"/>
                  </a:lnTo>
                  <a:lnTo>
                    <a:pt x="1974" y="13932"/>
                  </a:lnTo>
                  <a:lnTo>
                    <a:pt x="1511" y="13420"/>
                  </a:lnTo>
                  <a:lnTo>
                    <a:pt x="1121" y="12860"/>
                  </a:lnTo>
                  <a:lnTo>
                    <a:pt x="756" y="12275"/>
                  </a:lnTo>
                  <a:lnTo>
                    <a:pt x="464" y="11642"/>
                  </a:lnTo>
                  <a:lnTo>
                    <a:pt x="196" y="10985"/>
                  </a:lnTo>
                  <a:lnTo>
                    <a:pt x="98" y="10668"/>
                  </a:lnTo>
                  <a:lnTo>
                    <a:pt x="1" y="10327"/>
                  </a:lnTo>
                  <a:lnTo>
                    <a:pt x="1" y="10327"/>
                  </a:lnTo>
                  <a:lnTo>
                    <a:pt x="488" y="10741"/>
                  </a:lnTo>
                  <a:lnTo>
                    <a:pt x="756" y="10936"/>
                  </a:lnTo>
                  <a:lnTo>
                    <a:pt x="1048" y="11106"/>
                  </a:lnTo>
                  <a:lnTo>
                    <a:pt x="1316" y="11277"/>
                  </a:lnTo>
                  <a:lnTo>
                    <a:pt x="1608" y="11423"/>
                  </a:lnTo>
                  <a:lnTo>
                    <a:pt x="1901" y="11569"/>
                  </a:lnTo>
                  <a:lnTo>
                    <a:pt x="2217" y="11691"/>
                  </a:lnTo>
                  <a:lnTo>
                    <a:pt x="2534" y="11813"/>
                  </a:lnTo>
                  <a:lnTo>
                    <a:pt x="2850" y="11910"/>
                  </a:lnTo>
                  <a:lnTo>
                    <a:pt x="3167" y="11983"/>
                  </a:lnTo>
                  <a:lnTo>
                    <a:pt x="3508" y="12056"/>
                  </a:lnTo>
                  <a:lnTo>
                    <a:pt x="3849" y="12129"/>
                  </a:lnTo>
                  <a:lnTo>
                    <a:pt x="4190" y="12154"/>
                  </a:lnTo>
                  <a:lnTo>
                    <a:pt x="4531" y="12178"/>
                  </a:lnTo>
                  <a:lnTo>
                    <a:pt x="4872" y="12202"/>
                  </a:lnTo>
                  <a:lnTo>
                    <a:pt x="4872" y="122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0" name="Google Shape;1090;p40"/>
          <p:cNvGrpSpPr/>
          <p:nvPr/>
        </p:nvGrpSpPr>
        <p:grpSpPr>
          <a:xfrm>
            <a:off x="4825607" y="907732"/>
            <a:ext cx="433992" cy="422729"/>
            <a:chOff x="5916675" y="927975"/>
            <a:chExt cx="516350" cy="502950"/>
          </a:xfrm>
        </p:grpSpPr>
        <p:sp>
          <p:nvSpPr>
            <p:cNvPr id="1091" name="Google Shape;1091;p4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40"/>
          <p:cNvGrpSpPr/>
          <p:nvPr/>
        </p:nvGrpSpPr>
        <p:grpSpPr>
          <a:xfrm>
            <a:off x="327251" y="1557145"/>
            <a:ext cx="391001" cy="264085"/>
            <a:chOff x="564675" y="1700625"/>
            <a:chExt cx="465200" cy="314200"/>
          </a:xfrm>
        </p:grpSpPr>
        <p:sp>
          <p:nvSpPr>
            <p:cNvPr id="1094" name="Google Shape;1094;p40"/>
            <p:cNvSpPr/>
            <p:nvPr/>
          </p:nvSpPr>
          <p:spPr>
            <a:xfrm>
              <a:off x="564675" y="1700625"/>
              <a:ext cx="465200" cy="29250"/>
            </a:xfrm>
            <a:custGeom>
              <a:avLst/>
              <a:gdLst/>
              <a:ahLst/>
              <a:cxnLst/>
              <a:rect l="l" t="t" r="r" b="b"/>
              <a:pathLst>
                <a:path w="18608" h="1170" fill="none" extrusionOk="0">
                  <a:moveTo>
                    <a:pt x="18608" y="1170"/>
                  </a:moveTo>
                  <a:lnTo>
                    <a:pt x="18608" y="488"/>
                  </a:lnTo>
                  <a:lnTo>
                    <a:pt x="18608" y="488"/>
                  </a:lnTo>
                  <a:lnTo>
                    <a:pt x="18608" y="390"/>
                  </a:lnTo>
                  <a:lnTo>
                    <a:pt x="18559" y="293"/>
                  </a:lnTo>
                  <a:lnTo>
                    <a:pt x="18535" y="220"/>
                  </a:lnTo>
                  <a:lnTo>
                    <a:pt x="18462" y="147"/>
                  </a:lnTo>
                  <a:lnTo>
                    <a:pt x="18389" y="74"/>
                  </a:lnTo>
                  <a:lnTo>
                    <a:pt x="18316" y="49"/>
                  </a:lnTo>
                  <a:lnTo>
                    <a:pt x="18218" y="1"/>
                  </a:lnTo>
                  <a:lnTo>
                    <a:pt x="18121" y="1"/>
                  </a:lnTo>
                  <a:lnTo>
                    <a:pt x="488" y="1"/>
                  </a:lnTo>
                  <a:lnTo>
                    <a:pt x="488" y="1"/>
                  </a:lnTo>
                  <a:lnTo>
                    <a:pt x="390" y="1"/>
                  </a:lnTo>
                  <a:lnTo>
                    <a:pt x="293" y="49"/>
                  </a:lnTo>
                  <a:lnTo>
                    <a:pt x="220" y="74"/>
                  </a:lnTo>
                  <a:lnTo>
                    <a:pt x="147" y="147"/>
                  </a:lnTo>
                  <a:lnTo>
                    <a:pt x="74" y="220"/>
                  </a:lnTo>
                  <a:lnTo>
                    <a:pt x="49" y="293"/>
                  </a:lnTo>
                  <a:lnTo>
                    <a:pt x="1" y="390"/>
                  </a:lnTo>
                  <a:lnTo>
                    <a:pt x="1" y="488"/>
                  </a:lnTo>
                  <a:lnTo>
                    <a:pt x="1" y="11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564675" y="1732300"/>
              <a:ext cx="465200" cy="272175"/>
            </a:xfrm>
            <a:custGeom>
              <a:avLst/>
              <a:gdLst/>
              <a:ahLst/>
              <a:cxnLst/>
              <a:rect l="l" t="t" r="r" b="b"/>
              <a:pathLst>
                <a:path w="18608" h="10887" fill="none" extrusionOk="0">
                  <a:moveTo>
                    <a:pt x="13493" y="7209"/>
                  </a:moveTo>
                  <a:lnTo>
                    <a:pt x="18608" y="10887"/>
                  </a:lnTo>
                  <a:lnTo>
                    <a:pt x="18608" y="10887"/>
                  </a:lnTo>
                  <a:lnTo>
                    <a:pt x="18608" y="10814"/>
                  </a:lnTo>
                  <a:lnTo>
                    <a:pt x="18608" y="0"/>
                  </a:lnTo>
                  <a:lnTo>
                    <a:pt x="9450" y="6625"/>
                  </a:lnTo>
                  <a:lnTo>
                    <a:pt x="9450" y="6625"/>
                  </a:lnTo>
                  <a:lnTo>
                    <a:pt x="9377" y="6673"/>
                  </a:lnTo>
                  <a:lnTo>
                    <a:pt x="9304" y="6673"/>
                  </a:lnTo>
                  <a:lnTo>
                    <a:pt x="9304" y="6673"/>
                  </a:lnTo>
                  <a:lnTo>
                    <a:pt x="9231" y="6673"/>
                  </a:lnTo>
                  <a:lnTo>
                    <a:pt x="9158" y="6625"/>
                  </a:lnTo>
                  <a:lnTo>
                    <a:pt x="1" y="0"/>
                  </a:lnTo>
                  <a:lnTo>
                    <a:pt x="1" y="10814"/>
                  </a:lnTo>
                  <a:lnTo>
                    <a:pt x="1" y="10814"/>
                  </a:lnTo>
                  <a:lnTo>
                    <a:pt x="1" y="10887"/>
                  </a:lnTo>
                  <a:lnTo>
                    <a:pt x="5115" y="72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0"/>
            <p:cNvSpPr/>
            <p:nvPr/>
          </p:nvSpPr>
          <p:spPr>
            <a:xfrm>
              <a:off x="572600" y="2014200"/>
              <a:ext cx="449375" cy="625"/>
            </a:xfrm>
            <a:custGeom>
              <a:avLst/>
              <a:gdLst/>
              <a:ahLst/>
              <a:cxnLst/>
              <a:rect l="l" t="t" r="r" b="b"/>
              <a:pathLst>
                <a:path w="17975" h="25" fill="none" extrusionOk="0">
                  <a:moveTo>
                    <a:pt x="0" y="0"/>
                  </a:moveTo>
                  <a:lnTo>
                    <a:pt x="0" y="0"/>
                  </a:lnTo>
                  <a:lnTo>
                    <a:pt x="98" y="25"/>
                  </a:lnTo>
                  <a:lnTo>
                    <a:pt x="171" y="25"/>
                  </a:lnTo>
                  <a:lnTo>
                    <a:pt x="17804" y="25"/>
                  </a:lnTo>
                  <a:lnTo>
                    <a:pt x="17804" y="25"/>
                  </a:lnTo>
                  <a:lnTo>
                    <a:pt x="17877" y="25"/>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40"/>
          <p:cNvGrpSpPr/>
          <p:nvPr/>
        </p:nvGrpSpPr>
        <p:grpSpPr>
          <a:xfrm>
            <a:off x="892235" y="1492657"/>
            <a:ext cx="391001" cy="382827"/>
            <a:chOff x="1236875" y="1623900"/>
            <a:chExt cx="465200" cy="455475"/>
          </a:xfrm>
        </p:grpSpPr>
        <p:sp>
          <p:nvSpPr>
            <p:cNvPr id="1098" name="Google Shape;1098;p40"/>
            <p:cNvSpPr/>
            <p:nvPr/>
          </p:nvSpPr>
          <p:spPr>
            <a:xfrm>
              <a:off x="1236875" y="1623900"/>
              <a:ext cx="465200" cy="445125"/>
            </a:xfrm>
            <a:custGeom>
              <a:avLst/>
              <a:gdLst/>
              <a:ahLst/>
              <a:cxnLst/>
              <a:rect l="l" t="t" r="r" b="b"/>
              <a:pathLst>
                <a:path w="18608" h="17805" fill="none" extrusionOk="0">
                  <a:moveTo>
                    <a:pt x="13493" y="14127"/>
                  </a:moveTo>
                  <a:lnTo>
                    <a:pt x="18608" y="17804"/>
                  </a:lnTo>
                  <a:lnTo>
                    <a:pt x="18608" y="17804"/>
                  </a:lnTo>
                  <a:lnTo>
                    <a:pt x="18608" y="17731"/>
                  </a:lnTo>
                  <a:lnTo>
                    <a:pt x="18608" y="6723"/>
                  </a:lnTo>
                  <a:lnTo>
                    <a:pt x="9304" y="1"/>
                  </a:lnTo>
                  <a:lnTo>
                    <a:pt x="1" y="6723"/>
                  </a:lnTo>
                  <a:lnTo>
                    <a:pt x="1" y="17731"/>
                  </a:lnTo>
                  <a:lnTo>
                    <a:pt x="1" y="17731"/>
                  </a:lnTo>
                  <a:lnTo>
                    <a:pt x="1" y="17804"/>
                  </a:lnTo>
                  <a:lnTo>
                    <a:pt x="5115" y="1412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1244800" y="2078750"/>
              <a:ext cx="449375" cy="625"/>
            </a:xfrm>
            <a:custGeom>
              <a:avLst/>
              <a:gdLst/>
              <a:ahLst/>
              <a:cxnLst/>
              <a:rect l="l" t="t" r="r" b="b"/>
              <a:pathLst>
                <a:path w="17975" h="25" fill="none" extrusionOk="0">
                  <a:moveTo>
                    <a:pt x="0" y="0"/>
                  </a:moveTo>
                  <a:lnTo>
                    <a:pt x="0" y="0"/>
                  </a:lnTo>
                  <a:lnTo>
                    <a:pt x="98" y="0"/>
                  </a:lnTo>
                  <a:lnTo>
                    <a:pt x="171" y="24"/>
                  </a:lnTo>
                  <a:lnTo>
                    <a:pt x="17804" y="24"/>
                  </a:lnTo>
                  <a:lnTo>
                    <a:pt x="17804" y="24"/>
                  </a:lnTo>
                  <a:lnTo>
                    <a:pt x="17877" y="0"/>
                  </a:ln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1236875" y="1791950"/>
              <a:ext cx="465200" cy="171725"/>
            </a:xfrm>
            <a:custGeom>
              <a:avLst/>
              <a:gdLst/>
              <a:ahLst/>
              <a:cxnLst/>
              <a:rect l="l" t="t" r="r" b="b"/>
              <a:pathLst>
                <a:path w="18608" h="6869" fill="none" extrusionOk="0">
                  <a:moveTo>
                    <a:pt x="18608" y="1"/>
                  </a:moveTo>
                  <a:lnTo>
                    <a:pt x="9450" y="6820"/>
                  </a:lnTo>
                  <a:lnTo>
                    <a:pt x="9450" y="6820"/>
                  </a:lnTo>
                  <a:lnTo>
                    <a:pt x="9377" y="6845"/>
                  </a:lnTo>
                  <a:lnTo>
                    <a:pt x="9304" y="6869"/>
                  </a:lnTo>
                  <a:lnTo>
                    <a:pt x="9304" y="6869"/>
                  </a:lnTo>
                  <a:lnTo>
                    <a:pt x="9231" y="6845"/>
                  </a:lnTo>
                  <a:lnTo>
                    <a:pt x="9158"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1330025" y="1750550"/>
              <a:ext cx="278900" cy="110850"/>
            </a:xfrm>
            <a:custGeom>
              <a:avLst/>
              <a:gdLst/>
              <a:ahLst/>
              <a:cxnLst/>
              <a:rect l="l" t="t" r="r" b="b"/>
              <a:pathLst>
                <a:path w="11156" h="4434" fill="none" extrusionOk="0">
                  <a:moveTo>
                    <a:pt x="1" y="4433"/>
                  </a:moveTo>
                  <a:lnTo>
                    <a:pt x="1" y="1"/>
                  </a:lnTo>
                  <a:lnTo>
                    <a:pt x="11155" y="1"/>
                  </a:lnTo>
                  <a:lnTo>
                    <a:pt x="11155" y="44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0"/>
            <p:cNvSpPr/>
            <p:nvPr/>
          </p:nvSpPr>
          <p:spPr>
            <a:xfrm>
              <a:off x="1402500" y="18102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0"/>
            <p:cNvSpPr/>
            <p:nvPr/>
          </p:nvSpPr>
          <p:spPr>
            <a:xfrm>
              <a:off x="1402500" y="1844325"/>
              <a:ext cx="133975" cy="25"/>
            </a:xfrm>
            <a:custGeom>
              <a:avLst/>
              <a:gdLst/>
              <a:ahLst/>
              <a:cxnLst/>
              <a:rect l="l" t="t" r="r" b="b"/>
              <a:pathLst>
                <a:path w="5359" h="1" fill="none" extrusionOk="0">
                  <a:moveTo>
                    <a:pt x="0" y="0"/>
                  </a:moveTo>
                  <a:lnTo>
                    <a:pt x="535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0"/>
            <p:cNvSpPr/>
            <p:nvPr/>
          </p:nvSpPr>
          <p:spPr>
            <a:xfrm>
              <a:off x="1402500" y="1878425"/>
              <a:ext cx="85250" cy="25"/>
            </a:xfrm>
            <a:custGeom>
              <a:avLst/>
              <a:gdLst/>
              <a:ahLst/>
              <a:cxnLst/>
              <a:rect l="l" t="t" r="r" b="b"/>
              <a:pathLst>
                <a:path w="3410" h="1" fill="none" extrusionOk="0">
                  <a:moveTo>
                    <a:pt x="0" y="0"/>
                  </a:moveTo>
                  <a:lnTo>
                    <a:pt x="34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5" name="Google Shape;1105;p40"/>
          <p:cNvGrpSpPr/>
          <p:nvPr/>
        </p:nvGrpSpPr>
        <p:grpSpPr>
          <a:xfrm>
            <a:off x="1469490" y="1500852"/>
            <a:ext cx="366458" cy="366437"/>
            <a:chOff x="1923675" y="1633650"/>
            <a:chExt cx="436000" cy="435975"/>
          </a:xfrm>
        </p:grpSpPr>
        <p:sp>
          <p:nvSpPr>
            <p:cNvPr id="1106" name="Google Shape;1106;p40"/>
            <p:cNvSpPr/>
            <p:nvPr/>
          </p:nvSpPr>
          <p:spPr>
            <a:xfrm>
              <a:off x="2209250" y="1633650"/>
              <a:ext cx="150425" cy="150425"/>
            </a:xfrm>
            <a:custGeom>
              <a:avLst/>
              <a:gdLst/>
              <a:ahLst/>
              <a:cxnLst/>
              <a:rect l="l" t="t" r="r" b="b"/>
              <a:pathLst>
                <a:path w="6017" h="6017" fill="none" extrusionOk="0">
                  <a:moveTo>
                    <a:pt x="5846" y="3605"/>
                  </a:moveTo>
                  <a:lnTo>
                    <a:pt x="2412" y="171"/>
                  </a:lnTo>
                  <a:lnTo>
                    <a:pt x="2412" y="171"/>
                  </a:lnTo>
                  <a:lnTo>
                    <a:pt x="2314" y="98"/>
                  </a:lnTo>
                  <a:lnTo>
                    <a:pt x="2217" y="49"/>
                  </a:lnTo>
                  <a:lnTo>
                    <a:pt x="2095" y="25"/>
                  </a:lnTo>
                  <a:lnTo>
                    <a:pt x="1997" y="1"/>
                  </a:lnTo>
                  <a:lnTo>
                    <a:pt x="1876" y="25"/>
                  </a:lnTo>
                  <a:lnTo>
                    <a:pt x="1778" y="49"/>
                  </a:lnTo>
                  <a:lnTo>
                    <a:pt x="1681" y="98"/>
                  </a:lnTo>
                  <a:lnTo>
                    <a:pt x="1583" y="171"/>
                  </a:lnTo>
                  <a:lnTo>
                    <a:pt x="0" y="1778"/>
                  </a:lnTo>
                  <a:lnTo>
                    <a:pt x="4238" y="6016"/>
                  </a:lnTo>
                  <a:lnTo>
                    <a:pt x="5846" y="4433"/>
                  </a:lnTo>
                  <a:lnTo>
                    <a:pt x="5846" y="4433"/>
                  </a:lnTo>
                  <a:lnTo>
                    <a:pt x="5919" y="4336"/>
                  </a:lnTo>
                  <a:lnTo>
                    <a:pt x="5967" y="4238"/>
                  </a:lnTo>
                  <a:lnTo>
                    <a:pt x="5992" y="4141"/>
                  </a:lnTo>
                  <a:lnTo>
                    <a:pt x="6016" y="4019"/>
                  </a:lnTo>
                  <a:lnTo>
                    <a:pt x="5992" y="3922"/>
                  </a:lnTo>
                  <a:lnTo>
                    <a:pt x="5967" y="3800"/>
                  </a:lnTo>
                  <a:lnTo>
                    <a:pt x="5919" y="3703"/>
                  </a:lnTo>
                  <a:lnTo>
                    <a:pt x="5846" y="3605"/>
                  </a:lnTo>
                  <a:lnTo>
                    <a:pt x="5846" y="36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0"/>
            <p:cNvSpPr/>
            <p:nvPr/>
          </p:nvSpPr>
          <p:spPr>
            <a:xfrm>
              <a:off x="2019900" y="1757250"/>
              <a:ext cx="261825" cy="261850"/>
            </a:xfrm>
            <a:custGeom>
              <a:avLst/>
              <a:gdLst/>
              <a:ahLst/>
              <a:cxnLst/>
              <a:rect l="l" t="t" r="r" b="b"/>
              <a:pathLst>
                <a:path w="10473" h="10474" fill="none" extrusionOk="0">
                  <a:moveTo>
                    <a:pt x="10473" y="1"/>
                  </a:moveTo>
                  <a:lnTo>
                    <a:pt x="0"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0"/>
            <p:cNvSpPr/>
            <p:nvPr/>
          </p:nvSpPr>
          <p:spPr>
            <a:xfrm>
              <a:off x="1923675" y="1681150"/>
              <a:ext cx="388500" cy="388475"/>
            </a:xfrm>
            <a:custGeom>
              <a:avLst/>
              <a:gdLst/>
              <a:ahLst/>
              <a:cxnLst/>
              <a:rect l="l" t="t" r="r" b="b"/>
              <a:pathLst>
                <a:path w="15540" h="15539" fill="none" extrusionOk="0">
                  <a:moveTo>
                    <a:pt x="11277" y="0"/>
                  </a:moveTo>
                  <a:lnTo>
                    <a:pt x="756" y="10546"/>
                  </a:lnTo>
                  <a:lnTo>
                    <a:pt x="756" y="10546"/>
                  </a:lnTo>
                  <a:lnTo>
                    <a:pt x="683" y="10619"/>
                  </a:lnTo>
                  <a:lnTo>
                    <a:pt x="634" y="10692"/>
                  </a:lnTo>
                  <a:lnTo>
                    <a:pt x="610" y="10765"/>
                  </a:lnTo>
                  <a:lnTo>
                    <a:pt x="585" y="10863"/>
                  </a:lnTo>
                  <a:lnTo>
                    <a:pt x="1" y="14881"/>
                  </a:lnTo>
                  <a:lnTo>
                    <a:pt x="1" y="14881"/>
                  </a:lnTo>
                  <a:lnTo>
                    <a:pt x="1" y="15003"/>
                  </a:lnTo>
                  <a:lnTo>
                    <a:pt x="25" y="15149"/>
                  </a:lnTo>
                  <a:lnTo>
                    <a:pt x="98" y="15271"/>
                  </a:lnTo>
                  <a:lnTo>
                    <a:pt x="171" y="15368"/>
                  </a:lnTo>
                  <a:lnTo>
                    <a:pt x="171" y="15368"/>
                  </a:lnTo>
                  <a:lnTo>
                    <a:pt x="269" y="15441"/>
                  </a:lnTo>
                  <a:lnTo>
                    <a:pt x="366" y="15490"/>
                  </a:lnTo>
                  <a:lnTo>
                    <a:pt x="464" y="15514"/>
                  </a:lnTo>
                  <a:lnTo>
                    <a:pt x="585" y="15539"/>
                  </a:lnTo>
                  <a:lnTo>
                    <a:pt x="585" y="15539"/>
                  </a:lnTo>
                  <a:lnTo>
                    <a:pt x="659" y="15539"/>
                  </a:lnTo>
                  <a:lnTo>
                    <a:pt x="4677" y="14954"/>
                  </a:lnTo>
                  <a:lnTo>
                    <a:pt x="4677" y="14954"/>
                  </a:lnTo>
                  <a:lnTo>
                    <a:pt x="4848" y="14905"/>
                  </a:lnTo>
                  <a:lnTo>
                    <a:pt x="4921" y="14857"/>
                  </a:lnTo>
                  <a:lnTo>
                    <a:pt x="4994" y="14784"/>
                  </a:lnTo>
                  <a:lnTo>
                    <a:pt x="15539" y="426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1974225" y="1711575"/>
              <a:ext cx="261825" cy="261850"/>
            </a:xfrm>
            <a:custGeom>
              <a:avLst/>
              <a:gdLst/>
              <a:ahLst/>
              <a:cxnLst/>
              <a:rect l="l" t="t" r="r" b="b"/>
              <a:pathLst>
                <a:path w="10473" h="10474" fill="none" extrusionOk="0">
                  <a:moveTo>
                    <a:pt x="0" y="10474"/>
                  </a:moveTo>
                  <a:lnTo>
                    <a:pt x="104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0"/>
            <p:cNvSpPr/>
            <p:nvPr/>
          </p:nvSpPr>
          <p:spPr>
            <a:xfrm>
              <a:off x="1934650" y="2014200"/>
              <a:ext cx="44475" cy="44475"/>
            </a:xfrm>
            <a:custGeom>
              <a:avLst/>
              <a:gdLst/>
              <a:ahLst/>
              <a:cxnLst/>
              <a:rect l="l" t="t" r="r" b="b"/>
              <a:pathLst>
                <a:path w="1779" h="1779" fill="none" extrusionOk="0">
                  <a:moveTo>
                    <a:pt x="1778" y="1778"/>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0"/>
            <p:cNvSpPr/>
            <p:nvPr/>
          </p:nvSpPr>
          <p:spPr>
            <a:xfrm>
              <a:off x="1944375" y="1947225"/>
              <a:ext cx="101725" cy="101700"/>
            </a:xfrm>
            <a:custGeom>
              <a:avLst/>
              <a:gdLst/>
              <a:ahLst/>
              <a:cxnLst/>
              <a:rect l="l" t="t" r="r" b="b"/>
              <a:pathLst>
                <a:path w="4069" h="4068" fill="none" extrusionOk="0">
                  <a:moveTo>
                    <a:pt x="1" y="49"/>
                  </a:moveTo>
                  <a:lnTo>
                    <a:pt x="1" y="49"/>
                  </a:lnTo>
                  <a:lnTo>
                    <a:pt x="25" y="0"/>
                  </a:lnTo>
                  <a:lnTo>
                    <a:pt x="25" y="0"/>
                  </a:lnTo>
                  <a:lnTo>
                    <a:pt x="4068" y="4043"/>
                  </a:lnTo>
                  <a:lnTo>
                    <a:pt x="4068" y="4043"/>
                  </a:lnTo>
                  <a:lnTo>
                    <a:pt x="4068" y="4043"/>
                  </a:lnTo>
                  <a:lnTo>
                    <a:pt x="4020" y="406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40"/>
          <p:cNvGrpSpPr/>
          <p:nvPr/>
        </p:nvGrpSpPr>
        <p:grpSpPr>
          <a:xfrm>
            <a:off x="2032941" y="1499318"/>
            <a:ext cx="369505" cy="369505"/>
            <a:chOff x="2594050" y="1631825"/>
            <a:chExt cx="439625" cy="439625"/>
          </a:xfrm>
        </p:grpSpPr>
        <p:sp>
          <p:nvSpPr>
            <p:cNvPr id="1113" name="Google Shape;1113;p40"/>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0"/>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0"/>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0"/>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7" name="Google Shape;1117;p40"/>
          <p:cNvSpPr/>
          <p:nvPr/>
        </p:nvSpPr>
        <p:spPr>
          <a:xfrm>
            <a:off x="2614399" y="1515740"/>
            <a:ext cx="336767" cy="336767"/>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8" name="Google Shape;1118;p40"/>
          <p:cNvGrpSpPr/>
          <p:nvPr/>
        </p:nvGrpSpPr>
        <p:grpSpPr>
          <a:xfrm>
            <a:off x="3197706" y="1471687"/>
            <a:ext cx="299911" cy="424768"/>
            <a:chOff x="3979850" y="1598950"/>
            <a:chExt cx="356825" cy="505375"/>
          </a:xfrm>
        </p:grpSpPr>
        <p:sp>
          <p:nvSpPr>
            <p:cNvPr id="1119" name="Google Shape;1119;p40"/>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0"/>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1" name="Google Shape;1121;p40"/>
          <p:cNvGrpSpPr/>
          <p:nvPr/>
        </p:nvGrpSpPr>
        <p:grpSpPr>
          <a:xfrm>
            <a:off x="3715096" y="1562776"/>
            <a:ext cx="395098" cy="242589"/>
            <a:chOff x="4595425" y="1707325"/>
            <a:chExt cx="470075" cy="288625"/>
          </a:xfrm>
        </p:grpSpPr>
        <p:sp>
          <p:nvSpPr>
            <p:cNvPr id="1122" name="Google Shape;1122;p40"/>
            <p:cNvSpPr/>
            <p:nvPr/>
          </p:nvSpPr>
          <p:spPr>
            <a:xfrm>
              <a:off x="4809750" y="1707325"/>
              <a:ext cx="41425" cy="41425"/>
            </a:xfrm>
            <a:custGeom>
              <a:avLst/>
              <a:gdLst/>
              <a:ahLst/>
              <a:cxnLst/>
              <a:rect l="l" t="t" r="r" b="b"/>
              <a:pathLst>
                <a:path w="1657" h="1657" fill="none" extrusionOk="0">
                  <a:moveTo>
                    <a:pt x="0" y="829"/>
                  </a:moveTo>
                  <a:lnTo>
                    <a:pt x="0" y="829"/>
                  </a:lnTo>
                  <a:lnTo>
                    <a:pt x="25" y="658"/>
                  </a:lnTo>
                  <a:lnTo>
                    <a:pt x="73" y="512"/>
                  </a:lnTo>
                  <a:lnTo>
                    <a:pt x="146" y="366"/>
                  </a:lnTo>
                  <a:lnTo>
                    <a:pt x="244" y="244"/>
                  </a:lnTo>
                  <a:lnTo>
                    <a:pt x="366" y="147"/>
                  </a:lnTo>
                  <a:lnTo>
                    <a:pt x="512" y="74"/>
                  </a:lnTo>
                  <a:lnTo>
                    <a:pt x="658" y="25"/>
                  </a:lnTo>
                  <a:lnTo>
                    <a:pt x="828" y="1"/>
                  </a:lnTo>
                  <a:lnTo>
                    <a:pt x="828" y="1"/>
                  </a:lnTo>
                  <a:lnTo>
                    <a:pt x="999" y="25"/>
                  </a:lnTo>
                  <a:lnTo>
                    <a:pt x="1145" y="74"/>
                  </a:lnTo>
                  <a:lnTo>
                    <a:pt x="1291" y="147"/>
                  </a:lnTo>
                  <a:lnTo>
                    <a:pt x="1413" y="244"/>
                  </a:lnTo>
                  <a:lnTo>
                    <a:pt x="1510" y="366"/>
                  </a:lnTo>
                  <a:lnTo>
                    <a:pt x="1583" y="512"/>
                  </a:lnTo>
                  <a:lnTo>
                    <a:pt x="1632" y="658"/>
                  </a:lnTo>
                  <a:lnTo>
                    <a:pt x="1656" y="829"/>
                  </a:lnTo>
                  <a:lnTo>
                    <a:pt x="1656" y="829"/>
                  </a:lnTo>
                  <a:lnTo>
                    <a:pt x="1632" y="999"/>
                  </a:lnTo>
                  <a:lnTo>
                    <a:pt x="1583" y="1170"/>
                  </a:lnTo>
                  <a:lnTo>
                    <a:pt x="1510" y="1291"/>
                  </a:lnTo>
                  <a:lnTo>
                    <a:pt x="1413" y="1413"/>
                  </a:lnTo>
                  <a:lnTo>
                    <a:pt x="1291" y="1535"/>
                  </a:lnTo>
                  <a:lnTo>
                    <a:pt x="1145" y="1608"/>
                  </a:lnTo>
                  <a:lnTo>
                    <a:pt x="999" y="1657"/>
                  </a:lnTo>
                  <a:lnTo>
                    <a:pt x="828" y="1657"/>
                  </a:lnTo>
                  <a:lnTo>
                    <a:pt x="828" y="1657"/>
                  </a:lnTo>
                  <a:lnTo>
                    <a:pt x="658" y="1657"/>
                  </a:lnTo>
                  <a:lnTo>
                    <a:pt x="512" y="1608"/>
                  </a:lnTo>
                  <a:lnTo>
                    <a:pt x="366" y="1535"/>
                  </a:lnTo>
                  <a:lnTo>
                    <a:pt x="244" y="1413"/>
                  </a:lnTo>
                  <a:lnTo>
                    <a:pt x="146" y="1291"/>
                  </a:lnTo>
                  <a:lnTo>
                    <a:pt x="73" y="1170"/>
                  </a:lnTo>
                  <a:lnTo>
                    <a:pt x="25" y="999"/>
                  </a:lnTo>
                  <a:lnTo>
                    <a:pt x="0" y="829"/>
                  </a:lnTo>
                  <a:lnTo>
                    <a:pt x="0" y="8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0"/>
            <p:cNvSpPr/>
            <p:nvPr/>
          </p:nvSpPr>
          <p:spPr>
            <a:xfrm>
              <a:off x="502407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6" y="828"/>
                  </a:lnTo>
                  <a:lnTo>
                    <a:pt x="1656"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4628900" y="1760300"/>
              <a:ext cx="403100" cy="177825"/>
            </a:xfrm>
            <a:custGeom>
              <a:avLst/>
              <a:gdLst/>
              <a:ahLst/>
              <a:cxnLst/>
              <a:rect l="l" t="t" r="r" b="b"/>
              <a:pathLst>
                <a:path w="16124" h="7113" fill="none" extrusionOk="0">
                  <a:moveTo>
                    <a:pt x="14663" y="7112"/>
                  </a:moveTo>
                  <a:lnTo>
                    <a:pt x="16124" y="2095"/>
                  </a:lnTo>
                  <a:lnTo>
                    <a:pt x="16124" y="2095"/>
                  </a:lnTo>
                  <a:lnTo>
                    <a:pt x="16002" y="2046"/>
                  </a:lnTo>
                  <a:lnTo>
                    <a:pt x="15880" y="1973"/>
                  </a:lnTo>
                  <a:lnTo>
                    <a:pt x="15759" y="1876"/>
                  </a:lnTo>
                  <a:lnTo>
                    <a:pt x="15661" y="1778"/>
                  </a:lnTo>
                  <a:lnTo>
                    <a:pt x="11131" y="3434"/>
                  </a:lnTo>
                  <a:lnTo>
                    <a:pt x="8403" y="0"/>
                  </a:lnTo>
                  <a:lnTo>
                    <a:pt x="8403" y="0"/>
                  </a:lnTo>
                  <a:lnTo>
                    <a:pt x="8233" y="25"/>
                  </a:lnTo>
                  <a:lnTo>
                    <a:pt x="8062" y="25"/>
                  </a:lnTo>
                  <a:lnTo>
                    <a:pt x="8062" y="25"/>
                  </a:lnTo>
                  <a:lnTo>
                    <a:pt x="7892" y="25"/>
                  </a:lnTo>
                  <a:lnTo>
                    <a:pt x="7721" y="0"/>
                  </a:lnTo>
                  <a:lnTo>
                    <a:pt x="4994" y="3434"/>
                  </a:lnTo>
                  <a:lnTo>
                    <a:pt x="464" y="1778"/>
                  </a:lnTo>
                  <a:lnTo>
                    <a:pt x="464" y="1778"/>
                  </a:lnTo>
                  <a:lnTo>
                    <a:pt x="366" y="1876"/>
                  </a:lnTo>
                  <a:lnTo>
                    <a:pt x="244" y="1973"/>
                  </a:lnTo>
                  <a:lnTo>
                    <a:pt x="123" y="2046"/>
                  </a:lnTo>
                  <a:lnTo>
                    <a:pt x="1" y="2095"/>
                  </a:lnTo>
                  <a:lnTo>
                    <a:pt x="1462" y="711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0"/>
            <p:cNvSpPr/>
            <p:nvPr/>
          </p:nvSpPr>
          <p:spPr>
            <a:xfrm>
              <a:off x="4595425" y="1761525"/>
              <a:ext cx="41425" cy="41425"/>
            </a:xfrm>
            <a:custGeom>
              <a:avLst/>
              <a:gdLst/>
              <a:ahLst/>
              <a:cxnLst/>
              <a:rect l="l" t="t" r="r" b="b"/>
              <a:pathLst>
                <a:path w="1657" h="1657" fill="none" extrusionOk="0">
                  <a:moveTo>
                    <a:pt x="0" y="828"/>
                  </a:moveTo>
                  <a:lnTo>
                    <a:pt x="0" y="828"/>
                  </a:lnTo>
                  <a:lnTo>
                    <a:pt x="25" y="682"/>
                  </a:lnTo>
                  <a:lnTo>
                    <a:pt x="73" y="512"/>
                  </a:lnTo>
                  <a:lnTo>
                    <a:pt x="146" y="365"/>
                  </a:lnTo>
                  <a:lnTo>
                    <a:pt x="244" y="244"/>
                  </a:lnTo>
                  <a:lnTo>
                    <a:pt x="366" y="146"/>
                  </a:lnTo>
                  <a:lnTo>
                    <a:pt x="512" y="73"/>
                  </a:lnTo>
                  <a:lnTo>
                    <a:pt x="658" y="24"/>
                  </a:lnTo>
                  <a:lnTo>
                    <a:pt x="828" y="0"/>
                  </a:lnTo>
                  <a:lnTo>
                    <a:pt x="828" y="0"/>
                  </a:lnTo>
                  <a:lnTo>
                    <a:pt x="999" y="24"/>
                  </a:lnTo>
                  <a:lnTo>
                    <a:pt x="1145" y="73"/>
                  </a:lnTo>
                  <a:lnTo>
                    <a:pt x="1291" y="146"/>
                  </a:lnTo>
                  <a:lnTo>
                    <a:pt x="1413" y="244"/>
                  </a:lnTo>
                  <a:lnTo>
                    <a:pt x="1510" y="365"/>
                  </a:lnTo>
                  <a:lnTo>
                    <a:pt x="1583" y="512"/>
                  </a:lnTo>
                  <a:lnTo>
                    <a:pt x="1632" y="682"/>
                  </a:lnTo>
                  <a:lnTo>
                    <a:pt x="1657" y="828"/>
                  </a:lnTo>
                  <a:lnTo>
                    <a:pt x="1657" y="828"/>
                  </a:lnTo>
                  <a:lnTo>
                    <a:pt x="1632" y="999"/>
                  </a:lnTo>
                  <a:lnTo>
                    <a:pt x="1583" y="1169"/>
                  </a:lnTo>
                  <a:lnTo>
                    <a:pt x="1510" y="1291"/>
                  </a:lnTo>
                  <a:lnTo>
                    <a:pt x="1413" y="1413"/>
                  </a:lnTo>
                  <a:lnTo>
                    <a:pt x="1291" y="1534"/>
                  </a:lnTo>
                  <a:lnTo>
                    <a:pt x="1145" y="1608"/>
                  </a:lnTo>
                  <a:lnTo>
                    <a:pt x="999" y="1656"/>
                  </a:lnTo>
                  <a:lnTo>
                    <a:pt x="828" y="1656"/>
                  </a:lnTo>
                  <a:lnTo>
                    <a:pt x="828" y="1656"/>
                  </a:lnTo>
                  <a:lnTo>
                    <a:pt x="658" y="1656"/>
                  </a:lnTo>
                  <a:lnTo>
                    <a:pt x="512" y="1608"/>
                  </a:lnTo>
                  <a:lnTo>
                    <a:pt x="366" y="1534"/>
                  </a:lnTo>
                  <a:lnTo>
                    <a:pt x="244" y="1413"/>
                  </a:lnTo>
                  <a:lnTo>
                    <a:pt x="146" y="1291"/>
                  </a:lnTo>
                  <a:lnTo>
                    <a:pt x="73" y="1169"/>
                  </a:lnTo>
                  <a:lnTo>
                    <a:pt x="25" y="999"/>
                  </a:lnTo>
                  <a:lnTo>
                    <a:pt x="0" y="828"/>
                  </a:lnTo>
                  <a:lnTo>
                    <a:pt x="0" y="82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0"/>
            <p:cNvSpPr/>
            <p:nvPr/>
          </p:nvSpPr>
          <p:spPr>
            <a:xfrm>
              <a:off x="4667275" y="1951475"/>
              <a:ext cx="326375" cy="44475"/>
            </a:xfrm>
            <a:custGeom>
              <a:avLst/>
              <a:gdLst/>
              <a:ahLst/>
              <a:cxnLst/>
              <a:rect l="l" t="t" r="r" b="b"/>
              <a:pathLst>
                <a:path w="13055" h="1779" fill="none" extrusionOk="0">
                  <a:moveTo>
                    <a:pt x="6527" y="1535"/>
                  </a:moveTo>
                  <a:lnTo>
                    <a:pt x="6527" y="1535"/>
                  </a:lnTo>
                  <a:lnTo>
                    <a:pt x="8232" y="1535"/>
                  </a:lnTo>
                  <a:lnTo>
                    <a:pt x="9815" y="1584"/>
                  </a:lnTo>
                  <a:lnTo>
                    <a:pt x="11252" y="1657"/>
                  </a:lnTo>
                  <a:lnTo>
                    <a:pt x="12543" y="1779"/>
                  </a:lnTo>
                  <a:lnTo>
                    <a:pt x="13054" y="1"/>
                  </a:lnTo>
                  <a:lnTo>
                    <a:pt x="0" y="1"/>
                  </a:lnTo>
                  <a:lnTo>
                    <a:pt x="512" y="1779"/>
                  </a:lnTo>
                  <a:lnTo>
                    <a:pt x="512" y="1779"/>
                  </a:lnTo>
                  <a:lnTo>
                    <a:pt x="1803" y="1681"/>
                  </a:lnTo>
                  <a:lnTo>
                    <a:pt x="3239" y="1584"/>
                  </a:lnTo>
                  <a:lnTo>
                    <a:pt x="4823" y="1535"/>
                  </a:lnTo>
                  <a:lnTo>
                    <a:pt x="6527" y="1535"/>
                  </a:lnTo>
                  <a:lnTo>
                    <a:pt x="6527" y="153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7" name="Google Shape;1127;p40"/>
          <p:cNvGrpSpPr/>
          <p:nvPr/>
        </p:nvGrpSpPr>
        <p:grpSpPr>
          <a:xfrm>
            <a:off x="4299013" y="1503416"/>
            <a:ext cx="357234" cy="361310"/>
            <a:chOff x="5290150" y="1636700"/>
            <a:chExt cx="425025" cy="429875"/>
          </a:xfrm>
        </p:grpSpPr>
        <p:sp>
          <p:nvSpPr>
            <p:cNvPr id="1128" name="Google Shape;1128;p40"/>
            <p:cNvSpPr/>
            <p:nvPr/>
          </p:nvSpPr>
          <p:spPr>
            <a:xfrm>
              <a:off x="5396700" y="1939925"/>
              <a:ext cx="211900" cy="126650"/>
            </a:xfrm>
            <a:custGeom>
              <a:avLst/>
              <a:gdLst/>
              <a:ahLst/>
              <a:cxnLst/>
              <a:rect l="l" t="t" r="r" b="b"/>
              <a:pathLst>
                <a:path w="8476" h="5066" fill="none" extrusionOk="0">
                  <a:moveTo>
                    <a:pt x="3167" y="0"/>
                  </a:moveTo>
                  <a:lnTo>
                    <a:pt x="3167" y="2825"/>
                  </a:lnTo>
                  <a:lnTo>
                    <a:pt x="3167" y="2825"/>
                  </a:lnTo>
                  <a:lnTo>
                    <a:pt x="2606" y="2947"/>
                  </a:lnTo>
                  <a:lnTo>
                    <a:pt x="2071" y="3093"/>
                  </a:lnTo>
                  <a:lnTo>
                    <a:pt x="1584" y="3288"/>
                  </a:lnTo>
                  <a:lnTo>
                    <a:pt x="1145" y="3483"/>
                  </a:lnTo>
                  <a:lnTo>
                    <a:pt x="780" y="3702"/>
                  </a:lnTo>
                  <a:lnTo>
                    <a:pt x="609" y="3848"/>
                  </a:lnTo>
                  <a:lnTo>
                    <a:pt x="463" y="3970"/>
                  </a:lnTo>
                  <a:lnTo>
                    <a:pt x="317" y="4116"/>
                  </a:lnTo>
                  <a:lnTo>
                    <a:pt x="195" y="4262"/>
                  </a:lnTo>
                  <a:lnTo>
                    <a:pt x="74" y="4408"/>
                  </a:lnTo>
                  <a:lnTo>
                    <a:pt x="0" y="4579"/>
                  </a:lnTo>
                  <a:lnTo>
                    <a:pt x="0" y="4579"/>
                  </a:lnTo>
                  <a:lnTo>
                    <a:pt x="171" y="4652"/>
                  </a:lnTo>
                  <a:lnTo>
                    <a:pt x="414" y="4725"/>
                  </a:lnTo>
                  <a:lnTo>
                    <a:pt x="780" y="4822"/>
                  </a:lnTo>
                  <a:lnTo>
                    <a:pt x="1340" y="4895"/>
                  </a:lnTo>
                  <a:lnTo>
                    <a:pt x="2095" y="4993"/>
                  </a:lnTo>
                  <a:lnTo>
                    <a:pt x="3045" y="5042"/>
                  </a:lnTo>
                  <a:lnTo>
                    <a:pt x="4238" y="5066"/>
                  </a:lnTo>
                  <a:lnTo>
                    <a:pt x="4238" y="5066"/>
                  </a:lnTo>
                  <a:lnTo>
                    <a:pt x="5432" y="5042"/>
                  </a:lnTo>
                  <a:lnTo>
                    <a:pt x="6381" y="4993"/>
                  </a:lnTo>
                  <a:lnTo>
                    <a:pt x="7136" y="4895"/>
                  </a:lnTo>
                  <a:lnTo>
                    <a:pt x="7697" y="4822"/>
                  </a:lnTo>
                  <a:lnTo>
                    <a:pt x="8062" y="4725"/>
                  </a:lnTo>
                  <a:lnTo>
                    <a:pt x="8305" y="4652"/>
                  </a:lnTo>
                  <a:lnTo>
                    <a:pt x="8476" y="4579"/>
                  </a:lnTo>
                  <a:lnTo>
                    <a:pt x="8476" y="4579"/>
                  </a:lnTo>
                  <a:lnTo>
                    <a:pt x="8403" y="4408"/>
                  </a:lnTo>
                  <a:lnTo>
                    <a:pt x="8281" y="4262"/>
                  </a:lnTo>
                  <a:lnTo>
                    <a:pt x="8159" y="4116"/>
                  </a:lnTo>
                  <a:lnTo>
                    <a:pt x="8013" y="3970"/>
                  </a:lnTo>
                  <a:lnTo>
                    <a:pt x="7867" y="3848"/>
                  </a:lnTo>
                  <a:lnTo>
                    <a:pt x="7697" y="3702"/>
                  </a:lnTo>
                  <a:lnTo>
                    <a:pt x="7331" y="3483"/>
                  </a:lnTo>
                  <a:lnTo>
                    <a:pt x="6893" y="3288"/>
                  </a:lnTo>
                  <a:lnTo>
                    <a:pt x="6406" y="3093"/>
                  </a:lnTo>
                  <a:lnTo>
                    <a:pt x="5870" y="2947"/>
                  </a:lnTo>
                  <a:lnTo>
                    <a:pt x="5310" y="2825"/>
                  </a:lnTo>
                  <a:lnTo>
                    <a:pt x="531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0"/>
            <p:cNvSpPr/>
            <p:nvPr/>
          </p:nvSpPr>
          <p:spPr>
            <a:xfrm>
              <a:off x="5290150" y="1636700"/>
              <a:ext cx="425025" cy="294100"/>
            </a:xfrm>
            <a:custGeom>
              <a:avLst/>
              <a:gdLst/>
              <a:ahLst/>
              <a:cxnLst/>
              <a:rect l="l" t="t" r="r" b="b"/>
              <a:pathLst>
                <a:path w="17001" h="11764" fill="none" extrusionOk="0">
                  <a:moveTo>
                    <a:pt x="15928" y="1072"/>
                  </a:moveTo>
                  <a:lnTo>
                    <a:pt x="13785" y="1072"/>
                  </a:lnTo>
                  <a:lnTo>
                    <a:pt x="13785" y="1072"/>
                  </a:lnTo>
                  <a:lnTo>
                    <a:pt x="13810" y="487"/>
                  </a:lnTo>
                  <a:lnTo>
                    <a:pt x="13810" y="487"/>
                  </a:lnTo>
                  <a:lnTo>
                    <a:pt x="13785" y="390"/>
                  </a:lnTo>
                  <a:lnTo>
                    <a:pt x="13761" y="293"/>
                  </a:lnTo>
                  <a:lnTo>
                    <a:pt x="13688" y="220"/>
                  </a:lnTo>
                  <a:lnTo>
                    <a:pt x="13639" y="146"/>
                  </a:lnTo>
                  <a:lnTo>
                    <a:pt x="13566" y="98"/>
                  </a:lnTo>
                  <a:lnTo>
                    <a:pt x="13469" y="49"/>
                  </a:lnTo>
                  <a:lnTo>
                    <a:pt x="13371" y="25"/>
                  </a:lnTo>
                  <a:lnTo>
                    <a:pt x="13274" y="0"/>
                  </a:lnTo>
                  <a:lnTo>
                    <a:pt x="8500" y="0"/>
                  </a:lnTo>
                  <a:lnTo>
                    <a:pt x="3727" y="0"/>
                  </a:lnTo>
                  <a:lnTo>
                    <a:pt x="3727" y="0"/>
                  </a:lnTo>
                  <a:lnTo>
                    <a:pt x="3629" y="25"/>
                  </a:lnTo>
                  <a:lnTo>
                    <a:pt x="3532" y="49"/>
                  </a:lnTo>
                  <a:lnTo>
                    <a:pt x="3434" y="98"/>
                  </a:lnTo>
                  <a:lnTo>
                    <a:pt x="3361" y="146"/>
                  </a:lnTo>
                  <a:lnTo>
                    <a:pt x="3313" y="220"/>
                  </a:lnTo>
                  <a:lnTo>
                    <a:pt x="3240" y="293"/>
                  </a:lnTo>
                  <a:lnTo>
                    <a:pt x="3215" y="390"/>
                  </a:lnTo>
                  <a:lnTo>
                    <a:pt x="3191" y="487"/>
                  </a:lnTo>
                  <a:lnTo>
                    <a:pt x="3191" y="487"/>
                  </a:lnTo>
                  <a:lnTo>
                    <a:pt x="3215" y="1072"/>
                  </a:lnTo>
                  <a:lnTo>
                    <a:pt x="1072" y="1072"/>
                  </a:lnTo>
                  <a:lnTo>
                    <a:pt x="1072" y="1072"/>
                  </a:lnTo>
                  <a:lnTo>
                    <a:pt x="853" y="1096"/>
                  </a:lnTo>
                  <a:lnTo>
                    <a:pt x="658" y="1145"/>
                  </a:lnTo>
                  <a:lnTo>
                    <a:pt x="487" y="1242"/>
                  </a:lnTo>
                  <a:lnTo>
                    <a:pt x="317" y="1389"/>
                  </a:lnTo>
                  <a:lnTo>
                    <a:pt x="195" y="1535"/>
                  </a:lnTo>
                  <a:lnTo>
                    <a:pt x="98" y="1730"/>
                  </a:lnTo>
                  <a:lnTo>
                    <a:pt x="25" y="1924"/>
                  </a:lnTo>
                  <a:lnTo>
                    <a:pt x="0" y="2144"/>
                  </a:lnTo>
                  <a:lnTo>
                    <a:pt x="0" y="2144"/>
                  </a:lnTo>
                  <a:lnTo>
                    <a:pt x="25" y="2606"/>
                  </a:lnTo>
                  <a:lnTo>
                    <a:pt x="49" y="3069"/>
                  </a:lnTo>
                  <a:lnTo>
                    <a:pt x="98" y="3507"/>
                  </a:lnTo>
                  <a:lnTo>
                    <a:pt x="171" y="3946"/>
                  </a:lnTo>
                  <a:lnTo>
                    <a:pt x="268" y="4336"/>
                  </a:lnTo>
                  <a:lnTo>
                    <a:pt x="366" y="4725"/>
                  </a:lnTo>
                  <a:lnTo>
                    <a:pt x="487" y="5115"/>
                  </a:lnTo>
                  <a:lnTo>
                    <a:pt x="634" y="5480"/>
                  </a:lnTo>
                  <a:lnTo>
                    <a:pt x="780" y="5821"/>
                  </a:lnTo>
                  <a:lnTo>
                    <a:pt x="926" y="6138"/>
                  </a:lnTo>
                  <a:lnTo>
                    <a:pt x="1096" y="6454"/>
                  </a:lnTo>
                  <a:lnTo>
                    <a:pt x="1291" y="6747"/>
                  </a:lnTo>
                  <a:lnTo>
                    <a:pt x="1462" y="7039"/>
                  </a:lnTo>
                  <a:lnTo>
                    <a:pt x="1656" y="7307"/>
                  </a:lnTo>
                  <a:lnTo>
                    <a:pt x="2071" y="7794"/>
                  </a:lnTo>
                  <a:lnTo>
                    <a:pt x="2509" y="8232"/>
                  </a:lnTo>
                  <a:lnTo>
                    <a:pt x="2923" y="8598"/>
                  </a:lnTo>
                  <a:lnTo>
                    <a:pt x="3337" y="8914"/>
                  </a:lnTo>
                  <a:lnTo>
                    <a:pt x="3751" y="9158"/>
                  </a:lnTo>
                  <a:lnTo>
                    <a:pt x="4141" y="9353"/>
                  </a:lnTo>
                  <a:lnTo>
                    <a:pt x="4506" y="9499"/>
                  </a:lnTo>
                  <a:lnTo>
                    <a:pt x="4823" y="9596"/>
                  </a:lnTo>
                  <a:lnTo>
                    <a:pt x="5091" y="9645"/>
                  </a:lnTo>
                  <a:lnTo>
                    <a:pt x="5091" y="9645"/>
                  </a:lnTo>
                  <a:lnTo>
                    <a:pt x="5407" y="10108"/>
                  </a:lnTo>
                  <a:lnTo>
                    <a:pt x="5748" y="10546"/>
                  </a:lnTo>
                  <a:lnTo>
                    <a:pt x="5919" y="10717"/>
                  </a:lnTo>
                  <a:lnTo>
                    <a:pt x="6113" y="10887"/>
                  </a:lnTo>
                  <a:lnTo>
                    <a:pt x="6308" y="11057"/>
                  </a:lnTo>
                  <a:lnTo>
                    <a:pt x="6527" y="11204"/>
                  </a:lnTo>
                  <a:lnTo>
                    <a:pt x="6747" y="11325"/>
                  </a:lnTo>
                  <a:lnTo>
                    <a:pt x="6966" y="11447"/>
                  </a:lnTo>
                  <a:lnTo>
                    <a:pt x="7209" y="11545"/>
                  </a:lnTo>
                  <a:lnTo>
                    <a:pt x="7453" y="11618"/>
                  </a:lnTo>
                  <a:lnTo>
                    <a:pt x="7697" y="11691"/>
                  </a:lnTo>
                  <a:lnTo>
                    <a:pt x="7964" y="11739"/>
                  </a:lnTo>
                  <a:lnTo>
                    <a:pt x="8232" y="11764"/>
                  </a:lnTo>
                  <a:lnTo>
                    <a:pt x="8500" y="11764"/>
                  </a:lnTo>
                  <a:lnTo>
                    <a:pt x="8500" y="11764"/>
                  </a:lnTo>
                  <a:lnTo>
                    <a:pt x="8768" y="11764"/>
                  </a:lnTo>
                  <a:lnTo>
                    <a:pt x="9036" y="11739"/>
                  </a:lnTo>
                  <a:lnTo>
                    <a:pt x="9304" y="11691"/>
                  </a:lnTo>
                  <a:lnTo>
                    <a:pt x="9547" y="11618"/>
                  </a:lnTo>
                  <a:lnTo>
                    <a:pt x="9791" y="11545"/>
                  </a:lnTo>
                  <a:lnTo>
                    <a:pt x="10035" y="11447"/>
                  </a:lnTo>
                  <a:lnTo>
                    <a:pt x="10254" y="11325"/>
                  </a:lnTo>
                  <a:lnTo>
                    <a:pt x="10473" y="11204"/>
                  </a:lnTo>
                  <a:lnTo>
                    <a:pt x="10692" y="11057"/>
                  </a:lnTo>
                  <a:lnTo>
                    <a:pt x="10887" y="10887"/>
                  </a:lnTo>
                  <a:lnTo>
                    <a:pt x="11082" y="10717"/>
                  </a:lnTo>
                  <a:lnTo>
                    <a:pt x="11252" y="10546"/>
                  </a:lnTo>
                  <a:lnTo>
                    <a:pt x="11593" y="10108"/>
                  </a:lnTo>
                  <a:lnTo>
                    <a:pt x="11910" y="9645"/>
                  </a:lnTo>
                  <a:lnTo>
                    <a:pt x="11910" y="9645"/>
                  </a:lnTo>
                  <a:lnTo>
                    <a:pt x="12178" y="9596"/>
                  </a:lnTo>
                  <a:lnTo>
                    <a:pt x="12494" y="9523"/>
                  </a:lnTo>
                  <a:lnTo>
                    <a:pt x="12860" y="9377"/>
                  </a:lnTo>
                  <a:lnTo>
                    <a:pt x="13249" y="9182"/>
                  </a:lnTo>
                  <a:lnTo>
                    <a:pt x="13663" y="8939"/>
                  </a:lnTo>
                  <a:lnTo>
                    <a:pt x="14077" y="8622"/>
                  </a:lnTo>
                  <a:lnTo>
                    <a:pt x="14516" y="8257"/>
                  </a:lnTo>
                  <a:lnTo>
                    <a:pt x="14930" y="7843"/>
                  </a:lnTo>
                  <a:lnTo>
                    <a:pt x="15344" y="7356"/>
                  </a:lnTo>
                  <a:lnTo>
                    <a:pt x="15539" y="7088"/>
                  </a:lnTo>
                  <a:lnTo>
                    <a:pt x="15709" y="6795"/>
                  </a:lnTo>
                  <a:lnTo>
                    <a:pt x="15904" y="6503"/>
                  </a:lnTo>
                  <a:lnTo>
                    <a:pt x="16075" y="6186"/>
                  </a:lnTo>
                  <a:lnTo>
                    <a:pt x="16221" y="5870"/>
                  </a:lnTo>
                  <a:lnTo>
                    <a:pt x="16367" y="5505"/>
                  </a:lnTo>
                  <a:lnTo>
                    <a:pt x="16513" y="5164"/>
                  </a:lnTo>
                  <a:lnTo>
                    <a:pt x="16635" y="4774"/>
                  </a:lnTo>
                  <a:lnTo>
                    <a:pt x="16732" y="4384"/>
                  </a:lnTo>
                  <a:lnTo>
                    <a:pt x="16830" y="3970"/>
                  </a:lnTo>
                  <a:lnTo>
                    <a:pt x="16903" y="3532"/>
                  </a:lnTo>
                  <a:lnTo>
                    <a:pt x="16951" y="3093"/>
                  </a:lnTo>
                  <a:lnTo>
                    <a:pt x="16976" y="2606"/>
                  </a:lnTo>
                  <a:lnTo>
                    <a:pt x="17000" y="2144"/>
                  </a:lnTo>
                  <a:lnTo>
                    <a:pt x="17000" y="2144"/>
                  </a:lnTo>
                  <a:lnTo>
                    <a:pt x="16976" y="1924"/>
                  </a:lnTo>
                  <a:lnTo>
                    <a:pt x="16903" y="1730"/>
                  </a:lnTo>
                  <a:lnTo>
                    <a:pt x="16805" y="1535"/>
                  </a:lnTo>
                  <a:lnTo>
                    <a:pt x="16683" y="1389"/>
                  </a:lnTo>
                  <a:lnTo>
                    <a:pt x="16513" y="1242"/>
                  </a:lnTo>
                  <a:lnTo>
                    <a:pt x="16343" y="1145"/>
                  </a:lnTo>
                  <a:lnTo>
                    <a:pt x="16148" y="1096"/>
                  </a:lnTo>
                  <a:lnTo>
                    <a:pt x="15928" y="1072"/>
                  </a:lnTo>
                  <a:lnTo>
                    <a:pt x="15928" y="1072"/>
                  </a:lnTo>
                  <a:close/>
                  <a:moveTo>
                    <a:pt x="1072" y="2144"/>
                  </a:moveTo>
                  <a:lnTo>
                    <a:pt x="3240" y="2144"/>
                  </a:lnTo>
                  <a:lnTo>
                    <a:pt x="3240" y="2144"/>
                  </a:lnTo>
                  <a:lnTo>
                    <a:pt x="3288" y="3118"/>
                  </a:lnTo>
                  <a:lnTo>
                    <a:pt x="3361" y="4019"/>
                  </a:lnTo>
                  <a:lnTo>
                    <a:pt x="3483" y="4823"/>
                  </a:lnTo>
                  <a:lnTo>
                    <a:pt x="3605" y="5602"/>
                  </a:lnTo>
                  <a:lnTo>
                    <a:pt x="3775" y="6333"/>
                  </a:lnTo>
                  <a:lnTo>
                    <a:pt x="3995" y="7039"/>
                  </a:lnTo>
                  <a:lnTo>
                    <a:pt x="4214" y="7745"/>
                  </a:lnTo>
                  <a:lnTo>
                    <a:pt x="4506" y="8451"/>
                  </a:lnTo>
                  <a:lnTo>
                    <a:pt x="4506" y="8451"/>
                  </a:lnTo>
                  <a:lnTo>
                    <a:pt x="4262" y="8378"/>
                  </a:lnTo>
                  <a:lnTo>
                    <a:pt x="4043" y="8281"/>
                  </a:lnTo>
                  <a:lnTo>
                    <a:pt x="3824" y="8159"/>
                  </a:lnTo>
                  <a:lnTo>
                    <a:pt x="3629" y="8037"/>
                  </a:lnTo>
                  <a:lnTo>
                    <a:pt x="3434" y="7891"/>
                  </a:lnTo>
                  <a:lnTo>
                    <a:pt x="3240" y="7745"/>
                  </a:lnTo>
                  <a:lnTo>
                    <a:pt x="2899" y="7404"/>
                  </a:lnTo>
                  <a:lnTo>
                    <a:pt x="2582" y="7015"/>
                  </a:lnTo>
                  <a:lnTo>
                    <a:pt x="2290" y="6601"/>
                  </a:lnTo>
                  <a:lnTo>
                    <a:pt x="2046" y="6186"/>
                  </a:lnTo>
                  <a:lnTo>
                    <a:pt x="1827" y="5724"/>
                  </a:lnTo>
                  <a:lnTo>
                    <a:pt x="1632" y="5237"/>
                  </a:lnTo>
                  <a:lnTo>
                    <a:pt x="1486" y="4774"/>
                  </a:lnTo>
                  <a:lnTo>
                    <a:pt x="1340" y="4287"/>
                  </a:lnTo>
                  <a:lnTo>
                    <a:pt x="1242" y="3824"/>
                  </a:lnTo>
                  <a:lnTo>
                    <a:pt x="1169" y="3361"/>
                  </a:lnTo>
                  <a:lnTo>
                    <a:pt x="1121" y="2923"/>
                  </a:lnTo>
                  <a:lnTo>
                    <a:pt x="1072" y="2509"/>
                  </a:lnTo>
                  <a:lnTo>
                    <a:pt x="1072" y="2144"/>
                  </a:lnTo>
                  <a:lnTo>
                    <a:pt x="1072" y="2144"/>
                  </a:lnTo>
                  <a:close/>
                  <a:moveTo>
                    <a:pt x="10595" y="4628"/>
                  </a:moveTo>
                  <a:lnTo>
                    <a:pt x="9718" y="5407"/>
                  </a:lnTo>
                  <a:lnTo>
                    <a:pt x="9718" y="5407"/>
                  </a:lnTo>
                  <a:lnTo>
                    <a:pt x="9669" y="5480"/>
                  </a:lnTo>
                  <a:lnTo>
                    <a:pt x="9621" y="5578"/>
                  </a:lnTo>
                  <a:lnTo>
                    <a:pt x="9596" y="5675"/>
                  </a:lnTo>
                  <a:lnTo>
                    <a:pt x="9596" y="5772"/>
                  </a:lnTo>
                  <a:lnTo>
                    <a:pt x="9864" y="6941"/>
                  </a:lnTo>
                  <a:lnTo>
                    <a:pt x="9864" y="6941"/>
                  </a:lnTo>
                  <a:lnTo>
                    <a:pt x="9864" y="7015"/>
                  </a:lnTo>
                  <a:lnTo>
                    <a:pt x="9840" y="7063"/>
                  </a:lnTo>
                  <a:lnTo>
                    <a:pt x="9791" y="7063"/>
                  </a:lnTo>
                  <a:lnTo>
                    <a:pt x="9718" y="7039"/>
                  </a:lnTo>
                  <a:lnTo>
                    <a:pt x="8695" y="6454"/>
                  </a:lnTo>
                  <a:lnTo>
                    <a:pt x="8695" y="6454"/>
                  </a:lnTo>
                  <a:lnTo>
                    <a:pt x="8598" y="6406"/>
                  </a:lnTo>
                  <a:lnTo>
                    <a:pt x="8500" y="6406"/>
                  </a:lnTo>
                  <a:lnTo>
                    <a:pt x="8403" y="6406"/>
                  </a:lnTo>
                  <a:lnTo>
                    <a:pt x="8305" y="6454"/>
                  </a:lnTo>
                  <a:lnTo>
                    <a:pt x="7282" y="7039"/>
                  </a:lnTo>
                  <a:lnTo>
                    <a:pt x="7282" y="7039"/>
                  </a:lnTo>
                  <a:lnTo>
                    <a:pt x="7209" y="7063"/>
                  </a:lnTo>
                  <a:lnTo>
                    <a:pt x="7161" y="7063"/>
                  </a:lnTo>
                  <a:lnTo>
                    <a:pt x="7136" y="7015"/>
                  </a:lnTo>
                  <a:lnTo>
                    <a:pt x="7136" y="6941"/>
                  </a:lnTo>
                  <a:lnTo>
                    <a:pt x="7404" y="5772"/>
                  </a:lnTo>
                  <a:lnTo>
                    <a:pt x="7404" y="5772"/>
                  </a:lnTo>
                  <a:lnTo>
                    <a:pt x="7404" y="5675"/>
                  </a:lnTo>
                  <a:lnTo>
                    <a:pt x="7380" y="5578"/>
                  </a:lnTo>
                  <a:lnTo>
                    <a:pt x="7331" y="5480"/>
                  </a:lnTo>
                  <a:lnTo>
                    <a:pt x="7282" y="5407"/>
                  </a:lnTo>
                  <a:lnTo>
                    <a:pt x="6406" y="4628"/>
                  </a:lnTo>
                  <a:lnTo>
                    <a:pt x="6406" y="4628"/>
                  </a:lnTo>
                  <a:lnTo>
                    <a:pt x="6357" y="4579"/>
                  </a:lnTo>
                  <a:lnTo>
                    <a:pt x="6333" y="4506"/>
                  </a:lnTo>
                  <a:lnTo>
                    <a:pt x="6381" y="4482"/>
                  </a:lnTo>
                  <a:lnTo>
                    <a:pt x="6454" y="4457"/>
                  </a:lnTo>
                  <a:lnTo>
                    <a:pt x="7623" y="4336"/>
                  </a:lnTo>
                  <a:lnTo>
                    <a:pt x="7623" y="4336"/>
                  </a:lnTo>
                  <a:lnTo>
                    <a:pt x="7721" y="4311"/>
                  </a:lnTo>
                  <a:lnTo>
                    <a:pt x="7818" y="4262"/>
                  </a:lnTo>
                  <a:lnTo>
                    <a:pt x="7891" y="4189"/>
                  </a:lnTo>
                  <a:lnTo>
                    <a:pt x="7940" y="4116"/>
                  </a:lnTo>
                  <a:lnTo>
                    <a:pt x="8403" y="3045"/>
                  </a:lnTo>
                  <a:lnTo>
                    <a:pt x="8403" y="3045"/>
                  </a:lnTo>
                  <a:lnTo>
                    <a:pt x="8452" y="2972"/>
                  </a:lnTo>
                  <a:lnTo>
                    <a:pt x="8500" y="2947"/>
                  </a:lnTo>
                  <a:lnTo>
                    <a:pt x="8549" y="2972"/>
                  </a:lnTo>
                  <a:lnTo>
                    <a:pt x="8598" y="3045"/>
                  </a:lnTo>
                  <a:lnTo>
                    <a:pt x="9060" y="4116"/>
                  </a:lnTo>
                  <a:lnTo>
                    <a:pt x="9060" y="4116"/>
                  </a:lnTo>
                  <a:lnTo>
                    <a:pt x="9109" y="4189"/>
                  </a:lnTo>
                  <a:lnTo>
                    <a:pt x="9182" y="4262"/>
                  </a:lnTo>
                  <a:lnTo>
                    <a:pt x="9280" y="4311"/>
                  </a:lnTo>
                  <a:lnTo>
                    <a:pt x="9377" y="4336"/>
                  </a:lnTo>
                  <a:lnTo>
                    <a:pt x="10546" y="4457"/>
                  </a:lnTo>
                  <a:lnTo>
                    <a:pt x="10546" y="4457"/>
                  </a:lnTo>
                  <a:lnTo>
                    <a:pt x="10619" y="4482"/>
                  </a:lnTo>
                  <a:lnTo>
                    <a:pt x="10668" y="4506"/>
                  </a:lnTo>
                  <a:lnTo>
                    <a:pt x="10643" y="4579"/>
                  </a:lnTo>
                  <a:lnTo>
                    <a:pt x="10595" y="4628"/>
                  </a:lnTo>
                  <a:lnTo>
                    <a:pt x="10595" y="4628"/>
                  </a:lnTo>
                  <a:close/>
                  <a:moveTo>
                    <a:pt x="12494" y="8451"/>
                  </a:moveTo>
                  <a:lnTo>
                    <a:pt x="12494" y="8451"/>
                  </a:lnTo>
                  <a:lnTo>
                    <a:pt x="12787" y="7745"/>
                  </a:lnTo>
                  <a:lnTo>
                    <a:pt x="13006" y="7039"/>
                  </a:lnTo>
                  <a:lnTo>
                    <a:pt x="13225" y="6333"/>
                  </a:lnTo>
                  <a:lnTo>
                    <a:pt x="13396" y="5602"/>
                  </a:lnTo>
                  <a:lnTo>
                    <a:pt x="13517" y="4823"/>
                  </a:lnTo>
                  <a:lnTo>
                    <a:pt x="13639" y="4019"/>
                  </a:lnTo>
                  <a:lnTo>
                    <a:pt x="13712" y="3118"/>
                  </a:lnTo>
                  <a:lnTo>
                    <a:pt x="13761" y="2144"/>
                  </a:lnTo>
                  <a:lnTo>
                    <a:pt x="15928" y="2144"/>
                  </a:lnTo>
                  <a:lnTo>
                    <a:pt x="15928" y="2144"/>
                  </a:lnTo>
                  <a:lnTo>
                    <a:pt x="15928" y="2509"/>
                  </a:lnTo>
                  <a:lnTo>
                    <a:pt x="15880" y="2923"/>
                  </a:lnTo>
                  <a:lnTo>
                    <a:pt x="15831" y="3361"/>
                  </a:lnTo>
                  <a:lnTo>
                    <a:pt x="15758" y="3824"/>
                  </a:lnTo>
                  <a:lnTo>
                    <a:pt x="15661" y="4287"/>
                  </a:lnTo>
                  <a:lnTo>
                    <a:pt x="15514" y="4774"/>
                  </a:lnTo>
                  <a:lnTo>
                    <a:pt x="15368" y="5237"/>
                  </a:lnTo>
                  <a:lnTo>
                    <a:pt x="15173" y="5724"/>
                  </a:lnTo>
                  <a:lnTo>
                    <a:pt x="14954" y="6186"/>
                  </a:lnTo>
                  <a:lnTo>
                    <a:pt x="14711" y="6601"/>
                  </a:lnTo>
                  <a:lnTo>
                    <a:pt x="14418" y="7015"/>
                  </a:lnTo>
                  <a:lnTo>
                    <a:pt x="14102" y="7404"/>
                  </a:lnTo>
                  <a:lnTo>
                    <a:pt x="13761" y="7745"/>
                  </a:lnTo>
                  <a:lnTo>
                    <a:pt x="13566" y="7891"/>
                  </a:lnTo>
                  <a:lnTo>
                    <a:pt x="13371" y="8037"/>
                  </a:lnTo>
                  <a:lnTo>
                    <a:pt x="13176" y="8159"/>
                  </a:lnTo>
                  <a:lnTo>
                    <a:pt x="12957" y="8281"/>
                  </a:lnTo>
                  <a:lnTo>
                    <a:pt x="12738" y="8378"/>
                  </a:lnTo>
                  <a:lnTo>
                    <a:pt x="12494" y="8451"/>
                  </a:lnTo>
                  <a:lnTo>
                    <a:pt x="12494" y="845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0"/>
          <p:cNvGrpSpPr/>
          <p:nvPr/>
        </p:nvGrpSpPr>
        <p:grpSpPr>
          <a:xfrm>
            <a:off x="4862967" y="1492657"/>
            <a:ext cx="359272" cy="376691"/>
            <a:chOff x="5961125" y="1623900"/>
            <a:chExt cx="427450" cy="448175"/>
          </a:xfrm>
        </p:grpSpPr>
        <p:sp>
          <p:nvSpPr>
            <p:cNvPr id="1131" name="Google Shape;1131;p40"/>
            <p:cNvSpPr/>
            <p:nvPr/>
          </p:nvSpPr>
          <p:spPr>
            <a:xfrm>
              <a:off x="5961125" y="1678700"/>
              <a:ext cx="376925" cy="376925"/>
            </a:xfrm>
            <a:custGeom>
              <a:avLst/>
              <a:gdLst/>
              <a:ahLst/>
              <a:cxnLst/>
              <a:rect l="l" t="t" r="r" b="b"/>
              <a:pathLst>
                <a:path w="15077" h="15077" fill="none" extrusionOk="0">
                  <a:moveTo>
                    <a:pt x="11813" y="1340"/>
                  </a:moveTo>
                  <a:lnTo>
                    <a:pt x="11813" y="1340"/>
                  </a:lnTo>
                  <a:lnTo>
                    <a:pt x="11350" y="1024"/>
                  </a:lnTo>
                  <a:lnTo>
                    <a:pt x="10863" y="780"/>
                  </a:lnTo>
                  <a:lnTo>
                    <a:pt x="10351" y="537"/>
                  </a:lnTo>
                  <a:lnTo>
                    <a:pt x="9816" y="342"/>
                  </a:lnTo>
                  <a:lnTo>
                    <a:pt x="9280" y="196"/>
                  </a:lnTo>
                  <a:lnTo>
                    <a:pt x="8720" y="98"/>
                  </a:lnTo>
                  <a:lnTo>
                    <a:pt x="8135" y="25"/>
                  </a:lnTo>
                  <a:lnTo>
                    <a:pt x="7551" y="1"/>
                  </a:lnTo>
                  <a:lnTo>
                    <a:pt x="7551" y="1"/>
                  </a:lnTo>
                  <a:lnTo>
                    <a:pt x="7161" y="1"/>
                  </a:lnTo>
                  <a:lnTo>
                    <a:pt x="6771" y="50"/>
                  </a:lnTo>
                  <a:lnTo>
                    <a:pt x="6406" y="98"/>
                  </a:lnTo>
                  <a:lnTo>
                    <a:pt x="6041" y="147"/>
                  </a:lnTo>
                  <a:lnTo>
                    <a:pt x="5675" y="244"/>
                  </a:lnTo>
                  <a:lnTo>
                    <a:pt x="5310" y="342"/>
                  </a:lnTo>
                  <a:lnTo>
                    <a:pt x="4969" y="464"/>
                  </a:lnTo>
                  <a:lnTo>
                    <a:pt x="4628" y="585"/>
                  </a:lnTo>
                  <a:lnTo>
                    <a:pt x="4287" y="731"/>
                  </a:lnTo>
                  <a:lnTo>
                    <a:pt x="3970" y="902"/>
                  </a:lnTo>
                  <a:lnTo>
                    <a:pt x="3654" y="1097"/>
                  </a:lnTo>
                  <a:lnTo>
                    <a:pt x="3337" y="1292"/>
                  </a:lnTo>
                  <a:lnTo>
                    <a:pt x="3045" y="1486"/>
                  </a:lnTo>
                  <a:lnTo>
                    <a:pt x="2753" y="1730"/>
                  </a:lnTo>
                  <a:lnTo>
                    <a:pt x="2485" y="1949"/>
                  </a:lnTo>
                  <a:lnTo>
                    <a:pt x="2217" y="2217"/>
                  </a:lnTo>
                  <a:lnTo>
                    <a:pt x="1973" y="2461"/>
                  </a:lnTo>
                  <a:lnTo>
                    <a:pt x="1730" y="2753"/>
                  </a:lnTo>
                  <a:lnTo>
                    <a:pt x="1510" y="3021"/>
                  </a:lnTo>
                  <a:lnTo>
                    <a:pt x="1291" y="3313"/>
                  </a:lnTo>
                  <a:lnTo>
                    <a:pt x="1096" y="3630"/>
                  </a:lnTo>
                  <a:lnTo>
                    <a:pt x="926" y="3946"/>
                  </a:lnTo>
                  <a:lnTo>
                    <a:pt x="755" y="4263"/>
                  </a:lnTo>
                  <a:lnTo>
                    <a:pt x="609" y="4604"/>
                  </a:lnTo>
                  <a:lnTo>
                    <a:pt x="463" y="4945"/>
                  </a:lnTo>
                  <a:lnTo>
                    <a:pt x="341" y="5286"/>
                  </a:lnTo>
                  <a:lnTo>
                    <a:pt x="244" y="5651"/>
                  </a:lnTo>
                  <a:lnTo>
                    <a:pt x="171" y="6016"/>
                  </a:lnTo>
                  <a:lnTo>
                    <a:pt x="98" y="6382"/>
                  </a:lnTo>
                  <a:lnTo>
                    <a:pt x="49" y="6771"/>
                  </a:lnTo>
                  <a:lnTo>
                    <a:pt x="25" y="7137"/>
                  </a:lnTo>
                  <a:lnTo>
                    <a:pt x="0" y="7526"/>
                  </a:lnTo>
                  <a:lnTo>
                    <a:pt x="0" y="7526"/>
                  </a:lnTo>
                  <a:lnTo>
                    <a:pt x="25" y="7916"/>
                  </a:lnTo>
                  <a:lnTo>
                    <a:pt x="49" y="8306"/>
                  </a:lnTo>
                  <a:lnTo>
                    <a:pt x="98" y="8671"/>
                  </a:lnTo>
                  <a:lnTo>
                    <a:pt x="171" y="9061"/>
                  </a:lnTo>
                  <a:lnTo>
                    <a:pt x="244" y="9426"/>
                  </a:lnTo>
                  <a:lnTo>
                    <a:pt x="341" y="9767"/>
                  </a:lnTo>
                  <a:lnTo>
                    <a:pt x="463" y="10132"/>
                  </a:lnTo>
                  <a:lnTo>
                    <a:pt x="609" y="10473"/>
                  </a:lnTo>
                  <a:lnTo>
                    <a:pt x="755" y="10790"/>
                  </a:lnTo>
                  <a:lnTo>
                    <a:pt x="926" y="11131"/>
                  </a:lnTo>
                  <a:lnTo>
                    <a:pt x="1096" y="11448"/>
                  </a:lnTo>
                  <a:lnTo>
                    <a:pt x="1291" y="11740"/>
                  </a:lnTo>
                  <a:lnTo>
                    <a:pt x="1510" y="12032"/>
                  </a:lnTo>
                  <a:lnTo>
                    <a:pt x="1730" y="12324"/>
                  </a:lnTo>
                  <a:lnTo>
                    <a:pt x="1973" y="12592"/>
                  </a:lnTo>
                  <a:lnTo>
                    <a:pt x="2217" y="12860"/>
                  </a:lnTo>
                  <a:lnTo>
                    <a:pt x="2485" y="13104"/>
                  </a:lnTo>
                  <a:lnTo>
                    <a:pt x="2753" y="13347"/>
                  </a:lnTo>
                  <a:lnTo>
                    <a:pt x="3045" y="13567"/>
                  </a:lnTo>
                  <a:lnTo>
                    <a:pt x="3337" y="13786"/>
                  </a:lnTo>
                  <a:lnTo>
                    <a:pt x="3654" y="13981"/>
                  </a:lnTo>
                  <a:lnTo>
                    <a:pt x="3970" y="14151"/>
                  </a:lnTo>
                  <a:lnTo>
                    <a:pt x="4287" y="14322"/>
                  </a:lnTo>
                  <a:lnTo>
                    <a:pt x="4628" y="14468"/>
                  </a:lnTo>
                  <a:lnTo>
                    <a:pt x="4969" y="14614"/>
                  </a:lnTo>
                  <a:lnTo>
                    <a:pt x="5310" y="14736"/>
                  </a:lnTo>
                  <a:lnTo>
                    <a:pt x="5675" y="14833"/>
                  </a:lnTo>
                  <a:lnTo>
                    <a:pt x="6041" y="14906"/>
                  </a:lnTo>
                  <a:lnTo>
                    <a:pt x="6406" y="14979"/>
                  </a:lnTo>
                  <a:lnTo>
                    <a:pt x="6771" y="15028"/>
                  </a:lnTo>
                  <a:lnTo>
                    <a:pt x="7161" y="15052"/>
                  </a:lnTo>
                  <a:lnTo>
                    <a:pt x="7551" y="15077"/>
                  </a:lnTo>
                  <a:lnTo>
                    <a:pt x="7551" y="15077"/>
                  </a:lnTo>
                  <a:lnTo>
                    <a:pt x="7940" y="15052"/>
                  </a:lnTo>
                  <a:lnTo>
                    <a:pt x="8306" y="15028"/>
                  </a:lnTo>
                  <a:lnTo>
                    <a:pt x="8695" y="14979"/>
                  </a:lnTo>
                  <a:lnTo>
                    <a:pt x="9061" y="14906"/>
                  </a:lnTo>
                  <a:lnTo>
                    <a:pt x="9426" y="14833"/>
                  </a:lnTo>
                  <a:lnTo>
                    <a:pt x="9791" y="14736"/>
                  </a:lnTo>
                  <a:lnTo>
                    <a:pt x="10132" y="14614"/>
                  </a:lnTo>
                  <a:lnTo>
                    <a:pt x="10473" y="14468"/>
                  </a:lnTo>
                  <a:lnTo>
                    <a:pt x="10814" y="14322"/>
                  </a:lnTo>
                  <a:lnTo>
                    <a:pt x="11131" y="14151"/>
                  </a:lnTo>
                  <a:lnTo>
                    <a:pt x="11447" y="13981"/>
                  </a:lnTo>
                  <a:lnTo>
                    <a:pt x="11764" y="13786"/>
                  </a:lnTo>
                  <a:lnTo>
                    <a:pt x="12056" y="13567"/>
                  </a:lnTo>
                  <a:lnTo>
                    <a:pt x="12348" y="13347"/>
                  </a:lnTo>
                  <a:lnTo>
                    <a:pt x="12616" y="13104"/>
                  </a:lnTo>
                  <a:lnTo>
                    <a:pt x="12884" y="12860"/>
                  </a:lnTo>
                  <a:lnTo>
                    <a:pt x="13128" y="12592"/>
                  </a:lnTo>
                  <a:lnTo>
                    <a:pt x="13371" y="12324"/>
                  </a:lnTo>
                  <a:lnTo>
                    <a:pt x="13591" y="12032"/>
                  </a:lnTo>
                  <a:lnTo>
                    <a:pt x="13785" y="11740"/>
                  </a:lnTo>
                  <a:lnTo>
                    <a:pt x="13980" y="11448"/>
                  </a:lnTo>
                  <a:lnTo>
                    <a:pt x="14175" y="11131"/>
                  </a:lnTo>
                  <a:lnTo>
                    <a:pt x="14346" y="10790"/>
                  </a:lnTo>
                  <a:lnTo>
                    <a:pt x="14492" y="10473"/>
                  </a:lnTo>
                  <a:lnTo>
                    <a:pt x="14613" y="10132"/>
                  </a:lnTo>
                  <a:lnTo>
                    <a:pt x="14735" y="9767"/>
                  </a:lnTo>
                  <a:lnTo>
                    <a:pt x="14857" y="9426"/>
                  </a:lnTo>
                  <a:lnTo>
                    <a:pt x="14930" y="9061"/>
                  </a:lnTo>
                  <a:lnTo>
                    <a:pt x="15003" y="8671"/>
                  </a:lnTo>
                  <a:lnTo>
                    <a:pt x="15052" y="8306"/>
                  </a:lnTo>
                  <a:lnTo>
                    <a:pt x="15076" y="7916"/>
                  </a:lnTo>
                  <a:lnTo>
                    <a:pt x="15076" y="7526"/>
                  </a:lnTo>
                  <a:lnTo>
                    <a:pt x="15076" y="7526"/>
                  </a:lnTo>
                  <a:lnTo>
                    <a:pt x="15052" y="6918"/>
                  </a:lnTo>
                  <a:lnTo>
                    <a:pt x="14979" y="6309"/>
                  </a:lnTo>
                  <a:lnTo>
                    <a:pt x="14857" y="5724"/>
                  </a:lnTo>
                  <a:lnTo>
                    <a:pt x="14687" y="5164"/>
                  </a:lnTo>
                  <a:lnTo>
                    <a:pt x="14492" y="4604"/>
                  </a:lnTo>
                  <a:lnTo>
                    <a:pt x="14248" y="4068"/>
                  </a:lnTo>
                  <a:lnTo>
                    <a:pt x="13956" y="3581"/>
                  </a:lnTo>
                  <a:lnTo>
                    <a:pt x="13615" y="30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6009825" y="1727425"/>
              <a:ext cx="279500" cy="279500"/>
            </a:xfrm>
            <a:custGeom>
              <a:avLst/>
              <a:gdLst/>
              <a:ahLst/>
              <a:cxnLst/>
              <a:rect l="l" t="t" r="r" b="b"/>
              <a:pathLst>
                <a:path w="11180" h="11180" fill="none" extrusionOk="0">
                  <a:moveTo>
                    <a:pt x="10181" y="2387"/>
                  </a:moveTo>
                  <a:lnTo>
                    <a:pt x="10181" y="2387"/>
                  </a:lnTo>
                  <a:lnTo>
                    <a:pt x="10400" y="2728"/>
                  </a:lnTo>
                  <a:lnTo>
                    <a:pt x="10595" y="3093"/>
                  </a:lnTo>
                  <a:lnTo>
                    <a:pt x="10766" y="3483"/>
                  </a:lnTo>
                  <a:lnTo>
                    <a:pt x="10912" y="3873"/>
                  </a:lnTo>
                  <a:lnTo>
                    <a:pt x="11034" y="4287"/>
                  </a:lnTo>
                  <a:lnTo>
                    <a:pt x="11107" y="4701"/>
                  </a:lnTo>
                  <a:lnTo>
                    <a:pt x="11180" y="5139"/>
                  </a:lnTo>
                  <a:lnTo>
                    <a:pt x="11180" y="5577"/>
                  </a:lnTo>
                  <a:lnTo>
                    <a:pt x="11180" y="5577"/>
                  </a:lnTo>
                  <a:lnTo>
                    <a:pt x="11155" y="6162"/>
                  </a:lnTo>
                  <a:lnTo>
                    <a:pt x="11082" y="6722"/>
                  </a:lnTo>
                  <a:lnTo>
                    <a:pt x="10936" y="7234"/>
                  </a:lnTo>
                  <a:lnTo>
                    <a:pt x="10741" y="7769"/>
                  </a:lnTo>
                  <a:lnTo>
                    <a:pt x="10522" y="8257"/>
                  </a:lnTo>
                  <a:lnTo>
                    <a:pt x="10230" y="8695"/>
                  </a:lnTo>
                  <a:lnTo>
                    <a:pt x="9913" y="9133"/>
                  </a:lnTo>
                  <a:lnTo>
                    <a:pt x="9548" y="9523"/>
                  </a:lnTo>
                  <a:lnTo>
                    <a:pt x="9158" y="9888"/>
                  </a:lnTo>
                  <a:lnTo>
                    <a:pt x="8720" y="10205"/>
                  </a:lnTo>
                  <a:lnTo>
                    <a:pt x="8257" y="10497"/>
                  </a:lnTo>
                  <a:lnTo>
                    <a:pt x="7770" y="10741"/>
                  </a:lnTo>
                  <a:lnTo>
                    <a:pt x="7259" y="10911"/>
                  </a:lnTo>
                  <a:lnTo>
                    <a:pt x="6723" y="11057"/>
                  </a:lnTo>
                  <a:lnTo>
                    <a:pt x="6163" y="11155"/>
                  </a:lnTo>
                  <a:lnTo>
                    <a:pt x="5603" y="11179"/>
                  </a:lnTo>
                  <a:lnTo>
                    <a:pt x="5603" y="11179"/>
                  </a:lnTo>
                  <a:lnTo>
                    <a:pt x="5018" y="11155"/>
                  </a:lnTo>
                  <a:lnTo>
                    <a:pt x="4482" y="11057"/>
                  </a:lnTo>
                  <a:lnTo>
                    <a:pt x="3946" y="10911"/>
                  </a:lnTo>
                  <a:lnTo>
                    <a:pt x="3435" y="10741"/>
                  </a:lnTo>
                  <a:lnTo>
                    <a:pt x="2948" y="10497"/>
                  </a:lnTo>
                  <a:lnTo>
                    <a:pt x="2485" y="10205"/>
                  </a:lnTo>
                  <a:lnTo>
                    <a:pt x="2047" y="9888"/>
                  </a:lnTo>
                  <a:lnTo>
                    <a:pt x="1657" y="9523"/>
                  </a:lnTo>
                  <a:lnTo>
                    <a:pt x="1292" y="9133"/>
                  </a:lnTo>
                  <a:lnTo>
                    <a:pt x="975" y="8695"/>
                  </a:lnTo>
                  <a:lnTo>
                    <a:pt x="683" y="8257"/>
                  </a:lnTo>
                  <a:lnTo>
                    <a:pt x="464" y="7769"/>
                  </a:lnTo>
                  <a:lnTo>
                    <a:pt x="269" y="7234"/>
                  </a:lnTo>
                  <a:lnTo>
                    <a:pt x="123" y="6722"/>
                  </a:lnTo>
                  <a:lnTo>
                    <a:pt x="50" y="6162"/>
                  </a:lnTo>
                  <a:lnTo>
                    <a:pt x="1" y="5577"/>
                  </a:lnTo>
                  <a:lnTo>
                    <a:pt x="1" y="5577"/>
                  </a:lnTo>
                  <a:lnTo>
                    <a:pt x="50" y="5017"/>
                  </a:lnTo>
                  <a:lnTo>
                    <a:pt x="123" y="4457"/>
                  </a:lnTo>
                  <a:lnTo>
                    <a:pt x="269" y="3921"/>
                  </a:lnTo>
                  <a:lnTo>
                    <a:pt x="464" y="3410"/>
                  </a:lnTo>
                  <a:lnTo>
                    <a:pt x="683" y="2923"/>
                  </a:lnTo>
                  <a:lnTo>
                    <a:pt x="975" y="2460"/>
                  </a:lnTo>
                  <a:lnTo>
                    <a:pt x="1292" y="2046"/>
                  </a:lnTo>
                  <a:lnTo>
                    <a:pt x="1657" y="1632"/>
                  </a:lnTo>
                  <a:lnTo>
                    <a:pt x="2047" y="1267"/>
                  </a:lnTo>
                  <a:lnTo>
                    <a:pt x="2485" y="950"/>
                  </a:lnTo>
                  <a:lnTo>
                    <a:pt x="2948" y="682"/>
                  </a:lnTo>
                  <a:lnTo>
                    <a:pt x="3435" y="439"/>
                  </a:lnTo>
                  <a:lnTo>
                    <a:pt x="3946" y="244"/>
                  </a:lnTo>
                  <a:lnTo>
                    <a:pt x="4482" y="122"/>
                  </a:lnTo>
                  <a:lnTo>
                    <a:pt x="5018" y="25"/>
                  </a:lnTo>
                  <a:lnTo>
                    <a:pt x="5603" y="0"/>
                  </a:lnTo>
                  <a:lnTo>
                    <a:pt x="5603" y="0"/>
                  </a:lnTo>
                  <a:lnTo>
                    <a:pt x="6041" y="25"/>
                  </a:lnTo>
                  <a:lnTo>
                    <a:pt x="6479" y="73"/>
                  </a:lnTo>
                  <a:lnTo>
                    <a:pt x="6893" y="146"/>
                  </a:lnTo>
                  <a:lnTo>
                    <a:pt x="7307" y="268"/>
                  </a:lnTo>
                  <a:lnTo>
                    <a:pt x="7697" y="414"/>
                  </a:lnTo>
                  <a:lnTo>
                    <a:pt x="8087" y="585"/>
                  </a:lnTo>
                  <a:lnTo>
                    <a:pt x="8452" y="780"/>
                  </a:lnTo>
                  <a:lnTo>
                    <a:pt x="8793"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6107250" y="1824850"/>
              <a:ext cx="84650" cy="84650"/>
            </a:xfrm>
            <a:custGeom>
              <a:avLst/>
              <a:gdLst/>
              <a:ahLst/>
              <a:cxnLst/>
              <a:rect l="l" t="t" r="r" b="b"/>
              <a:pathLst>
                <a:path w="3386" h="3386" fill="none" extrusionOk="0">
                  <a:moveTo>
                    <a:pt x="3362" y="1388"/>
                  </a:moveTo>
                  <a:lnTo>
                    <a:pt x="3362" y="1388"/>
                  </a:lnTo>
                  <a:lnTo>
                    <a:pt x="3386" y="1680"/>
                  </a:lnTo>
                  <a:lnTo>
                    <a:pt x="3386" y="1680"/>
                  </a:lnTo>
                  <a:lnTo>
                    <a:pt x="3386" y="1851"/>
                  </a:lnTo>
                  <a:lnTo>
                    <a:pt x="3362" y="2021"/>
                  </a:lnTo>
                  <a:lnTo>
                    <a:pt x="3313" y="2192"/>
                  </a:lnTo>
                  <a:lnTo>
                    <a:pt x="3264" y="2338"/>
                  </a:lnTo>
                  <a:lnTo>
                    <a:pt x="3191" y="2484"/>
                  </a:lnTo>
                  <a:lnTo>
                    <a:pt x="3118" y="2630"/>
                  </a:lnTo>
                  <a:lnTo>
                    <a:pt x="3021" y="2776"/>
                  </a:lnTo>
                  <a:lnTo>
                    <a:pt x="2899" y="2898"/>
                  </a:lnTo>
                  <a:lnTo>
                    <a:pt x="2777" y="2996"/>
                  </a:lnTo>
                  <a:lnTo>
                    <a:pt x="2655" y="3093"/>
                  </a:lnTo>
                  <a:lnTo>
                    <a:pt x="2509" y="3191"/>
                  </a:lnTo>
                  <a:lnTo>
                    <a:pt x="2363" y="3239"/>
                  </a:lnTo>
                  <a:lnTo>
                    <a:pt x="2217" y="3312"/>
                  </a:lnTo>
                  <a:lnTo>
                    <a:pt x="2046" y="3337"/>
                  </a:lnTo>
                  <a:lnTo>
                    <a:pt x="1876" y="3385"/>
                  </a:lnTo>
                  <a:lnTo>
                    <a:pt x="1706" y="3385"/>
                  </a:lnTo>
                  <a:lnTo>
                    <a:pt x="1706" y="3385"/>
                  </a:lnTo>
                  <a:lnTo>
                    <a:pt x="1535" y="3385"/>
                  </a:lnTo>
                  <a:lnTo>
                    <a:pt x="1365" y="3337"/>
                  </a:lnTo>
                  <a:lnTo>
                    <a:pt x="1194" y="3312"/>
                  </a:lnTo>
                  <a:lnTo>
                    <a:pt x="1048" y="3239"/>
                  </a:lnTo>
                  <a:lnTo>
                    <a:pt x="902" y="3191"/>
                  </a:lnTo>
                  <a:lnTo>
                    <a:pt x="756" y="3093"/>
                  </a:lnTo>
                  <a:lnTo>
                    <a:pt x="634" y="2996"/>
                  </a:lnTo>
                  <a:lnTo>
                    <a:pt x="512" y="2898"/>
                  </a:lnTo>
                  <a:lnTo>
                    <a:pt x="390" y="2776"/>
                  </a:lnTo>
                  <a:lnTo>
                    <a:pt x="293" y="2630"/>
                  </a:lnTo>
                  <a:lnTo>
                    <a:pt x="220" y="2484"/>
                  </a:lnTo>
                  <a:lnTo>
                    <a:pt x="147" y="2338"/>
                  </a:lnTo>
                  <a:lnTo>
                    <a:pt x="74" y="2192"/>
                  </a:lnTo>
                  <a:lnTo>
                    <a:pt x="49" y="2021"/>
                  </a:lnTo>
                  <a:lnTo>
                    <a:pt x="25" y="1851"/>
                  </a:lnTo>
                  <a:lnTo>
                    <a:pt x="1" y="1680"/>
                  </a:lnTo>
                  <a:lnTo>
                    <a:pt x="1" y="1680"/>
                  </a:lnTo>
                  <a:lnTo>
                    <a:pt x="25" y="1510"/>
                  </a:lnTo>
                  <a:lnTo>
                    <a:pt x="49" y="1340"/>
                  </a:lnTo>
                  <a:lnTo>
                    <a:pt x="74" y="1193"/>
                  </a:lnTo>
                  <a:lnTo>
                    <a:pt x="147" y="1023"/>
                  </a:lnTo>
                  <a:lnTo>
                    <a:pt x="220" y="877"/>
                  </a:lnTo>
                  <a:lnTo>
                    <a:pt x="293" y="731"/>
                  </a:lnTo>
                  <a:lnTo>
                    <a:pt x="390" y="609"/>
                  </a:lnTo>
                  <a:lnTo>
                    <a:pt x="512" y="487"/>
                  </a:lnTo>
                  <a:lnTo>
                    <a:pt x="634" y="390"/>
                  </a:lnTo>
                  <a:lnTo>
                    <a:pt x="756" y="292"/>
                  </a:lnTo>
                  <a:lnTo>
                    <a:pt x="902" y="195"/>
                  </a:lnTo>
                  <a:lnTo>
                    <a:pt x="1048" y="122"/>
                  </a:lnTo>
                  <a:lnTo>
                    <a:pt x="1194" y="73"/>
                  </a:lnTo>
                  <a:lnTo>
                    <a:pt x="1365" y="24"/>
                  </a:lnTo>
                  <a:lnTo>
                    <a:pt x="1535" y="0"/>
                  </a:lnTo>
                  <a:lnTo>
                    <a:pt x="1706" y="0"/>
                  </a:lnTo>
                  <a:lnTo>
                    <a:pt x="1706" y="0"/>
                  </a:lnTo>
                  <a:lnTo>
                    <a:pt x="1998" y="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6058550" y="1776125"/>
              <a:ext cx="182075" cy="182075"/>
            </a:xfrm>
            <a:custGeom>
              <a:avLst/>
              <a:gdLst/>
              <a:ahLst/>
              <a:cxnLst/>
              <a:rect l="l" t="t" r="r" b="b"/>
              <a:pathLst>
                <a:path w="7283" h="7283" fill="none" extrusionOk="0">
                  <a:moveTo>
                    <a:pt x="5431" y="463"/>
                  </a:moveTo>
                  <a:lnTo>
                    <a:pt x="5431" y="463"/>
                  </a:lnTo>
                  <a:lnTo>
                    <a:pt x="5042" y="269"/>
                  </a:lnTo>
                  <a:lnTo>
                    <a:pt x="4823" y="195"/>
                  </a:lnTo>
                  <a:lnTo>
                    <a:pt x="4603" y="122"/>
                  </a:lnTo>
                  <a:lnTo>
                    <a:pt x="4360" y="74"/>
                  </a:lnTo>
                  <a:lnTo>
                    <a:pt x="4141" y="25"/>
                  </a:lnTo>
                  <a:lnTo>
                    <a:pt x="3897" y="1"/>
                  </a:lnTo>
                  <a:lnTo>
                    <a:pt x="3654" y="1"/>
                  </a:lnTo>
                  <a:lnTo>
                    <a:pt x="3654" y="1"/>
                  </a:lnTo>
                  <a:lnTo>
                    <a:pt x="3288" y="25"/>
                  </a:lnTo>
                  <a:lnTo>
                    <a:pt x="2923" y="74"/>
                  </a:lnTo>
                  <a:lnTo>
                    <a:pt x="2558" y="147"/>
                  </a:lnTo>
                  <a:lnTo>
                    <a:pt x="2241" y="293"/>
                  </a:lnTo>
                  <a:lnTo>
                    <a:pt x="1924" y="439"/>
                  </a:lnTo>
                  <a:lnTo>
                    <a:pt x="1608" y="609"/>
                  </a:lnTo>
                  <a:lnTo>
                    <a:pt x="1340" y="829"/>
                  </a:lnTo>
                  <a:lnTo>
                    <a:pt x="1072" y="1072"/>
                  </a:lnTo>
                  <a:lnTo>
                    <a:pt x="828" y="1316"/>
                  </a:lnTo>
                  <a:lnTo>
                    <a:pt x="633" y="1608"/>
                  </a:lnTo>
                  <a:lnTo>
                    <a:pt x="439" y="1900"/>
                  </a:lnTo>
                  <a:lnTo>
                    <a:pt x="293" y="2217"/>
                  </a:lnTo>
                  <a:lnTo>
                    <a:pt x="171" y="2558"/>
                  </a:lnTo>
                  <a:lnTo>
                    <a:pt x="73" y="2899"/>
                  </a:lnTo>
                  <a:lnTo>
                    <a:pt x="25" y="3264"/>
                  </a:lnTo>
                  <a:lnTo>
                    <a:pt x="0" y="3629"/>
                  </a:lnTo>
                  <a:lnTo>
                    <a:pt x="0" y="3629"/>
                  </a:lnTo>
                  <a:lnTo>
                    <a:pt x="25" y="4019"/>
                  </a:lnTo>
                  <a:lnTo>
                    <a:pt x="73" y="4360"/>
                  </a:lnTo>
                  <a:lnTo>
                    <a:pt x="171" y="4725"/>
                  </a:lnTo>
                  <a:lnTo>
                    <a:pt x="293" y="5066"/>
                  </a:lnTo>
                  <a:lnTo>
                    <a:pt x="439" y="5383"/>
                  </a:lnTo>
                  <a:lnTo>
                    <a:pt x="633" y="5675"/>
                  </a:lnTo>
                  <a:lnTo>
                    <a:pt x="828" y="5943"/>
                  </a:lnTo>
                  <a:lnTo>
                    <a:pt x="1072" y="6211"/>
                  </a:lnTo>
                  <a:lnTo>
                    <a:pt x="1340" y="6455"/>
                  </a:lnTo>
                  <a:lnTo>
                    <a:pt x="1608" y="6650"/>
                  </a:lnTo>
                  <a:lnTo>
                    <a:pt x="1924" y="6844"/>
                  </a:lnTo>
                  <a:lnTo>
                    <a:pt x="2241" y="6990"/>
                  </a:lnTo>
                  <a:lnTo>
                    <a:pt x="2558" y="7112"/>
                  </a:lnTo>
                  <a:lnTo>
                    <a:pt x="2923" y="7210"/>
                  </a:lnTo>
                  <a:lnTo>
                    <a:pt x="3288" y="7258"/>
                  </a:lnTo>
                  <a:lnTo>
                    <a:pt x="3654" y="7283"/>
                  </a:lnTo>
                  <a:lnTo>
                    <a:pt x="3654" y="7283"/>
                  </a:lnTo>
                  <a:lnTo>
                    <a:pt x="4019" y="7258"/>
                  </a:lnTo>
                  <a:lnTo>
                    <a:pt x="4384" y="7210"/>
                  </a:lnTo>
                  <a:lnTo>
                    <a:pt x="4725" y="7112"/>
                  </a:lnTo>
                  <a:lnTo>
                    <a:pt x="5066" y="6990"/>
                  </a:lnTo>
                  <a:lnTo>
                    <a:pt x="5383" y="6844"/>
                  </a:lnTo>
                  <a:lnTo>
                    <a:pt x="5675" y="6650"/>
                  </a:lnTo>
                  <a:lnTo>
                    <a:pt x="5967" y="6455"/>
                  </a:lnTo>
                  <a:lnTo>
                    <a:pt x="6235" y="6211"/>
                  </a:lnTo>
                  <a:lnTo>
                    <a:pt x="6454" y="5943"/>
                  </a:lnTo>
                  <a:lnTo>
                    <a:pt x="6674" y="5675"/>
                  </a:lnTo>
                  <a:lnTo>
                    <a:pt x="6844" y="5383"/>
                  </a:lnTo>
                  <a:lnTo>
                    <a:pt x="7014" y="5066"/>
                  </a:lnTo>
                  <a:lnTo>
                    <a:pt x="7136" y="4725"/>
                  </a:lnTo>
                  <a:lnTo>
                    <a:pt x="7209" y="4360"/>
                  </a:lnTo>
                  <a:lnTo>
                    <a:pt x="7282" y="4019"/>
                  </a:lnTo>
                  <a:lnTo>
                    <a:pt x="7282" y="3629"/>
                  </a:lnTo>
                  <a:lnTo>
                    <a:pt x="7282" y="3629"/>
                  </a:lnTo>
                  <a:lnTo>
                    <a:pt x="7282" y="3386"/>
                  </a:lnTo>
                  <a:lnTo>
                    <a:pt x="7258" y="3167"/>
                  </a:lnTo>
                  <a:lnTo>
                    <a:pt x="7234" y="2923"/>
                  </a:lnTo>
                  <a:lnTo>
                    <a:pt x="7161" y="2704"/>
                  </a:lnTo>
                  <a:lnTo>
                    <a:pt x="7112" y="2485"/>
                  </a:lnTo>
                  <a:lnTo>
                    <a:pt x="7014" y="2266"/>
                  </a:lnTo>
                  <a:lnTo>
                    <a:pt x="6820" y="185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5971475" y="2001400"/>
              <a:ext cx="74925" cy="70675"/>
            </a:xfrm>
            <a:custGeom>
              <a:avLst/>
              <a:gdLst/>
              <a:ahLst/>
              <a:cxnLst/>
              <a:rect l="l" t="t" r="r" b="b"/>
              <a:pathLst>
                <a:path w="2997" h="2827" fill="none" extrusionOk="0">
                  <a:moveTo>
                    <a:pt x="1462" y="1"/>
                  </a:moveTo>
                  <a:lnTo>
                    <a:pt x="293" y="1170"/>
                  </a:lnTo>
                  <a:lnTo>
                    <a:pt x="293" y="1170"/>
                  </a:lnTo>
                  <a:lnTo>
                    <a:pt x="171" y="1316"/>
                  </a:lnTo>
                  <a:lnTo>
                    <a:pt x="74" y="1487"/>
                  </a:lnTo>
                  <a:lnTo>
                    <a:pt x="25" y="1657"/>
                  </a:lnTo>
                  <a:lnTo>
                    <a:pt x="1" y="1852"/>
                  </a:lnTo>
                  <a:lnTo>
                    <a:pt x="25" y="2047"/>
                  </a:lnTo>
                  <a:lnTo>
                    <a:pt x="74" y="2217"/>
                  </a:lnTo>
                  <a:lnTo>
                    <a:pt x="171" y="2388"/>
                  </a:lnTo>
                  <a:lnTo>
                    <a:pt x="293" y="2534"/>
                  </a:lnTo>
                  <a:lnTo>
                    <a:pt x="293" y="2534"/>
                  </a:lnTo>
                  <a:lnTo>
                    <a:pt x="439" y="2656"/>
                  </a:lnTo>
                  <a:lnTo>
                    <a:pt x="609" y="2753"/>
                  </a:lnTo>
                  <a:lnTo>
                    <a:pt x="804" y="2802"/>
                  </a:lnTo>
                  <a:lnTo>
                    <a:pt x="975" y="2826"/>
                  </a:lnTo>
                  <a:lnTo>
                    <a:pt x="975" y="2826"/>
                  </a:lnTo>
                  <a:lnTo>
                    <a:pt x="1170" y="2802"/>
                  </a:lnTo>
                  <a:lnTo>
                    <a:pt x="1340" y="2753"/>
                  </a:lnTo>
                  <a:lnTo>
                    <a:pt x="1511" y="2656"/>
                  </a:lnTo>
                  <a:lnTo>
                    <a:pt x="1681" y="2534"/>
                  </a:lnTo>
                  <a:lnTo>
                    <a:pt x="2850" y="1365"/>
                  </a:lnTo>
                  <a:lnTo>
                    <a:pt x="2850" y="1365"/>
                  </a:lnTo>
                  <a:lnTo>
                    <a:pt x="2996" y="119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6253375" y="2001400"/>
              <a:ext cx="74325" cy="70675"/>
            </a:xfrm>
            <a:custGeom>
              <a:avLst/>
              <a:gdLst/>
              <a:ahLst/>
              <a:cxnLst/>
              <a:rect l="l" t="t" r="r" b="b"/>
              <a:pathLst>
                <a:path w="2973" h="2827" fill="none" extrusionOk="0">
                  <a:moveTo>
                    <a:pt x="1" y="1194"/>
                  </a:moveTo>
                  <a:lnTo>
                    <a:pt x="1" y="1194"/>
                  </a:lnTo>
                  <a:lnTo>
                    <a:pt x="123" y="1365"/>
                  </a:lnTo>
                  <a:lnTo>
                    <a:pt x="1316" y="2534"/>
                  </a:lnTo>
                  <a:lnTo>
                    <a:pt x="1316" y="2534"/>
                  </a:lnTo>
                  <a:lnTo>
                    <a:pt x="1462" y="2656"/>
                  </a:lnTo>
                  <a:lnTo>
                    <a:pt x="1633" y="2753"/>
                  </a:lnTo>
                  <a:lnTo>
                    <a:pt x="1827" y="2802"/>
                  </a:lnTo>
                  <a:lnTo>
                    <a:pt x="1998" y="2826"/>
                  </a:lnTo>
                  <a:lnTo>
                    <a:pt x="1998" y="2826"/>
                  </a:lnTo>
                  <a:lnTo>
                    <a:pt x="2193" y="2802"/>
                  </a:lnTo>
                  <a:lnTo>
                    <a:pt x="2363" y="2753"/>
                  </a:lnTo>
                  <a:lnTo>
                    <a:pt x="2534" y="2656"/>
                  </a:lnTo>
                  <a:lnTo>
                    <a:pt x="2704" y="2534"/>
                  </a:lnTo>
                  <a:lnTo>
                    <a:pt x="2704" y="2534"/>
                  </a:lnTo>
                  <a:lnTo>
                    <a:pt x="2826" y="2388"/>
                  </a:lnTo>
                  <a:lnTo>
                    <a:pt x="2923" y="2217"/>
                  </a:lnTo>
                  <a:lnTo>
                    <a:pt x="2972" y="2047"/>
                  </a:lnTo>
                  <a:lnTo>
                    <a:pt x="2972" y="1852"/>
                  </a:lnTo>
                  <a:lnTo>
                    <a:pt x="2972" y="1657"/>
                  </a:lnTo>
                  <a:lnTo>
                    <a:pt x="2923" y="1487"/>
                  </a:lnTo>
                  <a:lnTo>
                    <a:pt x="2826" y="1316"/>
                  </a:lnTo>
                  <a:lnTo>
                    <a:pt x="2704" y="1170"/>
                  </a:lnTo>
                  <a:lnTo>
                    <a:pt x="153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6137700" y="1623900"/>
              <a:ext cx="250875" cy="255150"/>
            </a:xfrm>
            <a:custGeom>
              <a:avLst/>
              <a:gdLst/>
              <a:ahLst/>
              <a:cxnLst/>
              <a:rect l="l" t="t" r="r" b="b"/>
              <a:pathLst>
                <a:path w="10035" h="10206" fill="none" extrusionOk="0">
                  <a:moveTo>
                    <a:pt x="9718" y="2412"/>
                  </a:moveTo>
                  <a:lnTo>
                    <a:pt x="8671" y="2217"/>
                  </a:lnTo>
                  <a:lnTo>
                    <a:pt x="9694" y="1194"/>
                  </a:lnTo>
                  <a:lnTo>
                    <a:pt x="9694" y="1194"/>
                  </a:lnTo>
                  <a:lnTo>
                    <a:pt x="9767" y="1121"/>
                  </a:lnTo>
                  <a:lnTo>
                    <a:pt x="9815" y="1024"/>
                  </a:lnTo>
                  <a:lnTo>
                    <a:pt x="9840" y="951"/>
                  </a:lnTo>
                  <a:lnTo>
                    <a:pt x="9840" y="853"/>
                  </a:lnTo>
                  <a:lnTo>
                    <a:pt x="9840" y="756"/>
                  </a:lnTo>
                  <a:lnTo>
                    <a:pt x="9815" y="658"/>
                  </a:lnTo>
                  <a:lnTo>
                    <a:pt x="9767" y="585"/>
                  </a:lnTo>
                  <a:lnTo>
                    <a:pt x="9694" y="512"/>
                  </a:lnTo>
                  <a:lnTo>
                    <a:pt x="9694" y="512"/>
                  </a:lnTo>
                  <a:lnTo>
                    <a:pt x="9621" y="439"/>
                  </a:lnTo>
                  <a:lnTo>
                    <a:pt x="9548" y="391"/>
                  </a:lnTo>
                  <a:lnTo>
                    <a:pt x="9450" y="366"/>
                  </a:lnTo>
                  <a:lnTo>
                    <a:pt x="9353" y="366"/>
                  </a:lnTo>
                  <a:lnTo>
                    <a:pt x="9255" y="366"/>
                  </a:lnTo>
                  <a:lnTo>
                    <a:pt x="9182" y="391"/>
                  </a:lnTo>
                  <a:lnTo>
                    <a:pt x="9085" y="439"/>
                  </a:lnTo>
                  <a:lnTo>
                    <a:pt x="9012" y="512"/>
                  </a:lnTo>
                  <a:lnTo>
                    <a:pt x="7867" y="1657"/>
                  </a:lnTo>
                  <a:lnTo>
                    <a:pt x="7867" y="1657"/>
                  </a:lnTo>
                  <a:lnTo>
                    <a:pt x="7818" y="1487"/>
                  </a:lnTo>
                  <a:lnTo>
                    <a:pt x="7599" y="317"/>
                  </a:lnTo>
                  <a:lnTo>
                    <a:pt x="7599" y="317"/>
                  </a:lnTo>
                  <a:lnTo>
                    <a:pt x="7575" y="196"/>
                  </a:lnTo>
                  <a:lnTo>
                    <a:pt x="7526" y="98"/>
                  </a:lnTo>
                  <a:lnTo>
                    <a:pt x="7477" y="50"/>
                  </a:lnTo>
                  <a:lnTo>
                    <a:pt x="7404" y="1"/>
                  </a:lnTo>
                  <a:lnTo>
                    <a:pt x="7331" y="1"/>
                  </a:lnTo>
                  <a:lnTo>
                    <a:pt x="7234" y="25"/>
                  </a:lnTo>
                  <a:lnTo>
                    <a:pt x="7161" y="74"/>
                  </a:lnTo>
                  <a:lnTo>
                    <a:pt x="7063" y="147"/>
                  </a:lnTo>
                  <a:lnTo>
                    <a:pt x="5432" y="1754"/>
                  </a:lnTo>
                  <a:lnTo>
                    <a:pt x="5432" y="1754"/>
                  </a:lnTo>
                  <a:lnTo>
                    <a:pt x="5358" y="1852"/>
                  </a:lnTo>
                  <a:lnTo>
                    <a:pt x="5285" y="1974"/>
                  </a:lnTo>
                  <a:lnTo>
                    <a:pt x="5212" y="2120"/>
                  </a:lnTo>
                  <a:lnTo>
                    <a:pt x="5164" y="2242"/>
                  </a:lnTo>
                  <a:lnTo>
                    <a:pt x="5139" y="2388"/>
                  </a:lnTo>
                  <a:lnTo>
                    <a:pt x="5115" y="2534"/>
                  </a:lnTo>
                  <a:lnTo>
                    <a:pt x="5115" y="2680"/>
                  </a:lnTo>
                  <a:lnTo>
                    <a:pt x="5115" y="2802"/>
                  </a:lnTo>
                  <a:lnTo>
                    <a:pt x="5334" y="3971"/>
                  </a:lnTo>
                  <a:lnTo>
                    <a:pt x="5334" y="3971"/>
                  </a:lnTo>
                  <a:lnTo>
                    <a:pt x="5383" y="4141"/>
                  </a:lnTo>
                  <a:lnTo>
                    <a:pt x="147" y="9378"/>
                  </a:lnTo>
                  <a:lnTo>
                    <a:pt x="147" y="9378"/>
                  </a:lnTo>
                  <a:lnTo>
                    <a:pt x="73" y="9451"/>
                  </a:lnTo>
                  <a:lnTo>
                    <a:pt x="25" y="9548"/>
                  </a:lnTo>
                  <a:lnTo>
                    <a:pt x="0" y="9645"/>
                  </a:lnTo>
                  <a:lnTo>
                    <a:pt x="0" y="9718"/>
                  </a:lnTo>
                  <a:lnTo>
                    <a:pt x="0" y="9816"/>
                  </a:lnTo>
                  <a:lnTo>
                    <a:pt x="25" y="9913"/>
                  </a:lnTo>
                  <a:lnTo>
                    <a:pt x="73" y="9986"/>
                  </a:lnTo>
                  <a:lnTo>
                    <a:pt x="147" y="10059"/>
                  </a:lnTo>
                  <a:lnTo>
                    <a:pt x="147" y="10059"/>
                  </a:lnTo>
                  <a:lnTo>
                    <a:pt x="220" y="10133"/>
                  </a:lnTo>
                  <a:lnTo>
                    <a:pt x="293" y="10181"/>
                  </a:lnTo>
                  <a:lnTo>
                    <a:pt x="390" y="10206"/>
                  </a:lnTo>
                  <a:lnTo>
                    <a:pt x="488" y="10206"/>
                  </a:lnTo>
                  <a:lnTo>
                    <a:pt x="488" y="10206"/>
                  </a:lnTo>
                  <a:lnTo>
                    <a:pt x="585" y="10206"/>
                  </a:lnTo>
                  <a:lnTo>
                    <a:pt x="658" y="10181"/>
                  </a:lnTo>
                  <a:lnTo>
                    <a:pt x="755" y="10133"/>
                  </a:lnTo>
                  <a:lnTo>
                    <a:pt x="828" y="10059"/>
                  </a:lnTo>
                  <a:lnTo>
                    <a:pt x="6187" y="4726"/>
                  </a:lnTo>
                  <a:lnTo>
                    <a:pt x="7234" y="4896"/>
                  </a:lnTo>
                  <a:lnTo>
                    <a:pt x="7234" y="4896"/>
                  </a:lnTo>
                  <a:lnTo>
                    <a:pt x="7356" y="4921"/>
                  </a:lnTo>
                  <a:lnTo>
                    <a:pt x="7502" y="4921"/>
                  </a:lnTo>
                  <a:lnTo>
                    <a:pt x="7624" y="4896"/>
                  </a:lnTo>
                  <a:lnTo>
                    <a:pt x="7770" y="4848"/>
                  </a:lnTo>
                  <a:lnTo>
                    <a:pt x="7916" y="4799"/>
                  </a:lnTo>
                  <a:lnTo>
                    <a:pt x="8038" y="4750"/>
                  </a:lnTo>
                  <a:lnTo>
                    <a:pt x="8159" y="4677"/>
                  </a:lnTo>
                  <a:lnTo>
                    <a:pt x="8257" y="4580"/>
                  </a:lnTo>
                  <a:lnTo>
                    <a:pt x="9889" y="2948"/>
                  </a:lnTo>
                  <a:lnTo>
                    <a:pt x="9889" y="2948"/>
                  </a:lnTo>
                  <a:lnTo>
                    <a:pt x="9962" y="2875"/>
                  </a:lnTo>
                  <a:lnTo>
                    <a:pt x="10010" y="2777"/>
                  </a:lnTo>
                  <a:lnTo>
                    <a:pt x="10035" y="2704"/>
                  </a:lnTo>
                  <a:lnTo>
                    <a:pt x="10010" y="2607"/>
                  </a:lnTo>
                  <a:lnTo>
                    <a:pt x="9986" y="2558"/>
                  </a:lnTo>
                  <a:lnTo>
                    <a:pt x="9913" y="2485"/>
                  </a:lnTo>
                  <a:lnTo>
                    <a:pt x="9815" y="2436"/>
                  </a:lnTo>
                  <a:lnTo>
                    <a:pt x="9718" y="2412"/>
                  </a:lnTo>
                  <a:lnTo>
                    <a:pt x="9718" y="241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8" name="Google Shape;1138;p40"/>
          <p:cNvGrpSpPr/>
          <p:nvPr/>
        </p:nvGrpSpPr>
        <p:grpSpPr>
          <a:xfrm>
            <a:off x="5415659" y="1502386"/>
            <a:ext cx="383835" cy="363369"/>
            <a:chOff x="6618700" y="1635475"/>
            <a:chExt cx="456675" cy="432325"/>
          </a:xfrm>
        </p:grpSpPr>
        <p:sp>
          <p:nvSpPr>
            <p:cNvPr id="1139" name="Google Shape;1139;p40"/>
            <p:cNvSpPr/>
            <p:nvPr/>
          </p:nvSpPr>
          <p:spPr>
            <a:xfrm>
              <a:off x="6663775" y="1904000"/>
              <a:ext cx="117525" cy="163800"/>
            </a:xfrm>
            <a:custGeom>
              <a:avLst/>
              <a:gdLst/>
              <a:ahLst/>
              <a:cxnLst/>
              <a:rect l="l" t="t" r="r" b="b"/>
              <a:pathLst>
                <a:path w="4701" h="6552" fill="none" extrusionOk="0">
                  <a:moveTo>
                    <a:pt x="0" y="0"/>
                  </a:moveTo>
                  <a:lnTo>
                    <a:pt x="512" y="6016"/>
                  </a:lnTo>
                  <a:lnTo>
                    <a:pt x="512" y="6016"/>
                  </a:lnTo>
                  <a:lnTo>
                    <a:pt x="536" y="6138"/>
                  </a:lnTo>
                  <a:lnTo>
                    <a:pt x="585" y="6235"/>
                  </a:lnTo>
                  <a:lnTo>
                    <a:pt x="633" y="6332"/>
                  </a:lnTo>
                  <a:lnTo>
                    <a:pt x="706" y="6406"/>
                  </a:lnTo>
                  <a:lnTo>
                    <a:pt x="804" y="6454"/>
                  </a:lnTo>
                  <a:lnTo>
                    <a:pt x="877" y="6503"/>
                  </a:lnTo>
                  <a:lnTo>
                    <a:pt x="999" y="6552"/>
                  </a:lnTo>
                  <a:lnTo>
                    <a:pt x="1096" y="6552"/>
                  </a:lnTo>
                  <a:lnTo>
                    <a:pt x="4116" y="6552"/>
                  </a:lnTo>
                  <a:lnTo>
                    <a:pt x="4116" y="6552"/>
                  </a:lnTo>
                  <a:lnTo>
                    <a:pt x="4238" y="6527"/>
                  </a:lnTo>
                  <a:lnTo>
                    <a:pt x="4360" y="6503"/>
                  </a:lnTo>
                  <a:lnTo>
                    <a:pt x="4457" y="6430"/>
                  </a:lnTo>
                  <a:lnTo>
                    <a:pt x="4554" y="6332"/>
                  </a:lnTo>
                  <a:lnTo>
                    <a:pt x="4554" y="6332"/>
                  </a:lnTo>
                  <a:lnTo>
                    <a:pt x="4628" y="6235"/>
                  </a:lnTo>
                  <a:lnTo>
                    <a:pt x="4676" y="6113"/>
                  </a:lnTo>
                  <a:lnTo>
                    <a:pt x="4701" y="5991"/>
                  </a:lnTo>
                  <a:lnTo>
                    <a:pt x="4676" y="5845"/>
                  </a:lnTo>
                  <a:lnTo>
                    <a:pt x="3678" y="9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7046125" y="1775525"/>
              <a:ext cx="29250" cy="99275"/>
            </a:xfrm>
            <a:custGeom>
              <a:avLst/>
              <a:gdLst/>
              <a:ahLst/>
              <a:cxnLst/>
              <a:rect l="l" t="t" r="r" b="b"/>
              <a:pathLst>
                <a:path w="1170" h="3971" fill="none" extrusionOk="0">
                  <a:moveTo>
                    <a:pt x="1" y="3970"/>
                  </a:moveTo>
                  <a:lnTo>
                    <a:pt x="1" y="3970"/>
                  </a:lnTo>
                  <a:lnTo>
                    <a:pt x="245" y="3824"/>
                  </a:lnTo>
                  <a:lnTo>
                    <a:pt x="488" y="3629"/>
                  </a:lnTo>
                  <a:lnTo>
                    <a:pt x="683" y="3410"/>
                  </a:lnTo>
                  <a:lnTo>
                    <a:pt x="853" y="3166"/>
                  </a:lnTo>
                  <a:lnTo>
                    <a:pt x="1000" y="2898"/>
                  </a:lnTo>
                  <a:lnTo>
                    <a:pt x="1097" y="2606"/>
                  </a:lnTo>
                  <a:lnTo>
                    <a:pt x="1170" y="2314"/>
                  </a:lnTo>
                  <a:lnTo>
                    <a:pt x="1170" y="1997"/>
                  </a:lnTo>
                  <a:lnTo>
                    <a:pt x="1170" y="1997"/>
                  </a:lnTo>
                  <a:lnTo>
                    <a:pt x="1170" y="1681"/>
                  </a:lnTo>
                  <a:lnTo>
                    <a:pt x="1097" y="1364"/>
                  </a:lnTo>
                  <a:lnTo>
                    <a:pt x="1000" y="1096"/>
                  </a:lnTo>
                  <a:lnTo>
                    <a:pt x="853" y="828"/>
                  </a:lnTo>
                  <a:lnTo>
                    <a:pt x="683" y="585"/>
                  </a:lnTo>
                  <a:lnTo>
                    <a:pt x="488" y="366"/>
                  </a:lnTo>
                  <a:lnTo>
                    <a:pt x="245" y="171"/>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6618700" y="1751775"/>
              <a:ext cx="96850" cy="146750"/>
            </a:xfrm>
            <a:custGeom>
              <a:avLst/>
              <a:gdLst/>
              <a:ahLst/>
              <a:cxnLst/>
              <a:rect l="l" t="t" r="r" b="b"/>
              <a:pathLst>
                <a:path w="3874" h="5870" fill="none" extrusionOk="0">
                  <a:moveTo>
                    <a:pt x="3873" y="0"/>
                  </a:moveTo>
                  <a:lnTo>
                    <a:pt x="3873" y="0"/>
                  </a:lnTo>
                  <a:lnTo>
                    <a:pt x="2704" y="0"/>
                  </a:lnTo>
                  <a:lnTo>
                    <a:pt x="1730" y="0"/>
                  </a:lnTo>
                  <a:lnTo>
                    <a:pt x="1730" y="0"/>
                  </a:lnTo>
                  <a:lnTo>
                    <a:pt x="1560" y="25"/>
                  </a:lnTo>
                  <a:lnTo>
                    <a:pt x="1413" y="49"/>
                  </a:lnTo>
                  <a:lnTo>
                    <a:pt x="1243" y="98"/>
                  </a:lnTo>
                  <a:lnTo>
                    <a:pt x="1097" y="147"/>
                  </a:lnTo>
                  <a:lnTo>
                    <a:pt x="926" y="244"/>
                  </a:lnTo>
                  <a:lnTo>
                    <a:pt x="780" y="317"/>
                  </a:lnTo>
                  <a:lnTo>
                    <a:pt x="658" y="439"/>
                  </a:lnTo>
                  <a:lnTo>
                    <a:pt x="537" y="536"/>
                  </a:lnTo>
                  <a:lnTo>
                    <a:pt x="415" y="682"/>
                  </a:lnTo>
                  <a:lnTo>
                    <a:pt x="293" y="804"/>
                  </a:lnTo>
                  <a:lnTo>
                    <a:pt x="220" y="950"/>
                  </a:lnTo>
                  <a:lnTo>
                    <a:pt x="147" y="1096"/>
                  </a:lnTo>
                  <a:lnTo>
                    <a:pt x="74" y="1267"/>
                  </a:lnTo>
                  <a:lnTo>
                    <a:pt x="25" y="1437"/>
                  </a:lnTo>
                  <a:lnTo>
                    <a:pt x="1" y="1583"/>
                  </a:lnTo>
                  <a:lnTo>
                    <a:pt x="1" y="1754"/>
                  </a:lnTo>
                  <a:lnTo>
                    <a:pt x="1" y="4092"/>
                  </a:lnTo>
                  <a:lnTo>
                    <a:pt x="1" y="4092"/>
                  </a:lnTo>
                  <a:lnTo>
                    <a:pt x="1" y="4263"/>
                  </a:lnTo>
                  <a:lnTo>
                    <a:pt x="25" y="4433"/>
                  </a:lnTo>
                  <a:lnTo>
                    <a:pt x="74" y="4579"/>
                  </a:lnTo>
                  <a:lnTo>
                    <a:pt x="147" y="4750"/>
                  </a:lnTo>
                  <a:lnTo>
                    <a:pt x="220" y="4896"/>
                  </a:lnTo>
                  <a:lnTo>
                    <a:pt x="293" y="5042"/>
                  </a:lnTo>
                  <a:lnTo>
                    <a:pt x="415" y="5188"/>
                  </a:lnTo>
                  <a:lnTo>
                    <a:pt x="537" y="5310"/>
                  </a:lnTo>
                  <a:lnTo>
                    <a:pt x="658" y="5407"/>
                  </a:lnTo>
                  <a:lnTo>
                    <a:pt x="780" y="5529"/>
                  </a:lnTo>
                  <a:lnTo>
                    <a:pt x="926" y="5626"/>
                  </a:lnTo>
                  <a:lnTo>
                    <a:pt x="1097" y="5699"/>
                  </a:lnTo>
                  <a:lnTo>
                    <a:pt x="1243" y="5748"/>
                  </a:lnTo>
                  <a:lnTo>
                    <a:pt x="1413" y="5797"/>
                  </a:lnTo>
                  <a:lnTo>
                    <a:pt x="1560" y="5821"/>
                  </a:lnTo>
                  <a:lnTo>
                    <a:pt x="1730" y="5846"/>
                  </a:lnTo>
                  <a:lnTo>
                    <a:pt x="1730" y="5846"/>
                  </a:lnTo>
                  <a:lnTo>
                    <a:pt x="2704" y="5846"/>
                  </a:lnTo>
                  <a:lnTo>
                    <a:pt x="3873" y="587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6721600" y="1660450"/>
              <a:ext cx="278900" cy="329425"/>
            </a:xfrm>
            <a:custGeom>
              <a:avLst/>
              <a:gdLst/>
              <a:ahLst/>
              <a:cxnLst/>
              <a:rect l="l" t="t" r="r" b="b"/>
              <a:pathLst>
                <a:path w="11156" h="13177" fill="none" extrusionOk="0">
                  <a:moveTo>
                    <a:pt x="11155" y="0"/>
                  </a:moveTo>
                  <a:lnTo>
                    <a:pt x="11155" y="0"/>
                  </a:lnTo>
                  <a:lnTo>
                    <a:pt x="10766" y="317"/>
                  </a:lnTo>
                  <a:lnTo>
                    <a:pt x="10352" y="609"/>
                  </a:lnTo>
                  <a:lnTo>
                    <a:pt x="9938" y="901"/>
                  </a:lnTo>
                  <a:lnTo>
                    <a:pt x="9524" y="1169"/>
                  </a:lnTo>
                  <a:lnTo>
                    <a:pt x="9085" y="1413"/>
                  </a:lnTo>
                  <a:lnTo>
                    <a:pt x="8671" y="1632"/>
                  </a:lnTo>
                  <a:lnTo>
                    <a:pt x="7843" y="2046"/>
                  </a:lnTo>
                  <a:lnTo>
                    <a:pt x="7015" y="2387"/>
                  </a:lnTo>
                  <a:lnTo>
                    <a:pt x="6211" y="2679"/>
                  </a:lnTo>
                  <a:lnTo>
                    <a:pt x="5456" y="2898"/>
                  </a:lnTo>
                  <a:lnTo>
                    <a:pt x="4774" y="3093"/>
                  </a:lnTo>
                  <a:lnTo>
                    <a:pt x="4774" y="3093"/>
                  </a:lnTo>
                  <a:lnTo>
                    <a:pt x="4239" y="3215"/>
                  </a:lnTo>
                  <a:lnTo>
                    <a:pt x="3678" y="3312"/>
                  </a:lnTo>
                  <a:lnTo>
                    <a:pt x="3070" y="3410"/>
                  </a:lnTo>
                  <a:lnTo>
                    <a:pt x="2461" y="3459"/>
                  </a:lnTo>
                  <a:lnTo>
                    <a:pt x="1219" y="3580"/>
                  </a:lnTo>
                  <a:lnTo>
                    <a:pt x="1" y="3629"/>
                  </a:lnTo>
                  <a:lnTo>
                    <a:pt x="1" y="9523"/>
                  </a:lnTo>
                  <a:lnTo>
                    <a:pt x="1" y="9523"/>
                  </a:lnTo>
                  <a:lnTo>
                    <a:pt x="1219" y="9596"/>
                  </a:lnTo>
                  <a:lnTo>
                    <a:pt x="2461" y="9693"/>
                  </a:lnTo>
                  <a:lnTo>
                    <a:pt x="3070" y="9767"/>
                  </a:lnTo>
                  <a:lnTo>
                    <a:pt x="3678" y="9840"/>
                  </a:lnTo>
                  <a:lnTo>
                    <a:pt x="4239" y="9937"/>
                  </a:lnTo>
                  <a:lnTo>
                    <a:pt x="4774" y="10059"/>
                  </a:lnTo>
                  <a:lnTo>
                    <a:pt x="4774" y="10059"/>
                  </a:lnTo>
                  <a:lnTo>
                    <a:pt x="5456" y="10254"/>
                  </a:lnTo>
                  <a:lnTo>
                    <a:pt x="6211" y="10497"/>
                  </a:lnTo>
                  <a:lnTo>
                    <a:pt x="7015" y="10765"/>
                  </a:lnTo>
                  <a:lnTo>
                    <a:pt x="7843" y="11130"/>
                  </a:lnTo>
                  <a:lnTo>
                    <a:pt x="8671" y="11520"/>
                  </a:lnTo>
                  <a:lnTo>
                    <a:pt x="9085" y="11764"/>
                  </a:lnTo>
                  <a:lnTo>
                    <a:pt x="9524" y="12007"/>
                  </a:lnTo>
                  <a:lnTo>
                    <a:pt x="9938" y="12251"/>
                  </a:lnTo>
                  <a:lnTo>
                    <a:pt x="10352" y="12543"/>
                  </a:lnTo>
                  <a:lnTo>
                    <a:pt x="10766" y="12835"/>
                  </a:lnTo>
                  <a:lnTo>
                    <a:pt x="11155" y="1317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7006550" y="1635475"/>
              <a:ext cx="34750" cy="378750"/>
            </a:xfrm>
            <a:custGeom>
              <a:avLst/>
              <a:gdLst/>
              <a:ahLst/>
              <a:cxnLst/>
              <a:rect l="l" t="t" r="r" b="b"/>
              <a:pathLst>
                <a:path w="1390" h="15150" fill="none" extrusionOk="0">
                  <a:moveTo>
                    <a:pt x="1024" y="49"/>
                  </a:moveTo>
                  <a:lnTo>
                    <a:pt x="1024" y="49"/>
                  </a:lnTo>
                  <a:lnTo>
                    <a:pt x="902" y="1"/>
                  </a:lnTo>
                  <a:lnTo>
                    <a:pt x="805" y="1"/>
                  </a:lnTo>
                  <a:lnTo>
                    <a:pt x="805" y="1"/>
                  </a:lnTo>
                  <a:lnTo>
                    <a:pt x="683" y="1"/>
                  </a:lnTo>
                  <a:lnTo>
                    <a:pt x="585" y="49"/>
                  </a:lnTo>
                  <a:lnTo>
                    <a:pt x="464" y="98"/>
                  </a:lnTo>
                  <a:lnTo>
                    <a:pt x="391" y="171"/>
                  </a:lnTo>
                  <a:lnTo>
                    <a:pt x="391" y="171"/>
                  </a:lnTo>
                  <a:lnTo>
                    <a:pt x="1" y="536"/>
                  </a:lnTo>
                  <a:lnTo>
                    <a:pt x="1" y="14638"/>
                  </a:lnTo>
                  <a:lnTo>
                    <a:pt x="1" y="14638"/>
                  </a:lnTo>
                  <a:lnTo>
                    <a:pt x="391" y="14979"/>
                  </a:lnTo>
                  <a:lnTo>
                    <a:pt x="391" y="14979"/>
                  </a:lnTo>
                  <a:lnTo>
                    <a:pt x="464" y="15052"/>
                  </a:lnTo>
                  <a:lnTo>
                    <a:pt x="585" y="15101"/>
                  </a:lnTo>
                  <a:lnTo>
                    <a:pt x="683" y="15149"/>
                  </a:lnTo>
                  <a:lnTo>
                    <a:pt x="805" y="15149"/>
                  </a:lnTo>
                  <a:lnTo>
                    <a:pt x="805" y="15149"/>
                  </a:lnTo>
                  <a:lnTo>
                    <a:pt x="902" y="15149"/>
                  </a:lnTo>
                  <a:lnTo>
                    <a:pt x="1024" y="15101"/>
                  </a:lnTo>
                  <a:lnTo>
                    <a:pt x="1024" y="15101"/>
                  </a:lnTo>
                  <a:lnTo>
                    <a:pt x="1170" y="15028"/>
                  </a:lnTo>
                  <a:lnTo>
                    <a:pt x="1292" y="14906"/>
                  </a:lnTo>
                  <a:lnTo>
                    <a:pt x="1365" y="14735"/>
                  </a:lnTo>
                  <a:lnTo>
                    <a:pt x="1389" y="14565"/>
                  </a:lnTo>
                  <a:lnTo>
                    <a:pt x="1389" y="585"/>
                  </a:lnTo>
                  <a:lnTo>
                    <a:pt x="1389" y="585"/>
                  </a:lnTo>
                  <a:lnTo>
                    <a:pt x="1365" y="415"/>
                  </a:lnTo>
                  <a:lnTo>
                    <a:pt x="1292" y="269"/>
                  </a:lnTo>
                  <a:lnTo>
                    <a:pt x="1170" y="122"/>
                  </a:lnTo>
                  <a:lnTo>
                    <a:pt x="1024" y="49"/>
                  </a:lnTo>
                  <a:lnTo>
                    <a:pt x="1024"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40"/>
          <p:cNvGrpSpPr/>
          <p:nvPr/>
        </p:nvGrpSpPr>
        <p:grpSpPr>
          <a:xfrm>
            <a:off x="370747" y="2085798"/>
            <a:ext cx="304009" cy="326513"/>
            <a:chOff x="616425" y="2329600"/>
            <a:chExt cx="361700" cy="388475"/>
          </a:xfrm>
        </p:grpSpPr>
        <p:sp>
          <p:nvSpPr>
            <p:cNvPr id="1145" name="Google Shape;1145;p40"/>
            <p:cNvSpPr/>
            <p:nvPr/>
          </p:nvSpPr>
          <p:spPr>
            <a:xfrm>
              <a:off x="616425" y="2329600"/>
              <a:ext cx="361700" cy="388475"/>
            </a:xfrm>
            <a:custGeom>
              <a:avLst/>
              <a:gdLst/>
              <a:ahLst/>
              <a:cxnLst/>
              <a:rect l="l" t="t" r="r" b="b"/>
              <a:pathLst>
                <a:path w="14468" h="15539" fill="none" extrusionOk="0">
                  <a:moveTo>
                    <a:pt x="14273" y="13030"/>
                  </a:moveTo>
                  <a:lnTo>
                    <a:pt x="9621" y="6479"/>
                  </a:lnTo>
                  <a:lnTo>
                    <a:pt x="9621" y="2338"/>
                  </a:lnTo>
                  <a:lnTo>
                    <a:pt x="10303" y="1656"/>
                  </a:lnTo>
                  <a:lnTo>
                    <a:pt x="10303" y="1656"/>
                  </a:lnTo>
                  <a:lnTo>
                    <a:pt x="10400" y="1559"/>
                  </a:lnTo>
                  <a:lnTo>
                    <a:pt x="10474" y="1437"/>
                  </a:lnTo>
                  <a:lnTo>
                    <a:pt x="10522" y="1291"/>
                  </a:lnTo>
                  <a:lnTo>
                    <a:pt x="10571" y="1169"/>
                  </a:lnTo>
                  <a:lnTo>
                    <a:pt x="10571" y="1023"/>
                  </a:lnTo>
                  <a:lnTo>
                    <a:pt x="10571" y="877"/>
                  </a:lnTo>
                  <a:lnTo>
                    <a:pt x="10547" y="731"/>
                  </a:lnTo>
                  <a:lnTo>
                    <a:pt x="10498" y="609"/>
                  </a:lnTo>
                  <a:lnTo>
                    <a:pt x="10498" y="609"/>
                  </a:lnTo>
                  <a:lnTo>
                    <a:pt x="10449" y="463"/>
                  </a:lnTo>
                  <a:lnTo>
                    <a:pt x="10352" y="366"/>
                  </a:lnTo>
                  <a:lnTo>
                    <a:pt x="10254" y="244"/>
                  </a:lnTo>
                  <a:lnTo>
                    <a:pt x="10157" y="171"/>
                  </a:lnTo>
                  <a:lnTo>
                    <a:pt x="10035" y="98"/>
                  </a:lnTo>
                  <a:lnTo>
                    <a:pt x="9889" y="49"/>
                  </a:lnTo>
                  <a:lnTo>
                    <a:pt x="9767" y="25"/>
                  </a:lnTo>
                  <a:lnTo>
                    <a:pt x="9621" y="0"/>
                  </a:lnTo>
                  <a:lnTo>
                    <a:pt x="4848" y="0"/>
                  </a:lnTo>
                  <a:lnTo>
                    <a:pt x="4848" y="0"/>
                  </a:lnTo>
                  <a:lnTo>
                    <a:pt x="4701" y="25"/>
                  </a:lnTo>
                  <a:lnTo>
                    <a:pt x="4580" y="49"/>
                  </a:lnTo>
                  <a:lnTo>
                    <a:pt x="4433" y="98"/>
                  </a:lnTo>
                  <a:lnTo>
                    <a:pt x="4312" y="171"/>
                  </a:lnTo>
                  <a:lnTo>
                    <a:pt x="4214" y="244"/>
                  </a:lnTo>
                  <a:lnTo>
                    <a:pt x="4117" y="366"/>
                  </a:lnTo>
                  <a:lnTo>
                    <a:pt x="4019" y="463"/>
                  </a:lnTo>
                  <a:lnTo>
                    <a:pt x="3971" y="609"/>
                  </a:lnTo>
                  <a:lnTo>
                    <a:pt x="3971" y="609"/>
                  </a:lnTo>
                  <a:lnTo>
                    <a:pt x="3922" y="731"/>
                  </a:lnTo>
                  <a:lnTo>
                    <a:pt x="3898" y="877"/>
                  </a:lnTo>
                  <a:lnTo>
                    <a:pt x="3898" y="1023"/>
                  </a:lnTo>
                  <a:lnTo>
                    <a:pt x="3898" y="1169"/>
                  </a:lnTo>
                  <a:lnTo>
                    <a:pt x="3946" y="1291"/>
                  </a:lnTo>
                  <a:lnTo>
                    <a:pt x="3995" y="1437"/>
                  </a:lnTo>
                  <a:lnTo>
                    <a:pt x="4068" y="1559"/>
                  </a:lnTo>
                  <a:lnTo>
                    <a:pt x="4166" y="1656"/>
                  </a:lnTo>
                  <a:lnTo>
                    <a:pt x="4848" y="2338"/>
                  </a:lnTo>
                  <a:lnTo>
                    <a:pt x="4848" y="6479"/>
                  </a:lnTo>
                  <a:lnTo>
                    <a:pt x="196" y="13030"/>
                  </a:lnTo>
                  <a:lnTo>
                    <a:pt x="196" y="13030"/>
                  </a:lnTo>
                  <a:lnTo>
                    <a:pt x="123" y="13152"/>
                  </a:lnTo>
                  <a:lnTo>
                    <a:pt x="50" y="13274"/>
                  </a:lnTo>
                  <a:lnTo>
                    <a:pt x="25" y="13395"/>
                  </a:lnTo>
                  <a:lnTo>
                    <a:pt x="1" y="13517"/>
                  </a:lnTo>
                  <a:lnTo>
                    <a:pt x="1" y="13639"/>
                  </a:lnTo>
                  <a:lnTo>
                    <a:pt x="25" y="13785"/>
                  </a:lnTo>
                  <a:lnTo>
                    <a:pt x="50" y="13907"/>
                  </a:lnTo>
                  <a:lnTo>
                    <a:pt x="98" y="14029"/>
                  </a:lnTo>
                  <a:lnTo>
                    <a:pt x="585" y="15003"/>
                  </a:lnTo>
                  <a:lnTo>
                    <a:pt x="585" y="15003"/>
                  </a:lnTo>
                  <a:lnTo>
                    <a:pt x="658" y="15125"/>
                  </a:lnTo>
                  <a:lnTo>
                    <a:pt x="756" y="15222"/>
                  </a:lnTo>
                  <a:lnTo>
                    <a:pt x="829" y="15320"/>
                  </a:lnTo>
                  <a:lnTo>
                    <a:pt x="951" y="15393"/>
                  </a:lnTo>
                  <a:lnTo>
                    <a:pt x="1073" y="15441"/>
                  </a:lnTo>
                  <a:lnTo>
                    <a:pt x="1194" y="15490"/>
                  </a:lnTo>
                  <a:lnTo>
                    <a:pt x="1316" y="15539"/>
                  </a:lnTo>
                  <a:lnTo>
                    <a:pt x="1462" y="15539"/>
                  </a:lnTo>
                  <a:lnTo>
                    <a:pt x="13006" y="15539"/>
                  </a:lnTo>
                  <a:lnTo>
                    <a:pt x="13006" y="15539"/>
                  </a:lnTo>
                  <a:lnTo>
                    <a:pt x="13153" y="15539"/>
                  </a:lnTo>
                  <a:lnTo>
                    <a:pt x="13274" y="15490"/>
                  </a:lnTo>
                  <a:lnTo>
                    <a:pt x="13396" y="15441"/>
                  </a:lnTo>
                  <a:lnTo>
                    <a:pt x="13518" y="15393"/>
                  </a:lnTo>
                  <a:lnTo>
                    <a:pt x="13640" y="15320"/>
                  </a:lnTo>
                  <a:lnTo>
                    <a:pt x="13713" y="15222"/>
                  </a:lnTo>
                  <a:lnTo>
                    <a:pt x="13810" y="15125"/>
                  </a:lnTo>
                  <a:lnTo>
                    <a:pt x="13883" y="15003"/>
                  </a:lnTo>
                  <a:lnTo>
                    <a:pt x="14370" y="14029"/>
                  </a:lnTo>
                  <a:lnTo>
                    <a:pt x="14370" y="14029"/>
                  </a:lnTo>
                  <a:lnTo>
                    <a:pt x="14419" y="13907"/>
                  </a:lnTo>
                  <a:lnTo>
                    <a:pt x="14443" y="13785"/>
                  </a:lnTo>
                  <a:lnTo>
                    <a:pt x="14468" y="13639"/>
                  </a:lnTo>
                  <a:lnTo>
                    <a:pt x="14468" y="13517"/>
                  </a:lnTo>
                  <a:lnTo>
                    <a:pt x="14443" y="13395"/>
                  </a:lnTo>
                  <a:lnTo>
                    <a:pt x="14419" y="13274"/>
                  </a:lnTo>
                  <a:lnTo>
                    <a:pt x="14346" y="13152"/>
                  </a:lnTo>
                  <a:lnTo>
                    <a:pt x="14273" y="13030"/>
                  </a:lnTo>
                  <a:lnTo>
                    <a:pt x="14273" y="1303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704725" y="2545750"/>
              <a:ext cx="185125" cy="25"/>
            </a:xfrm>
            <a:custGeom>
              <a:avLst/>
              <a:gdLst/>
              <a:ahLst/>
              <a:cxnLst/>
              <a:rect l="l" t="t" r="r" b="b"/>
              <a:pathLst>
                <a:path w="7405" h="1" fill="none" extrusionOk="0">
                  <a:moveTo>
                    <a:pt x="7404"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811875" y="2626125"/>
              <a:ext cx="31075" cy="31075"/>
            </a:xfrm>
            <a:custGeom>
              <a:avLst/>
              <a:gdLst/>
              <a:ahLst/>
              <a:cxnLst/>
              <a:rect l="l" t="t" r="r" b="b"/>
              <a:pathLst>
                <a:path w="1243" h="1243" fill="none" extrusionOk="0">
                  <a:moveTo>
                    <a:pt x="1" y="633"/>
                  </a:moveTo>
                  <a:lnTo>
                    <a:pt x="1" y="633"/>
                  </a:lnTo>
                  <a:lnTo>
                    <a:pt x="25" y="487"/>
                  </a:lnTo>
                  <a:lnTo>
                    <a:pt x="50" y="390"/>
                  </a:lnTo>
                  <a:lnTo>
                    <a:pt x="98" y="268"/>
                  </a:lnTo>
                  <a:lnTo>
                    <a:pt x="171" y="171"/>
                  </a:lnTo>
                  <a:lnTo>
                    <a:pt x="269" y="98"/>
                  </a:lnTo>
                  <a:lnTo>
                    <a:pt x="390" y="49"/>
                  </a:lnTo>
                  <a:lnTo>
                    <a:pt x="488" y="24"/>
                  </a:lnTo>
                  <a:lnTo>
                    <a:pt x="634" y="0"/>
                  </a:lnTo>
                  <a:lnTo>
                    <a:pt x="634" y="0"/>
                  </a:lnTo>
                  <a:lnTo>
                    <a:pt x="756" y="24"/>
                  </a:lnTo>
                  <a:lnTo>
                    <a:pt x="853" y="49"/>
                  </a:lnTo>
                  <a:lnTo>
                    <a:pt x="975" y="98"/>
                  </a:lnTo>
                  <a:lnTo>
                    <a:pt x="1072" y="171"/>
                  </a:lnTo>
                  <a:lnTo>
                    <a:pt x="1146" y="268"/>
                  </a:lnTo>
                  <a:lnTo>
                    <a:pt x="1194" y="390"/>
                  </a:lnTo>
                  <a:lnTo>
                    <a:pt x="1243" y="487"/>
                  </a:lnTo>
                  <a:lnTo>
                    <a:pt x="1243" y="633"/>
                  </a:lnTo>
                  <a:lnTo>
                    <a:pt x="1243" y="633"/>
                  </a:lnTo>
                  <a:lnTo>
                    <a:pt x="1243" y="755"/>
                  </a:lnTo>
                  <a:lnTo>
                    <a:pt x="1194" y="853"/>
                  </a:lnTo>
                  <a:lnTo>
                    <a:pt x="1146" y="974"/>
                  </a:lnTo>
                  <a:lnTo>
                    <a:pt x="1072" y="1072"/>
                  </a:lnTo>
                  <a:lnTo>
                    <a:pt x="975" y="1145"/>
                  </a:lnTo>
                  <a:lnTo>
                    <a:pt x="853" y="1194"/>
                  </a:lnTo>
                  <a:lnTo>
                    <a:pt x="756" y="1242"/>
                  </a:lnTo>
                  <a:lnTo>
                    <a:pt x="634" y="1242"/>
                  </a:lnTo>
                  <a:lnTo>
                    <a:pt x="634" y="1242"/>
                  </a:lnTo>
                  <a:lnTo>
                    <a:pt x="488" y="1242"/>
                  </a:lnTo>
                  <a:lnTo>
                    <a:pt x="390" y="1194"/>
                  </a:lnTo>
                  <a:lnTo>
                    <a:pt x="269" y="1145"/>
                  </a:lnTo>
                  <a:lnTo>
                    <a:pt x="171" y="1072"/>
                  </a:lnTo>
                  <a:lnTo>
                    <a:pt x="98" y="974"/>
                  </a:lnTo>
                  <a:lnTo>
                    <a:pt x="50" y="853"/>
                  </a:lnTo>
                  <a:lnTo>
                    <a:pt x="25" y="755"/>
                  </a:lnTo>
                  <a:lnTo>
                    <a:pt x="1" y="633"/>
                  </a:lnTo>
                  <a:lnTo>
                    <a:pt x="1" y="63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751000" y="2568275"/>
              <a:ext cx="54200" cy="53600"/>
            </a:xfrm>
            <a:custGeom>
              <a:avLst/>
              <a:gdLst/>
              <a:ahLst/>
              <a:cxnLst/>
              <a:rect l="l" t="t" r="r" b="b"/>
              <a:pathLst>
                <a:path w="2168" h="2144" fill="none" extrusionOk="0">
                  <a:moveTo>
                    <a:pt x="1096" y="2144"/>
                  </a:moveTo>
                  <a:lnTo>
                    <a:pt x="1096" y="2144"/>
                  </a:lnTo>
                  <a:lnTo>
                    <a:pt x="877" y="2119"/>
                  </a:lnTo>
                  <a:lnTo>
                    <a:pt x="658" y="2071"/>
                  </a:lnTo>
                  <a:lnTo>
                    <a:pt x="487" y="1973"/>
                  </a:lnTo>
                  <a:lnTo>
                    <a:pt x="317" y="1827"/>
                  </a:lnTo>
                  <a:lnTo>
                    <a:pt x="195" y="1681"/>
                  </a:lnTo>
                  <a:lnTo>
                    <a:pt x="98" y="1486"/>
                  </a:lnTo>
                  <a:lnTo>
                    <a:pt x="25" y="1291"/>
                  </a:lnTo>
                  <a:lnTo>
                    <a:pt x="0" y="1072"/>
                  </a:lnTo>
                  <a:lnTo>
                    <a:pt x="0" y="1072"/>
                  </a:lnTo>
                  <a:lnTo>
                    <a:pt x="25" y="853"/>
                  </a:lnTo>
                  <a:lnTo>
                    <a:pt x="98" y="658"/>
                  </a:lnTo>
                  <a:lnTo>
                    <a:pt x="195" y="463"/>
                  </a:lnTo>
                  <a:lnTo>
                    <a:pt x="317" y="317"/>
                  </a:lnTo>
                  <a:lnTo>
                    <a:pt x="487" y="171"/>
                  </a:lnTo>
                  <a:lnTo>
                    <a:pt x="658" y="73"/>
                  </a:lnTo>
                  <a:lnTo>
                    <a:pt x="877" y="0"/>
                  </a:lnTo>
                  <a:lnTo>
                    <a:pt x="1096" y="0"/>
                  </a:lnTo>
                  <a:lnTo>
                    <a:pt x="1096" y="0"/>
                  </a:lnTo>
                  <a:lnTo>
                    <a:pt x="1315" y="0"/>
                  </a:lnTo>
                  <a:lnTo>
                    <a:pt x="1510" y="73"/>
                  </a:lnTo>
                  <a:lnTo>
                    <a:pt x="1681" y="171"/>
                  </a:lnTo>
                  <a:lnTo>
                    <a:pt x="1851" y="317"/>
                  </a:lnTo>
                  <a:lnTo>
                    <a:pt x="1973" y="463"/>
                  </a:lnTo>
                  <a:lnTo>
                    <a:pt x="2070" y="658"/>
                  </a:lnTo>
                  <a:lnTo>
                    <a:pt x="2144" y="853"/>
                  </a:lnTo>
                  <a:lnTo>
                    <a:pt x="2168" y="1072"/>
                  </a:lnTo>
                  <a:lnTo>
                    <a:pt x="2168" y="1072"/>
                  </a:lnTo>
                  <a:lnTo>
                    <a:pt x="2144" y="1291"/>
                  </a:lnTo>
                  <a:lnTo>
                    <a:pt x="2070" y="1486"/>
                  </a:lnTo>
                  <a:lnTo>
                    <a:pt x="1973" y="1681"/>
                  </a:lnTo>
                  <a:lnTo>
                    <a:pt x="1851" y="1827"/>
                  </a:lnTo>
                  <a:lnTo>
                    <a:pt x="1681" y="1973"/>
                  </a:lnTo>
                  <a:lnTo>
                    <a:pt x="1510" y="2071"/>
                  </a:lnTo>
                  <a:lnTo>
                    <a:pt x="1315" y="2119"/>
                  </a:lnTo>
                  <a:lnTo>
                    <a:pt x="1096" y="2144"/>
                  </a:lnTo>
                  <a:lnTo>
                    <a:pt x="1096" y="214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769875" y="2662650"/>
              <a:ext cx="23775" cy="23775"/>
            </a:xfrm>
            <a:custGeom>
              <a:avLst/>
              <a:gdLst/>
              <a:ahLst/>
              <a:cxnLst/>
              <a:rect l="l" t="t" r="r" b="b"/>
              <a:pathLst>
                <a:path w="951" h="951" fill="none" extrusionOk="0">
                  <a:moveTo>
                    <a:pt x="0" y="463"/>
                  </a:moveTo>
                  <a:lnTo>
                    <a:pt x="0" y="463"/>
                  </a:lnTo>
                  <a:lnTo>
                    <a:pt x="0" y="366"/>
                  </a:lnTo>
                  <a:lnTo>
                    <a:pt x="25" y="293"/>
                  </a:lnTo>
                  <a:lnTo>
                    <a:pt x="73" y="195"/>
                  </a:lnTo>
                  <a:lnTo>
                    <a:pt x="146" y="122"/>
                  </a:lnTo>
                  <a:lnTo>
                    <a:pt x="220" y="73"/>
                  </a:lnTo>
                  <a:lnTo>
                    <a:pt x="293" y="25"/>
                  </a:lnTo>
                  <a:lnTo>
                    <a:pt x="390" y="0"/>
                  </a:lnTo>
                  <a:lnTo>
                    <a:pt x="487" y="0"/>
                  </a:lnTo>
                  <a:lnTo>
                    <a:pt x="487" y="0"/>
                  </a:lnTo>
                  <a:lnTo>
                    <a:pt x="585" y="0"/>
                  </a:lnTo>
                  <a:lnTo>
                    <a:pt x="658" y="25"/>
                  </a:lnTo>
                  <a:lnTo>
                    <a:pt x="755" y="73"/>
                  </a:lnTo>
                  <a:lnTo>
                    <a:pt x="828" y="122"/>
                  </a:lnTo>
                  <a:lnTo>
                    <a:pt x="877" y="195"/>
                  </a:lnTo>
                  <a:lnTo>
                    <a:pt x="926" y="293"/>
                  </a:lnTo>
                  <a:lnTo>
                    <a:pt x="950" y="366"/>
                  </a:lnTo>
                  <a:lnTo>
                    <a:pt x="950" y="463"/>
                  </a:lnTo>
                  <a:lnTo>
                    <a:pt x="950" y="463"/>
                  </a:lnTo>
                  <a:lnTo>
                    <a:pt x="950" y="561"/>
                  </a:lnTo>
                  <a:lnTo>
                    <a:pt x="926" y="658"/>
                  </a:lnTo>
                  <a:lnTo>
                    <a:pt x="877" y="755"/>
                  </a:lnTo>
                  <a:lnTo>
                    <a:pt x="828" y="804"/>
                  </a:lnTo>
                  <a:lnTo>
                    <a:pt x="755" y="877"/>
                  </a:lnTo>
                  <a:lnTo>
                    <a:pt x="658" y="926"/>
                  </a:lnTo>
                  <a:lnTo>
                    <a:pt x="585" y="950"/>
                  </a:lnTo>
                  <a:lnTo>
                    <a:pt x="487" y="950"/>
                  </a:lnTo>
                  <a:lnTo>
                    <a:pt x="487" y="950"/>
                  </a:lnTo>
                  <a:lnTo>
                    <a:pt x="390" y="950"/>
                  </a:lnTo>
                  <a:lnTo>
                    <a:pt x="293" y="926"/>
                  </a:lnTo>
                  <a:lnTo>
                    <a:pt x="220" y="877"/>
                  </a:lnTo>
                  <a:lnTo>
                    <a:pt x="146" y="804"/>
                  </a:lnTo>
                  <a:lnTo>
                    <a:pt x="73" y="755"/>
                  </a:lnTo>
                  <a:lnTo>
                    <a:pt x="25" y="658"/>
                  </a:lnTo>
                  <a:lnTo>
                    <a:pt x="0" y="561"/>
                  </a:lnTo>
                  <a:lnTo>
                    <a:pt x="0" y="463"/>
                  </a:lnTo>
                  <a:lnTo>
                    <a:pt x="0"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799700" y="2503125"/>
              <a:ext cx="24375" cy="23775"/>
            </a:xfrm>
            <a:custGeom>
              <a:avLst/>
              <a:gdLst/>
              <a:ahLst/>
              <a:cxnLst/>
              <a:rect l="l" t="t" r="r" b="b"/>
              <a:pathLst>
                <a:path w="975" h="951" fill="none" extrusionOk="0">
                  <a:moveTo>
                    <a:pt x="1" y="463"/>
                  </a:moveTo>
                  <a:lnTo>
                    <a:pt x="1" y="463"/>
                  </a:lnTo>
                  <a:lnTo>
                    <a:pt x="25" y="366"/>
                  </a:lnTo>
                  <a:lnTo>
                    <a:pt x="49" y="293"/>
                  </a:lnTo>
                  <a:lnTo>
                    <a:pt x="98" y="195"/>
                  </a:lnTo>
                  <a:lnTo>
                    <a:pt x="147" y="122"/>
                  </a:lnTo>
                  <a:lnTo>
                    <a:pt x="220" y="73"/>
                  </a:lnTo>
                  <a:lnTo>
                    <a:pt x="293" y="25"/>
                  </a:lnTo>
                  <a:lnTo>
                    <a:pt x="390" y="0"/>
                  </a:lnTo>
                  <a:lnTo>
                    <a:pt x="488" y="0"/>
                  </a:lnTo>
                  <a:lnTo>
                    <a:pt x="488" y="0"/>
                  </a:lnTo>
                  <a:lnTo>
                    <a:pt x="585" y="0"/>
                  </a:lnTo>
                  <a:lnTo>
                    <a:pt x="683" y="25"/>
                  </a:lnTo>
                  <a:lnTo>
                    <a:pt x="756" y="73"/>
                  </a:lnTo>
                  <a:lnTo>
                    <a:pt x="829" y="122"/>
                  </a:lnTo>
                  <a:lnTo>
                    <a:pt x="877" y="195"/>
                  </a:lnTo>
                  <a:lnTo>
                    <a:pt x="926" y="293"/>
                  </a:lnTo>
                  <a:lnTo>
                    <a:pt x="951" y="366"/>
                  </a:lnTo>
                  <a:lnTo>
                    <a:pt x="975" y="463"/>
                  </a:lnTo>
                  <a:lnTo>
                    <a:pt x="975" y="463"/>
                  </a:lnTo>
                  <a:lnTo>
                    <a:pt x="951" y="561"/>
                  </a:lnTo>
                  <a:lnTo>
                    <a:pt x="926" y="658"/>
                  </a:lnTo>
                  <a:lnTo>
                    <a:pt x="877" y="731"/>
                  </a:lnTo>
                  <a:lnTo>
                    <a:pt x="829" y="804"/>
                  </a:lnTo>
                  <a:lnTo>
                    <a:pt x="756" y="877"/>
                  </a:lnTo>
                  <a:lnTo>
                    <a:pt x="683" y="902"/>
                  </a:lnTo>
                  <a:lnTo>
                    <a:pt x="585" y="950"/>
                  </a:lnTo>
                  <a:lnTo>
                    <a:pt x="488" y="950"/>
                  </a:lnTo>
                  <a:lnTo>
                    <a:pt x="488" y="950"/>
                  </a:lnTo>
                  <a:lnTo>
                    <a:pt x="390" y="950"/>
                  </a:lnTo>
                  <a:lnTo>
                    <a:pt x="293" y="902"/>
                  </a:lnTo>
                  <a:lnTo>
                    <a:pt x="220" y="877"/>
                  </a:lnTo>
                  <a:lnTo>
                    <a:pt x="147" y="804"/>
                  </a:lnTo>
                  <a:lnTo>
                    <a:pt x="98" y="731"/>
                  </a:lnTo>
                  <a:lnTo>
                    <a:pt x="49" y="658"/>
                  </a:lnTo>
                  <a:lnTo>
                    <a:pt x="25" y="561"/>
                  </a:lnTo>
                  <a:lnTo>
                    <a:pt x="1" y="463"/>
                  </a:lnTo>
                  <a:lnTo>
                    <a:pt x="1" y="46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766825" y="2388050"/>
              <a:ext cx="60925" cy="25"/>
            </a:xfrm>
            <a:custGeom>
              <a:avLst/>
              <a:gdLst/>
              <a:ahLst/>
              <a:cxnLst/>
              <a:rect l="l" t="t" r="r" b="b"/>
              <a:pathLst>
                <a:path w="2437" h="1" fill="none" extrusionOk="0">
                  <a:moveTo>
                    <a:pt x="2436"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769875" y="2456250"/>
              <a:ext cx="31075" cy="31075"/>
            </a:xfrm>
            <a:custGeom>
              <a:avLst/>
              <a:gdLst/>
              <a:ahLst/>
              <a:cxnLst/>
              <a:rect l="l" t="t" r="r" b="b"/>
              <a:pathLst>
                <a:path w="1243" h="1243" fill="none" extrusionOk="0">
                  <a:moveTo>
                    <a:pt x="0" y="633"/>
                  </a:moveTo>
                  <a:lnTo>
                    <a:pt x="0" y="633"/>
                  </a:lnTo>
                  <a:lnTo>
                    <a:pt x="0" y="512"/>
                  </a:lnTo>
                  <a:lnTo>
                    <a:pt x="49" y="390"/>
                  </a:lnTo>
                  <a:lnTo>
                    <a:pt x="98" y="268"/>
                  </a:lnTo>
                  <a:lnTo>
                    <a:pt x="171" y="195"/>
                  </a:lnTo>
                  <a:lnTo>
                    <a:pt x="268" y="122"/>
                  </a:lnTo>
                  <a:lnTo>
                    <a:pt x="366" y="49"/>
                  </a:lnTo>
                  <a:lnTo>
                    <a:pt x="487" y="24"/>
                  </a:lnTo>
                  <a:lnTo>
                    <a:pt x="609" y="0"/>
                  </a:lnTo>
                  <a:lnTo>
                    <a:pt x="609" y="0"/>
                  </a:lnTo>
                  <a:lnTo>
                    <a:pt x="731" y="24"/>
                  </a:lnTo>
                  <a:lnTo>
                    <a:pt x="853" y="49"/>
                  </a:lnTo>
                  <a:lnTo>
                    <a:pt x="975" y="122"/>
                  </a:lnTo>
                  <a:lnTo>
                    <a:pt x="1048" y="195"/>
                  </a:lnTo>
                  <a:lnTo>
                    <a:pt x="1145" y="268"/>
                  </a:lnTo>
                  <a:lnTo>
                    <a:pt x="1194" y="390"/>
                  </a:lnTo>
                  <a:lnTo>
                    <a:pt x="1218" y="512"/>
                  </a:lnTo>
                  <a:lnTo>
                    <a:pt x="1242" y="633"/>
                  </a:lnTo>
                  <a:lnTo>
                    <a:pt x="1242" y="633"/>
                  </a:lnTo>
                  <a:lnTo>
                    <a:pt x="1218" y="755"/>
                  </a:lnTo>
                  <a:lnTo>
                    <a:pt x="1194" y="877"/>
                  </a:lnTo>
                  <a:lnTo>
                    <a:pt x="1145" y="974"/>
                  </a:lnTo>
                  <a:lnTo>
                    <a:pt x="1048" y="1072"/>
                  </a:lnTo>
                  <a:lnTo>
                    <a:pt x="975" y="1145"/>
                  </a:lnTo>
                  <a:lnTo>
                    <a:pt x="853" y="1193"/>
                  </a:lnTo>
                  <a:lnTo>
                    <a:pt x="731" y="1242"/>
                  </a:lnTo>
                  <a:lnTo>
                    <a:pt x="609" y="1242"/>
                  </a:lnTo>
                  <a:lnTo>
                    <a:pt x="609" y="1242"/>
                  </a:lnTo>
                  <a:lnTo>
                    <a:pt x="487" y="1242"/>
                  </a:lnTo>
                  <a:lnTo>
                    <a:pt x="366" y="1193"/>
                  </a:lnTo>
                  <a:lnTo>
                    <a:pt x="268" y="1145"/>
                  </a:lnTo>
                  <a:lnTo>
                    <a:pt x="171" y="1072"/>
                  </a:lnTo>
                  <a:lnTo>
                    <a:pt x="98" y="974"/>
                  </a:lnTo>
                  <a:lnTo>
                    <a:pt x="49" y="877"/>
                  </a:lnTo>
                  <a:lnTo>
                    <a:pt x="0" y="755"/>
                  </a:lnTo>
                  <a:lnTo>
                    <a:pt x="0" y="633"/>
                  </a:lnTo>
                  <a:lnTo>
                    <a:pt x="0" y="63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40"/>
          <p:cNvGrpSpPr/>
          <p:nvPr/>
        </p:nvGrpSpPr>
        <p:grpSpPr>
          <a:xfrm>
            <a:off x="927557" y="2088866"/>
            <a:ext cx="320378" cy="320378"/>
            <a:chOff x="1278900" y="2333250"/>
            <a:chExt cx="381175" cy="381175"/>
          </a:xfrm>
        </p:grpSpPr>
        <p:sp>
          <p:nvSpPr>
            <p:cNvPr id="1154" name="Google Shape;1154;p40"/>
            <p:cNvSpPr/>
            <p:nvPr/>
          </p:nvSpPr>
          <p:spPr>
            <a:xfrm>
              <a:off x="1278900" y="2333250"/>
              <a:ext cx="381175" cy="381175"/>
            </a:xfrm>
            <a:custGeom>
              <a:avLst/>
              <a:gdLst/>
              <a:ahLst/>
              <a:cxnLst/>
              <a:rect l="l" t="t" r="r" b="b"/>
              <a:pathLst>
                <a:path w="15247" h="15247" fill="none" extrusionOk="0">
                  <a:moveTo>
                    <a:pt x="7623" y="0"/>
                  </a:moveTo>
                  <a:lnTo>
                    <a:pt x="7623" y="0"/>
                  </a:lnTo>
                  <a:lnTo>
                    <a:pt x="7233" y="0"/>
                  </a:lnTo>
                  <a:lnTo>
                    <a:pt x="6844" y="49"/>
                  </a:lnTo>
                  <a:lnTo>
                    <a:pt x="6454" y="98"/>
                  </a:lnTo>
                  <a:lnTo>
                    <a:pt x="6089" y="147"/>
                  </a:lnTo>
                  <a:lnTo>
                    <a:pt x="5723" y="244"/>
                  </a:lnTo>
                  <a:lnTo>
                    <a:pt x="5358" y="341"/>
                  </a:lnTo>
                  <a:lnTo>
                    <a:pt x="4993" y="463"/>
                  </a:lnTo>
                  <a:lnTo>
                    <a:pt x="4652" y="609"/>
                  </a:lnTo>
                  <a:lnTo>
                    <a:pt x="4311" y="755"/>
                  </a:lnTo>
                  <a:lnTo>
                    <a:pt x="3994" y="926"/>
                  </a:lnTo>
                  <a:lnTo>
                    <a:pt x="3678" y="1096"/>
                  </a:lnTo>
                  <a:lnTo>
                    <a:pt x="3361" y="1291"/>
                  </a:lnTo>
                  <a:lnTo>
                    <a:pt x="3069" y="1510"/>
                  </a:lnTo>
                  <a:lnTo>
                    <a:pt x="2777" y="1730"/>
                  </a:lnTo>
                  <a:lnTo>
                    <a:pt x="2509" y="1973"/>
                  </a:lnTo>
                  <a:lnTo>
                    <a:pt x="2241" y="2241"/>
                  </a:lnTo>
                  <a:lnTo>
                    <a:pt x="1973" y="2509"/>
                  </a:lnTo>
                  <a:lnTo>
                    <a:pt x="1729" y="2777"/>
                  </a:lnTo>
                  <a:lnTo>
                    <a:pt x="1510" y="3069"/>
                  </a:lnTo>
                  <a:lnTo>
                    <a:pt x="1291" y="3361"/>
                  </a:lnTo>
                  <a:lnTo>
                    <a:pt x="1096" y="3678"/>
                  </a:lnTo>
                  <a:lnTo>
                    <a:pt x="926" y="3995"/>
                  </a:lnTo>
                  <a:lnTo>
                    <a:pt x="755" y="4311"/>
                  </a:lnTo>
                  <a:lnTo>
                    <a:pt x="609" y="4652"/>
                  </a:lnTo>
                  <a:lnTo>
                    <a:pt x="463" y="4993"/>
                  </a:lnTo>
                  <a:lnTo>
                    <a:pt x="341" y="5358"/>
                  </a:lnTo>
                  <a:lnTo>
                    <a:pt x="244" y="5724"/>
                  </a:lnTo>
                  <a:lnTo>
                    <a:pt x="146" y="6089"/>
                  </a:lnTo>
                  <a:lnTo>
                    <a:pt x="97" y="6454"/>
                  </a:lnTo>
                  <a:lnTo>
                    <a:pt x="49" y="6844"/>
                  </a:lnTo>
                  <a:lnTo>
                    <a:pt x="0" y="7234"/>
                  </a:lnTo>
                  <a:lnTo>
                    <a:pt x="0" y="7623"/>
                  </a:lnTo>
                  <a:lnTo>
                    <a:pt x="0" y="7623"/>
                  </a:lnTo>
                  <a:lnTo>
                    <a:pt x="0" y="8013"/>
                  </a:lnTo>
                  <a:lnTo>
                    <a:pt x="49" y="8403"/>
                  </a:lnTo>
                  <a:lnTo>
                    <a:pt x="97" y="8793"/>
                  </a:lnTo>
                  <a:lnTo>
                    <a:pt x="146" y="9158"/>
                  </a:lnTo>
                  <a:lnTo>
                    <a:pt x="244" y="9523"/>
                  </a:lnTo>
                  <a:lnTo>
                    <a:pt x="341" y="9889"/>
                  </a:lnTo>
                  <a:lnTo>
                    <a:pt x="463" y="10254"/>
                  </a:lnTo>
                  <a:lnTo>
                    <a:pt x="609" y="10595"/>
                  </a:lnTo>
                  <a:lnTo>
                    <a:pt x="755" y="10936"/>
                  </a:lnTo>
                  <a:lnTo>
                    <a:pt x="926" y="11252"/>
                  </a:lnTo>
                  <a:lnTo>
                    <a:pt x="1096" y="11569"/>
                  </a:lnTo>
                  <a:lnTo>
                    <a:pt x="1291" y="11886"/>
                  </a:lnTo>
                  <a:lnTo>
                    <a:pt x="1510" y="12178"/>
                  </a:lnTo>
                  <a:lnTo>
                    <a:pt x="1729" y="12470"/>
                  </a:lnTo>
                  <a:lnTo>
                    <a:pt x="1973" y="12738"/>
                  </a:lnTo>
                  <a:lnTo>
                    <a:pt x="2241" y="13006"/>
                  </a:lnTo>
                  <a:lnTo>
                    <a:pt x="2509" y="13274"/>
                  </a:lnTo>
                  <a:lnTo>
                    <a:pt x="2777" y="13517"/>
                  </a:lnTo>
                  <a:lnTo>
                    <a:pt x="3069" y="13737"/>
                  </a:lnTo>
                  <a:lnTo>
                    <a:pt x="3361" y="13956"/>
                  </a:lnTo>
                  <a:lnTo>
                    <a:pt x="3678" y="14151"/>
                  </a:lnTo>
                  <a:lnTo>
                    <a:pt x="3994" y="14321"/>
                  </a:lnTo>
                  <a:lnTo>
                    <a:pt x="4311" y="14492"/>
                  </a:lnTo>
                  <a:lnTo>
                    <a:pt x="4652" y="14638"/>
                  </a:lnTo>
                  <a:lnTo>
                    <a:pt x="4993" y="14784"/>
                  </a:lnTo>
                  <a:lnTo>
                    <a:pt x="5358" y="14906"/>
                  </a:lnTo>
                  <a:lnTo>
                    <a:pt x="5723" y="15003"/>
                  </a:lnTo>
                  <a:lnTo>
                    <a:pt x="6089" y="15100"/>
                  </a:lnTo>
                  <a:lnTo>
                    <a:pt x="6454" y="15149"/>
                  </a:lnTo>
                  <a:lnTo>
                    <a:pt x="6844" y="15198"/>
                  </a:lnTo>
                  <a:lnTo>
                    <a:pt x="7233" y="15247"/>
                  </a:lnTo>
                  <a:lnTo>
                    <a:pt x="7623" y="15247"/>
                  </a:lnTo>
                  <a:lnTo>
                    <a:pt x="7623" y="15247"/>
                  </a:lnTo>
                  <a:lnTo>
                    <a:pt x="8013" y="15247"/>
                  </a:lnTo>
                  <a:lnTo>
                    <a:pt x="8403" y="15198"/>
                  </a:lnTo>
                  <a:lnTo>
                    <a:pt x="8792" y="15149"/>
                  </a:lnTo>
                  <a:lnTo>
                    <a:pt x="9158" y="15100"/>
                  </a:lnTo>
                  <a:lnTo>
                    <a:pt x="9523" y="15003"/>
                  </a:lnTo>
                  <a:lnTo>
                    <a:pt x="9888" y="14906"/>
                  </a:lnTo>
                  <a:lnTo>
                    <a:pt x="10253" y="14784"/>
                  </a:lnTo>
                  <a:lnTo>
                    <a:pt x="10594" y="14638"/>
                  </a:lnTo>
                  <a:lnTo>
                    <a:pt x="10935" y="14492"/>
                  </a:lnTo>
                  <a:lnTo>
                    <a:pt x="11252" y="14321"/>
                  </a:lnTo>
                  <a:lnTo>
                    <a:pt x="11569" y="14151"/>
                  </a:lnTo>
                  <a:lnTo>
                    <a:pt x="11885" y="13956"/>
                  </a:lnTo>
                  <a:lnTo>
                    <a:pt x="12178" y="13737"/>
                  </a:lnTo>
                  <a:lnTo>
                    <a:pt x="12470" y="13517"/>
                  </a:lnTo>
                  <a:lnTo>
                    <a:pt x="12738" y="13274"/>
                  </a:lnTo>
                  <a:lnTo>
                    <a:pt x="13006" y="13006"/>
                  </a:lnTo>
                  <a:lnTo>
                    <a:pt x="13273" y="12738"/>
                  </a:lnTo>
                  <a:lnTo>
                    <a:pt x="13517" y="12470"/>
                  </a:lnTo>
                  <a:lnTo>
                    <a:pt x="13736" y="12178"/>
                  </a:lnTo>
                  <a:lnTo>
                    <a:pt x="13955" y="11886"/>
                  </a:lnTo>
                  <a:lnTo>
                    <a:pt x="14150" y="11569"/>
                  </a:lnTo>
                  <a:lnTo>
                    <a:pt x="14321" y="11252"/>
                  </a:lnTo>
                  <a:lnTo>
                    <a:pt x="14491" y="10936"/>
                  </a:lnTo>
                  <a:lnTo>
                    <a:pt x="14637" y="10595"/>
                  </a:lnTo>
                  <a:lnTo>
                    <a:pt x="14783" y="10254"/>
                  </a:lnTo>
                  <a:lnTo>
                    <a:pt x="14905" y="9889"/>
                  </a:lnTo>
                  <a:lnTo>
                    <a:pt x="15003" y="9523"/>
                  </a:lnTo>
                  <a:lnTo>
                    <a:pt x="15100" y="9158"/>
                  </a:lnTo>
                  <a:lnTo>
                    <a:pt x="15149" y="8793"/>
                  </a:lnTo>
                  <a:lnTo>
                    <a:pt x="15198" y="8403"/>
                  </a:lnTo>
                  <a:lnTo>
                    <a:pt x="15246" y="8013"/>
                  </a:lnTo>
                  <a:lnTo>
                    <a:pt x="15246" y="7623"/>
                  </a:lnTo>
                  <a:lnTo>
                    <a:pt x="15246" y="7623"/>
                  </a:lnTo>
                  <a:lnTo>
                    <a:pt x="15246" y="7234"/>
                  </a:lnTo>
                  <a:lnTo>
                    <a:pt x="15198" y="6844"/>
                  </a:lnTo>
                  <a:lnTo>
                    <a:pt x="15149" y="6454"/>
                  </a:lnTo>
                  <a:lnTo>
                    <a:pt x="15100" y="6089"/>
                  </a:lnTo>
                  <a:lnTo>
                    <a:pt x="15003" y="5724"/>
                  </a:lnTo>
                  <a:lnTo>
                    <a:pt x="14905" y="5358"/>
                  </a:lnTo>
                  <a:lnTo>
                    <a:pt x="14783" y="4993"/>
                  </a:lnTo>
                  <a:lnTo>
                    <a:pt x="14637" y="4652"/>
                  </a:lnTo>
                  <a:lnTo>
                    <a:pt x="14491" y="4311"/>
                  </a:lnTo>
                  <a:lnTo>
                    <a:pt x="14321" y="3995"/>
                  </a:lnTo>
                  <a:lnTo>
                    <a:pt x="14150" y="3678"/>
                  </a:lnTo>
                  <a:lnTo>
                    <a:pt x="13955" y="3361"/>
                  </a:lnTo>
                  <a:lnTo>
                    <a:pt x="13736" y="3069"/>
                  </a:lnTo>
                  <a:lnTo>
                    <a:pt x="13517" y="2777"/>
                  </a:lnTo>
                  <a:lnTo>
                    <a:pt x="13273" y="2509"/>
                  </a:lnTo>
                  <a:lnTo>
                    <a:pt x="13006" y="2241"/>
                  </a:lnTo>
                  <a:lnTo>
                    <a:pt x="12738" y="1973"/>
                  </a:lnTo>
                  <a:lnTo>
                    <a:pt x="12470" y="1730"/>
                  </a:lnTo>
                  <a:lnTo>
                    <a:pt x="12178" y="1510"/>
                  </a:lnTo>
                  <a:lnTo>
                    <a:pt x="11885" y="1291"/>
                  </a:lnTo>
                  <a:lnTo>
                    <a:pt x="11569" y="1096"/>
                  </a:lnTo>
                  <a:lnTo>
                    <a:pt x="11252" y="926"/>
                  </a:lnTo>
                  <a:lnTo>
                    <a:pt x="10935" y="755"/>
                  </a:lnTo>
                  <a:lnTo>
                    <a:pt x="10594" y="609"/>
                  </a:lnTo>
                  <a:lnTo>
                    <a:pt x="10253" y="463"/>
                  </a:lnTo>
                  <a:lnTo>
                    <a:pt x="9888" y="341"/>
                  </a:lnTo>
                  <a:lnTo>
                    <a:pt x="9523" y="244"/>
                  </a:lnTo>
                  <a:lnTo>
                    <a:pt x="9158" y="147"/>
                  </a:lnTo>
                  <a:lnTo>
                    <a:pt x="8792" y="98"/>
                  </a:lnTo>
                  <a:lnTo>
                    <a:pt x="8403" y="49"/>
                  </a:lnTo>
                  <a:lnTo>
                    <a:pt x="8013" y="0"/>
                  </a:lnTo>
                  <a:lnTo>
                    <a:pt x="7623" y="0"/>
                  </a:lnTo>
                  <a:lnTo>
                    <a:pt x="762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1525475"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0"/>
            <p:cNvSpPr/>
            <p:nvPr/>
          </p:nvSpPr>
          <p:spPr>
            <a:xfrm>
              <a:off x="13696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1"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1"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0"/>
            <p:cNvSpPr/>
            <p:nvPr/>
          </p:nvSpPr>
          <p:spPr>
            <a:xfrm>
              <a:off x="1369600" y="2604200"/>
              <a:ext cx="199750" cy="40825"/>
            </a:xfrm>
            <a:custGeom>
              <a:avLst/>
              <a:gdLst/>
              <a:ahLst/>
              <a:cxnLst/>
              <a:rect l="l" t="t" r="r" b="b"/>
              <a:pathLst>
                <a:path w="7990" h="1633" fill="none" extrusionOk="0">
                  <a:moveTo>
                    <a:pt x="7989" y="0"/>
                  </a:moveTo>
                  <a:lnTo>
                    <a:pt x="7989" y="0"/>
                  </a:lnTo>
                  <a:lnTo>
                    <a:pt x="7575" y="366"/>
                  </a:lnTo>
                  <a:lnTo>
                    <a:pt x="7137" y="707"/>
                  </a:lnTo>
                  <a:lnTo>
                    <a:pt x="6650" y="975"/>
                  </a:lnTo>
                  <a:lnTo>
                    <a:pt x="6163" y="1218"/>
                  </a:lnTo>
                  <a:lnTo>
                    <a:pt x="5627" y="1389"/>
                  </a:lnTo>
                  <a:lnTo>
                    <a:pt x="5115" y="1535"/>
                  </a:lnTo>
                  <a:lnTo>
                    <a:pt x="4555" y="1608"/>
                  </a:lnTo>
                  <a:lnTo>
                    <a:pt x="3995" y="1632"/>
                  </a:lnTo>
                  <a:lnTo>
                    <a:pt x="3995" y="1632"/>
                  </a:lnTo>
                  <a:lnTo>
                    <a:pt x="3435" y="1608"/>
                  </a:lnTo>
                  <a:lnTo>
                    <a:pt x="2875" y="1535"/>
                  </a:lnTo>
                  <a:lnTo>
                    <a:pt x="2363" y="1389"/>
                  </a:lnTo>
                  <a:lnTo>
                    <a:pt x="1828" y="1218"/>
                  </a:lnTo>
                  <a:lnTo>
                    <a:pt x="1340" y="975"/>
                  </a:lnTo>
                  <a:lnTo>
                    <a:pt x="853" y="707"/>
                  </a:lnTo>
                  <a:lnTo>
                    <a:pt x="415" y="366"/>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40"/>
          <p:cNvGrpSpPr/>
          <p:nvPr/>
        </p:nvGrpSpPr>
        <p:grpSpPr>
          <a:xfrm>
            <a:off x="1492520" y="2088866"/>
            <a:ext cx="320399" cy="320378"/>
            <a:chOff x="1951075" y="2333250"/>
            <a:chExt cx="381200" cy="381175"/>
          </a:xfrm>
        </p:grpSpPr>
        <p:sp>
          <p:nvSpPr>
            <p:cNvPr id="1159" name="Google Shape;1159;p40"/>
            <p:cNvSpPr/>
            <p:nvPr/>
          </p:nvSpPr>
          <p:spPr>
            <a:xfrm>
              <a:off x="1951075" y="2333250"/>
              <a:ext cx="381200" cy="381175"/>
            </a:xfrm>
            <a:custGeom>
              <a:avLst/>
              <a:gdLst/>
              <a:ahLst/>
              <a:cxnLst/>
              <a:rect l="l" t="t" r="r" b="b"/>
              <a:pathLst>
                <a:path w="15248" h="15247" fill="none" extrusionOk="0">
                  <a:moveTo>
                    <a:pt x="7624" y="0"/>
                  </a:moveTo>
                  <a:lnTo>
                    <a:pt x="7624" y="0"/>
                  </a:lnTo>
                  <a:lnTo>
                    <a:pt x="7234" y="0"/>
                  </a:lnTo>
                  <a:lnTo>
                    <a:pt x="6845" y="49"/>
                  </a:lnTo>
                  <a:lnTo>
                    <a:pt x="6455" y="98"/>
                  </a:lnTo>
                  <a:lnTo>
                    <a:pt x="6090" y="147"/>
                  </a:lnTo>
                  <a:lnTo>
                    <a:pt x="5724" y="244"/>
                  </a:lnTo>
                  <a:lnTo>
                    <a:pt x="5359" y="341"/>
                  </a:lnTo>
                  <a:lnTo>
                    <a:pt x="4994" y="463"/>
                  </a:lnTo>
                  <a:lnTo>
                    <a:pt x="4653" y="609"/>
                  </a:lnTo>
                  <a:lnTo>
                    <a:pt x="4312" y="755"/>
                  </a:lnTo>
                  <a:lnTo>
                    <a:pt x="3995" y="926"/>
                  </a:lnTo>
                  <a:lnTo>
                    <a:pt x="3678" y="1096"/>
                  </a:lnTo>
                  <a:lnTo>
                    <a:pt x="3362" y="1291"/>
                  </a:lnTo>
                  <a:lnTo>
                    <a:pt x="3070" y="1510"/>
                  </a:lnTo>
                  <a:lnTo>
                    <a:pt x="2777" y="1730"/>
                  </a:lnTo>
                  <a:lnTo>
                    <a:pt x="2509" y="1973"/>
                  </a:lnTo>
                  <a:lnTo>
                    <a:pt x="2242" y="2241"/>
                  </a:lnTo>
                  <a:lnTo>
                    <a:pt x="1974" y="2509"/>
                  </a:lnTo>
                  <a:lnTo>
                    <a:pt x="1730" y="2777"/>
                  </a:lnTo>
                  <a:lnTo>
                    <a:pt x="1511" y="3069"/>
                  </a:lnTo>
                  <a:lnTo>
                    <a:pt x="1292" y="3361"/>
                  </a:lnTo>
                  <a:lnTo>
                    <a:pt x="1097" y="3678"/>
                  </a:lnTo>
                  <a:lnTo>
                    <a:pt x="926" y="3995"/>
                  </a:lnTo>
                  <a:lnTo>
                    <a:pt x="756" y="4311"/>
                  </a:lnTo>
                  <a:lnTo>
                    <a:pt x="610" y="4652"/>
                  </a:lnTo>
                  <a:lnTo>
                    <a:pt x="464" y="4993"/>
                  </a:lnTo>
                  <a:lnTo>
                    <a:pt x="342" y="5358"/>
                  </a:lnTo>
                  <a:lnTo>
                    <a:pt x="244" y="5724"/>
                  </a:lnTo>
                  <a:lnTo>
                    <a:pt x="147" y="6089"/>
                  </a:lnTo>
                  <a:lnTo>
                    <a:pt x="98" y="6454"/>
                  </a:lnTo>
                  <a:lnTo>
                    <a:pt x="50" y="6844"/>
                  </a:lnTo>
                  <a:lnTo>
                    <a:pt x="1" y="7234"/>
                  </a:lnTo>
                  <a:lnTo>
                    <a:pt x="1" y="7623"/>
                  </a:lnTo>
                  <a:lnTo>
                    <a:pt x="1" y="7623"/>
                  </a:lnTo>
                  <a:lnTo>
                    <a:pt x="1" y="8013"/>
                  </a:lnTo>
                  <a:lnTo>
                    <a:pt x="50" y="8403"/>
                  </a:lnTo>
                  <a:lnTo>
                    <a:pt x="98" y="8793"/>
                  </a:lnTo>
                  <a:lnTo>
                    <a:pt x="147" y="9158"/>
                  </a:lnTo>
                  <a:lnTo>
                    <a:pt x="244" y="9523"/>
                  </a:lnTo>
                  <a:lnTo>
                    <a:pt x="342" y="9889"/>
                  </a:lnTo>
                  <a:lnTo>
                    <a:pt x="464" y="10254"/>
                  </a:lnTo>
                  <a:lnTo>
                    <a:pt x="610" y="10595"/>
                  </a:lnTo>
                  <a:lnTo>
                    <a:pt x="756" y="10936"/>
                  </a:lnTo>
                  <a:lnTo>
                    <a:pt x="926" y="11252"/>
                  </a:lnTo>
                  <a:lnTo>
                    <a:pt x="1097" y="11569"/>
                  </a:lnTo>
                  <a:lnTo>
                    <a:pt x="1292" y="11886"/>
                  </a:lnTo>
                  <a:lnTo>
                    <a:pt x="1511" y="12178"/>
                  </a:lnTo>
                  <a:lnTo>
                    <a:pt x="1730" y="12470"/>
                  </a:lnTo>
                  <a:lnTo>
                    <a:pt x="1974" y="12738"/>
                  </a:lnTo>
                  <a:lnTo>
                    <a:pt x="2242" y="13006"/>
                  </a:lnTo>
                  <a:lnTo>
                    <a:pt x="2509" y="13274"/>
                  </a:lnTo>
                  <a:lnTo>
                    <a:pt x="2777" y="13517"/>
                  </a:lnTo>
                  <a:lnTo>
                    <a:pt x="3070" y="13737"/>
                  </a:lnTo>
                  <a:lnTo>
                    <a:pt x="3362" y="13956"/>
                  </a:lnTo>
                  <a:lnTo>
                    <a:pt x="3678" y="14151"/>
                  </a:lnTo>
                  <a:lnTo>
                    <a:pt x="3995" y="14321"/>
                  </a:lnTo>
                  <a:lnTo>
                    <a:pt x="4312" y="14492"/>
                  </a:lnTo>
                  <a:lnTo>
                    <a:pt x="4653" y="14638"/>
                  </a:lnTo>
                  <a:lnTo>
                    <a:pt x="4994" y="14784"/>
                  </a:lnTo>
                  <a:lnTo>
                    <a:pt x="5359" y="14906"/>
                  </a:lnTo>
                  <a:lnTo>
                    <a:pt x="5724" y="15003"/>
                  </a:lnTo>
                  <a:lnTo>
                    <a:pt x="6090" y="15100"/>
                  </a:lnTo>
                  <a:lnTo>
                    <a:pt x="6455" y="15149"/>
                  </a:lnTo>
                  <a:lnTo>
                    <a:pt x="6845"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1" y="13517"/>
                  </a:lnTo>
                  <a:lnTo>
                    <a:pt x="12739" y="13274"/>
                  </a:lnTo>
                  <a:lnTo>
                    <a:pt x="13006" y="13006"/>
                  </a:lnTo>
                  <a:lnTo>
                    <a:pt x="13274" y="12738"/>
                  </a:lnTo>
                  <a:lnTo>
                    <a:pt x="13518" y="12470"/>
                  </a:lnTo>
                  <a:lnTo>
                    <a:pt x="13737" y="12178"/>
                  </a:lnTo>
                  <a:lnTo>
                    <a:pt x="13956" y="11886"/>
                  </a:lnTo>
                  <a:lnTo>
                    <a:pt x="14151" y="11569"/>
                  </a:lnTo>
                  <a:lnTo>
                    <a:pt x="14322" y="11252"/>
                  </a:lnTo>
                  <a:lnTo>
                    <a:pt x="14492" y="10936"/>
                  </a:lnTo>
                  <a:lnTo>
                    <a:pt x="14638" y="10595"/>
                  </a:lnTo>
                  <a:lnTo>
                    <a:pt x="14784" y="10254"/>
                  </a:lnTo>
                  <a:lnTo>
                    <a:pt x="14906" y="9889"/>
                  </a:lnTo>
                  <a:lnTo>
                    <a:pt x="15004"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4" y="5724"/>
                  </a:lnTo>
                  <a:lnTo>
                    <a:pt x="14906" y="5358"/>
                  </a:lnTo>
                  <a:lnTo>
                    <a:pt x="14784" y="4993"/>
                  </a:lnTo>
                  <a:lnTo>
                    <a:pt x="14638" y="4652"/>
                  </a:lnTo>
                  <a:lnTo>
                    <a:pt x="14492" y="4311"/>
                  </a:lnTo>
                  <a:lnTo>
                    <a:pt x="14322" y="3995"/>
                  </a:lnTo>
                  <a:lnTo>
                    <a:pt x="14151" y="3678"/>
                  </a:lnTo>
                  <a:lnTo>
                    <a:pt x="13956" y="3361"/>
                  </a:lnTo>
                  <a:lnTo>
                    <a:pt x="13737" y="3069"/>
                  </a:lnTo>
                  <a:lnTo>
                    <a:pt x="13518" y="2777"/>
                  </a:lnTo>
                  <a:lnTo>
                    <a:pt x="13274" y="2509"/>
                  </a:lnTo>
                  <a:lnTo>
                    <a:pt x="13006" y="2241"/>
                  </a:lnTo>
                  <a:lnTo>
                    <a:pt x="12739" y="1973"/>
                  </a:lnTo>
                  <a:lnTo>
                    <a:pt x="12471"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0"/>
            <p:cNvSpPr/>
            <p:nvPr/>
          </p:nvSpPr>
          <p:spPr>
            <a:xfrm>
              <a:off x="2197675" y="2503125"/>
              <a:ext cx="43875" cy="47525"/>
            </a:xfrm>
            <a:custGeom>
              <a:avLst/>
              <a:gdLst/>
              <a:ahLst/>
              <a:cxnLst/>
              <a:rect l="l" t="t" r="r" b="b"/>
              <a:pathLst>
                <a:path w="1755" h="1901" fill="none" extrusionOk="0">
                  <a:moveTo>
                    <a:pt x="877" y="0"/>
                  </a:move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0"/>
            <p:cNvSpPr/>
            <p:nvPr/>
          </p:nvSpPr>
          <p:spPr>
            <a:xfrm>
              <a:off x="2041800" y="2503125"/>
              <a:ext cx="43875" cy="47525"/>
            </a:xfrm>
            <a:custGeom>
              <a:avLst/>
              <a:gdLst/>
              <a:ahLst/>
              <a:cxnLst/>
              <a:rect l="l" t="t" r="r" b="b"/>
              <a:pathLst>
                <a:path w="1755" h="1901" fill="none" extrusionOk="0">
                  <a:moveTo>
                    <a:pt x="878" y="0"/>
                  </a:moveTo>
                  <a:lnTo>
                    <a:pt x="878" y="0"/>
                  </a:lnTo>
                  <a:lnTo>
                    <a:pt x="1048" y="25"/>
                  </a:lnTo>
                  <a:lnTo>
                    <a:pt x="1219"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9" y="1827"/>
                  </a:lnTo>
                  <a:lnTo>
                    <a:pt x="1048" y="1876"/>
                  </a:lnTo>
                  <a:lnTo>
                    <a:pt x="878" y="1900"/>
                  </a:lnTo>
                  <a:lnTo>
                    <a:pt x="878" y="1900"/>
                  </a:lnTo>
                  <a:lnTo>
                    <a:pt x="707" y="1876"/>
                  </a:lnTo>
                  <a:lnTo>
                    <a:pt x="537"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7" y="73"/>
                  </a:lnTo>
                  <a:lnTo>
                    <a:pt x="707" y="25"/>
                  </a:lnTo>
                  <a:lnTo>
                    <a:pt x="878" y="0"/>
                  </a:lnTo>
                  <a:lnTo>
                    <a:pt x="87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0"/>
            <p:cNvSpPr/>
            <p:nvPr/>
          </p:nvSpPr>
          <p:spPr>
            <a:xfrm>
              <a:off x="2041800" y="2584100"/>
              <a:ext cx="199750" cy="41425"/>
            </a:xfrm>
            <a:custGeom>
              <a:avLst/>
              <a:gdLst/>
              <a:ahLst/>
              <a:cxnLst/>
              <a:rect l="l" t="t" r="r" b="b"/>
              <a:pathLst>
                <a:path w="7990" h="1657" fill="none" extrusionOk="0">
                  <a:moveTo>
                    <a:pt x="1" y="1657"/>
                  </a:moveTo>
                  <a:lnTo>
                    <a:pt x="1" y="1657"/>
                  </a:lnTo>
                  <a:lnTo>
                    <a:pt x="415" y="1291"/>
                  </a:lnTo>
                  <a:lnTo>
                    <a:pt x="853" y="950"/>
                  </a:lnTo>
                  <a:lnTo>
                    <a:pt x="1340" y="683"/>
                  </a:lnTo>
                  <a:lnTo>
                    <a:pt x="1827" y="439"/>
                  </a:lnTo>
                  <a:lnTo>
                    <a:pt x="2363" y="244"/>
                  </a:lnTo>
                  <a:lnTo>
                    <a:pt x="2875" y="122"/>
                  </a:lnTo>
                  <a:lnTo>
                    <a:pt x="3435" y="49"/>
                  </a:lnTo>
                  <a:lnTo>
                    <a:pt x="3995" y="1"/>
                  </a:lnTo>
                  <a:lnTo>
                    <a:pt x="3995" y="1"/>
                  </a:lnTo>
                  <a:lnTo>
                    <a:pt x="4555" y="49"/>
                  </a:lnTo>
                  <a:lnTo>
                    <a:pt x="5115" y="122"/>
                  </a:lnTo>
                  <a:lnTo>
                    <a:pt x="5627" y="244"/>
                  </a:lnTo>
                  <a:lnTo>
                    <a:pt x="6163" y="439"/>
                  </a:lnTo>
                  <a:lnTo>
                    <a:pt x="6650" y="683"/>
                  </a:lnTo>
                  <a:lnTo>
                    <a:pt x="7137" y="950"/>
                  </a:lnTo>
                  <a:lnTo>
                    <a:pt x="7575" y="1291"/>
                  </a:lnTo>
                  <a:lnTo>
                    <a:pt x="7989" y="165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3" name="Google Shape;1163;p40"/>
          <p:cNvGrpSpPr/>
          <p:nvPr/>
        </p:nvGrpSpPr>
        <p:grpSpPr>
          <a:xfrm>
            <a:off x="2057504" y="2088866"/>
            <a:ext cx="320378" cy="320378"/>
            <a:chOff x="2623275" y="2333250"/>
            <a:chExt cx="381175" cy="381175"/>
          </a:xfrm>
        </p:grpSpPr>
        <p:sp>
          <p:nvSpPr>
            <p:cNvPr id="1164" name="Google Shape;1164;p40"/>
            <p:cNvSpPr/>
            <p:nvPr/>
          </p:nvSpPr>
          <p:spPr>
            <a:xfrm>
              <a:off x="2623275" y="2333250"/>
              <a:ext cx="381175" cy="381175"/>
            </a:xfrm>
            <a:custGeom>
              <a:avLst/>
              <a:gdLst/>
              <a:ahLst/>
              <a:cxnLst/>
              <a:rect l="l" t="t" r="r" b="b"/>
              <a:pathLst>
                <a:path w="15247" h="15247" fill="none" extrusionOk="0">
                  <a:moveTo>
                    <a:pt x="7624" y="0"/>
                  </a:moveTo>
                  <a:lnTo>
                    <a:pt x="7624" y="0"/>
                  </a:lnTo>
                  <a:lnTo>
                    <a:pt x="7234" y="0"/>
                  </a:lnTo>
                  <a:lnTo>
                    <a:pt x="6844" y="49"/>
                  </a:lnTo>
                  <a:lnTo>
                    <a:pt x="6455" y="98"/>
                  </a:lnTo>
                  <a:lnTo>
                    <a:pt x="6089" y="147"/>
                  </a:lnTo>
                  <a:lnTo>
                    <a:pt x="5724" y="244"/>
                  </a:lnTo>
                  <a:lnTo>
                    <a:pt x="5359" y="341"/>
                  </a:lnTo>
                  <a:lnTo>
                    <a:pt x="4994" y="463"/>
                  </a:lnTo>
                  <a:lnTo>
                    <a:pt x="4653" y="609"/>
                  </a:lnTo>
                  <a:lnTo>
                    <a:pt x="4312" y="755"/>
                  </a:lnTo>
                  <a:lnTo>
                    <a:pt x="3995" y="926"/>
                  </a:lnTo>
                  <a:lnTo>
                    <a:pt x="3678" y="1096"/>
                  </a:lnTo>
                  <a:lnTo>
                    <a:pt x="3362" y="1291"/>
                  </a:lnTo>
                  <a:lnTo>
                    <a:pt x="3069" y="1510"/>
                  </a:lnTo>
                  <a:lnTo>
                    <a:pt x="2777" y="1730"/>
                  </a:lnTo>
                  <a:lnTo>
                    <a:pt x="2509" y="1973"/>
                  </a:lnTo>
                  <a:lnTo>
                    <a:pt x="2241" y="2241"/>
                  </a:lnTo>
                  <a:lnTo>
                    <a:pt x="1973" y="2509"/>
                  </a:lnTo>
                  <a:lnTo>
                    <a:pt x="1730" y="2777"/>
                  </a:lnTo>
                  <a:lnTo>
                    <a:pt x="1511" y="3069"/>
                  </a:lnTo>
                  <a:lnTo>
                    <a:pt x="1292" y="3361"/>
                  </a:lnTo>
                  <a:lnTo>
                    <a:pt x="1097" y="3678"/>
                  </a:lnTo>
                  <a:lnTo>
                    <a:pt x="926" y="3995"/>
                  </a:lnTo>
                  <a:lnTo>
                    <a:pt x="756" y="4311"/>
                  </a:lnTo>
                  <a:lnTo>
                    <a:pt x="610" y="4652"/>
                  </a:lnTo>
                  <a:lnTo>
                    <a:pt x="463" y="4993"/>
                  </a:lnTo>
                  <a:lnTo>
                    <a:pt x="342" y="5358"/>
                  </a:lnTo>
                  <a:lnTo>
                    <a:pt x="244" y="5724"/>
                  </a:lnTo>
                  <a:lnTo>
                    <a:pt x="147" y="6089"/>
                  </a:lnTo>
                  <a:lnTo>
                    <a:pt x="98" y="6454"/>
                  </a:lnTo>
                  <a:lnTo>
                    <a:pt x="49" y="6844"/>
                  </a:lnTo>
                  <a:lnTo>
                    <a:pt x="1" y="7234"/>
                  </a:lnTo>
                  <a:lnTo>
                    <a:pt x="1" y="7623"/>
                  </a:lnTo>
                  <a:lnTo>
                    <a:pt x="1" y="7623"/>
                  </a:lnTo>
                  <a:lnTo>
                    <a:pt x="1" y="8013"/>
                  </a:lnTo>
                  <a:lnTo>
                    <a:pt x="49" y="8403"/>
                  </a:lnTo>
                  <a:lnTo>
                    <a:pt x="98" y="8793"/>
                  </a:lnTo>
                  <a:lnTo>
                    <a:pt x="147" y="9158"/>
                  </a:lnTo>
                  <a:lnTo>
                    <a:pt x="244" y="9523"/>
                  </a:lnTo>
                  <a:lnTo>
                    <a:pt x="342" y="9889"/>
                  </a:lnTo>
                  <a:lnTo>
                    <a:pt x="463" y="10254"/>
                  </a:lnTo>
                  <a:lnTo>
                    <a:pt x="610" y="10595"/>
                  </a:lnTo>
                  <a:lnTo>
                    <a:pt x="756" y="10936"/>
                  </a:lnTo>
                  <a:lnTo>
                    <a:pt x="926" y="11252"/>
                  </a:lnTo>
                  <a:lnTo>
                    <a:pt x="1097" y="11569"/>
                  </a:lnTo>
                  <a:lnTo>
                    <a:pt x="1292" y="11886"/>
                  </a:lnTo>
                  <a:lnTo>
                    <a:pt x="1511" y="12178"/>
                  </a:lnTo>
                  <a:lnTo>
                    <a:pt x="1730" y="12470"/>
                  </a:lnTo>
                  <a:lnTo>
                    <a:pt x="1973" y="12738"/>
                  </a:lnTo>
                  <a:lnTo>
                    <a:pt x="2241" y="13006"/>
                  </a:lnTo>
                  <a:lnTo>
                    <a:pt x="2509" y="13274"/>
                  </a:lnTo>
                  <a:lnTo>
                    <a:pt x="2777" y="13517"/>
                  </a:lnTo>
                  <a:lnTo>
                    <a:pt x="3069" y="13737"/>
                  </a:lnTo>
                  <a:lnTo>
                    <a:pt x="3362" y="13956"/>
                  </a:lnTo>
                  <a:lnTo>
                    <a:pt x="3678" y="14151"/>
                  </a:lnTo>
                  <a:lnTo>
                    <a:pt x="3995" y="14321"/>
                  </a:lnTo>
                  <a:lnTo>
                    <a:pt x="4312" y="14492"/>
                  </a:lnTo>
                  <a:lnTo>
                    <a:pt x="4653" y="14638"/>
                  </a:lnTo>
                  <a:lnTo>
                    <a:pt x="4994" y="14784"/>
                  </a:lnTo>
                  <a:lnTo>
                    <a:pt x="5359" y="14906"/>
                  </a:lnTo>
                  <a:lnTo>
                    <a:pt x="5724" y="15003"/>
                  </a:lnTo>
                  <a:lnTo>
                    <a:pt x="6089" y="15100"/>
                  </a:lnTo>
                  <a:lnTo>
                    <a:pt x="6455" y="15149"/>
                  </a:lnTo>
                  <a:lnTo>
                    <a:pt x="6844" y="15198"/>
                  </a:lnTo>
                  <a:lnTo>
                    <a:pt x="7234" y="15247"/>
                  </a:lnTo>
                  <a:lnTo>
                    <a:pt x="7624" y="15247"/>
                  </a:lnTo>
                  <a:lnTo>
                    <a:pt x="7624" y="15247"/>
                  </a:lnTo>
                  <a:lnTo>
                    <a:pt x="8014" y="15247"/>
                  </a:lnTo>
                  <a:lnTo>
                    <a:pt x="8403" y="15198"/>
                  </a:lnTo>
                  <a:lnTo>
                    <a:pt x="8793" y="15149"/>
                  </a:lnTo>
                  <a:lnTo>
                    <a:pt x="9158" y="15100"/>
                  </a:lnTo>
                  <a:lnTo>
                    <a:pt x="9524" y="15003"/>
                  </a:lnTo>
                  <a:lnTo>
                    <a:pt x="9889" y="14906"/>
                  </a:lnTo>
                  <a:lnTo>
                    <a:pt x="10254" y="14784"/>
                  </a:lnTo>
                  <a:lnTo>
                    <a:pt x="10595" y="14638"/>
                  </a:lnTo>
                  <a:lnTo>
                    <a:pt x="10936" y="14492"/>
                  </a:lnTo>
                  <a:lnTo>
                    <a:pt x="11253" y="14321"/>
                  </a:lnTo>
                  <a:lnTo>
                    <a:pt x="11569" y="14151"/>
                  </a:lnTo>
                  <a:lnTo>
                    <a:pt x="11886" y="13956"/>
                  </a:lnTo>
                  <a:lnTo>
                    <a:pt x="12178" y="13737"/>
                  </a:lnTo>
                  <a:lnTo>
                    <a:pt x="12470" y="13517"/>
                  </a:lnTo>
                  <a:lnTo>
                    <a:pt x="12738" y="13274"/>
                  </a:lnTo>
                  <a:lnTo>
                    <a:pt x="13006" y="13006"/>
                  </a:lnTo>
                  <a:lnTo>
                    <a:pt x="13274" y="12738"/>
                  </a:lnTo>
                  <a:lnTo>
                    <a:pt x="13518" y="12470"/>
                  </a:lnTo>
                  <a:lnTo>
                    <a:pt x="13737" y="12178"/>
                  </a:lnTo>
                  <a:lnTo>
                    <a:pt x="13956" y="11886"/>
                  </a:lnTo>
                  <a:lnTo>
                    <a:pt x="14151" y="11569"/>
                  </a:lnTo>
                  <a:lnTo>
                    <a:pt x="14321" y="11252"/>
                  </a:lnTo>
                  <a:lnTo>
                    <a:pt x="14492" y="10936"/>
                  </a:lnTo>
                  <a:lnTo>
                    <a:pt x="14638" y="10595"/>
                  </a:lnTo>
                  <a:lnTo>
                    <a:pt x="14784" y="10254"/>
                  </a:lnTo>
                  <a:lnTo>
                    <a:pt x="14906" y="9889"/>
                  </a:lnTo>
                  <a:lnTo>
                    <a:pt x="15003" y="9523"/>
                  </a:lnTo>
                  <a:lnTo>
                    <a:pt x="15101" y="9158"/>
                  </a:lnTo>
                  <a:lnTo>
                    <a:pt x="15150" y="8793"/>
                  </a:lnTo>
                  <a:lnTo>
                    <a:pt x="15198" y="8403"/>
                  </a:lnTo>
                  <a:lnTo>
                    <a:pt x="15247" y="8013"/>
                  </a:lnTo>
                  <a:lnTo>
                    <a:pt x="15247" y="7623"/>
                  </a:lnTo>
                  <a:lnTo>
                    <a:pt x="15247" y="7623"/>
                  </a:lnTo>
                  <a:lnTo>
                    <a:pt x="15247" y="7234"/>
                  </a:lnTo>
                  <a:lnTo>
                    <a:pt x="15198" y="6844"/>
                  </a:lnTo>
                  <a:lnTo>
                    <a:pt x="15150" y="6454"/>
                  </a:lnTo>
                  <a:lnTo>
                    <a:pt x="15101" y="6089"/>
                  </a:lnTo>
                  <a:lnTo>
                    <a:pt x="15003" y="5724"/>
                  </a:lnTo>
                  <a:lnTo>
                    <a:pt x="14906" y="5358"/>
                  </a:lnTo>
                  <a:lnTo>
                    <a:pt x="14784" y="4993"/>
                  </a:lnTo>
                  <a:lnTo>
                    <a:pt x="14638" y="4652"/>
                  </a:lnTo>
                  <a:lnTo>
                    <a:pt x="14492" y="4311"/>
                  </a:lnTo>
                  <a:lnTo>
                    <a:pt x="14321" y="3995"/>
                  </a:lnTo>
                  <a:lnTo>
                    <a:pt x="14151" y="3678"/>
                  </a:lnTo>
                  <a:lnTo>
                    <a:pt x="13956" y="3361"/>
                  </a:lnTo>
                  <a:lnTo>
                    <a:pt x="13737" y="3069"/>
                  </a:lnTo>
                  <a:lnTo>
                    <a:pt x="13518" y="2777"/>
                  </a:lnTo>
                  <a:lnTo>
                    <a:pt x="13274" y="2509"/>
                  </a:lnTo>
                  <a:lnTo>
                    <a:pt x="13006" y="2241"/>
                  </a:lnTo>
                  <a:lnTo>
                    <a:pt x="12738" y="1973"/>
                  </a:lnTo>
                  <a:lnTo>
                    <a:pt x="12470" y="1730"/>
                  </a:lnTo>
                  <a:lnTo>
                    <a:pt x="12178" y="1510"/>
                  </a:lnTo>
                  <a:lnTo>
                    <a:pt x="11886" y="1291"/>
                  </a:lnTo>
                  <a:lnTo>
                    <a:pt x="11569" y="1096"/>
                  </a:lnTo>
                  <a:lnTo>
                    <a:pt x="11253" y="926"/>
                  </a:lnTo>
                  <a:lnTo>
                    <a:pt x="10936" y="755"/>
                  </a:lnTo>
                  <a:lnTo>
                    <a:pt x="10595" y="609"/>
                  </a:lnTo>
                  <a:lnTo>
                    <a:pt x="10254" y="463"/>
                  </a:lnTo>
                  <a:lnTo>
                    <a:pt x="9889" y="341"/>
                  </a:lnTo>
                  <a:lnTo>
                    <a:pt x="9524" y="244"/>
                  </a:lnTo>
                  <a:lnTo>
                    <a:pt x="9158" y="147"/>
                  </a:lnTo>
                  <a:lnTo>
                    <a:pt x="8793" y="98"/>
                  </a:lnTo>
                  <a:lnTo>
                    <a:pt x="8403" y="49"/>
                  </a:lnTo>
                  <a:lnTo>
                    <a:pt x="8014" y="0"/>
                  </a:lnTo>
                  <a:lnTo>
                    <a:pt x="7624" y="0"/>
                  </a:lnTo>
                  <a:lnTo>
                    <a:pt x="762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0"/>
            <p:cNvSpPr/>
            <p:nvPr/>
          </p:nvSpPr>
          <p:spPr>
            <a:xfrm>
              <a:off x="2869875" y="2503125"/>
              <a:ext cx="43875" cy="47525"/>
            </a:xfrm>
            <a:custGeom>
              <a:avLst/>
              <a:gdLst/>
              <a:ahLst/>
              <a:cxnLst/>
              <a:rect l="l" t="t" r="r" b="b"/>
              <a:pathLst>
                <a:path w="1755" h="1901" fill="none" extrusionOk="0">
                  <a:moveTo>
                    <a:pt x="877" y="0"/>
                  </a:moveTo>
                  <a:lnTo>
                    <a:pt x="877" y="0"/>
                  </a:lnTo>
                  <a:lnTo>
                    <a:pt x="1048" y="25"/>
                  </a:lnTo>
                  <a:lnTo>
                    <a:pt x="1218" y="73"/>
                  </a:lnTo>
                  <a:lnTo>
                    <a:pt x="1364" y="171"/>
                  </a:lnTo>
                  <a:lnTo>
                    <a:pt x="1510" y="268"/>
                  </a:lnTo>
                  <a:lnTo>
                    <a:pt x="1608" y="414"/>
                  </a:lnTo>
                  <a:lnTo>
                    <a:pt x="1681" y="585"/>
                  </a:lnTo>
                  <a:lnTo>
                    <a:pt x="1730" y="755"/>
                  </a:lnTo>
                  <a:lnTo>
                    <a:pt x="1754" y="950"/>
                  </a:lnTo>
                  <a:lnTo>
                    <a:pt x="1754" y="950"/>
                  </a:lnTo>
                  <a:lnTo>
                    <a:pt x="1730" y="1145"/>
                  </a:lnTo>
                  <a:lnTo>
                    <a:pt x="1681" y="1316"/>
                  </a:lnTo>
                  <a:lnTo>
                    <a:pt x="1608" y="1486"/>
                  </a:lnTo>
                  <a:lnTo>
                    <a:pt x="1510" y="1632"/>
                  </a:lnTo>
                  <a:lnTo>
                    <a:pt x="1364" y="1730"/>
                  </a:lnTo>
                  <a:lnTo>
                    <a:pt x="1218" y="1827"/>
                  </a:lnTo>
                  <a:lnTo>
                    <a:pt x="1048" y="1876"/>
                  </a:lnTo>
                  <a:lnTo>
                    <a:pt x="877" y="1900"/>
                  </a:lnTo>
                  <a:lnTo>
                    <a:pt x="877" y="1900"/>
                  </a:lnTo>
                  <a:lnTo>
                    <a:pt x="707" y="1876"/>
                  </a:lnTo>
                  <a:lnTo>
                    <a:pt x="536" y="1827"/>
                  </a:lnTo>
                  <a:lnTo>
                    <a:pt x="390" y="1730"/>
                  </a:lnTo>
                  <a:lnTo>
                    <a:pt x="244" y="1632"/>
                  </a:lnTo>
                  <a:lnTo>
                    <a:pt x="147" y="1486"/>
                  </a:lnTo>
                  <a:lnTo>
                    <a:pt x="74" y="1316"/>
                  </a:lnTo>
                  <a:lnTo>
                    <a:pt x="25" y="1145"/>
                  </a:lnTo>
                  <a:lnTo>
                    <a:pt x="0" y="950"/>
                  </a:lnTo>
                  <a:lnTo>
                    <a:pt x="0" y="950"/>
                  </a:lnTo>
                  <a:lnTo>
                    <a:pt x="25" y="755"/>
                  </a:lnTo>
                  <a:lnTo>
                    <a:pt x="74" y="585"/>
                  </a:lnTo>
                  <a:lnTo>
                    <a:pt x="147" y="414"/>
                  </a:lnTo>
                  <a:lnTo>
                    <a:pt x="244" y="268"/>
                  </a:lnTo>
                  <a:lnTo>
                    <a:pt x="390" y="171"/>
                  </a:lnTo>
                  <a:lnTo>
                    <a:pt x="536" y="73"/>
                  </a:lnTo>
                  <a:lnTo>
                    <a:pt x="707" y="25"/>
                  </a:lnTo>
                  <a:lnTo>
                    <a:pt x="877" y="0"/>
                  </a:lnTo>
                  <a:lnTo>
                    <a:pt x="87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0"/>
            <p:cNvSpPr/>
            <p:nvPr/>
          </p:nvSpPr>
          <p:spPr>
            <a:xfrm>
              <a:off x="2714000" y="2503125"/>
              <a:ext cx="43875" cy="47525"/>
            </a:xfrm>
            <a:custGeom>
              <a:avLst/>
              <a:gdLst/>
              <a:ahLst/>
              <a:cxnLst/>
              <a:rect l="l" t="t" r="r" b="b"/>
              <a:pathLst>
                <a:path w="1755" h="1901" fill="none" extrusionOk="0">
                  <a:moveTo>
                    <a:pt x="877" y="1900"/>
                  </a:moveTo>
                  <a:lnTo>
                    <a:pt x="877" y="1900"/>
                  </a:lnTo>
                  <a:lnTo>
                    <a:pt x="707" y="1876"/>
                  </a:lnTo>
                  <a:lnTo>
                    <a:pt x="536" y="1827"/>
                  </a:lnTo>
                  <a:lnTo>
                    <a:pt x="390" y="1730"/>
                  </a:lnTo>
                  <a:lnTo>
                    <a:pt x="244" y="1632"/>
                  </a:lnTo>
                  <a:lnTo>
                    <a:pt x="147" y="1486"/>
                  </a:lnTo>
                  <a:lnTo>
                    <a:pt x="74" y="1316"/>
                  </a:lnTo>
                  <a:lnTo>
                    <a:pt x="25" y="1145"/>
                  </a:lnTo>
                  <a:lnTo>
                    <a:pt x="1" y="950"/>
                  </a:lnTo>
                  <a:lnTo>
                    <a:pt x="1" y="950"/>
                  </a:lnTo>
                  <a:lnTo>
                    <a:pt x="25" y="755"/>
                  </a:lnTo>
                  <a:lnTo>
                    <a:pt x="74" y="585"/>
                  </a:lnTo>
                  <a:lnTo>
                    <a:pt x="147" y="414"/>
                  </a:lnTo>
                  <a:lnTo>
                    <a:pt x="244" y="268"/>
                  </a:lnTo>
                  <a:lnTo>
                    <a:pt x="390" y="171"/>
                  </a:lnTo>
                  <a:lnTo>
                    <a:pt x="536" y="73"/>
                  </a:lnTo>
                  <a:lnTo>
                    <a:pt x="707" y="25"/>
                  </a:lnTo>
                  <a:lnTo>
                    <a:pt x="877" y="0"/>
                  </a:lnTo>
                  <a:lnTo>
                    <a:pt x="877" y="0"/>
                  </a:lnTo>
                  <a:lnTo>
                    <a:pt x="1048" y="25"/>
                  </a:lnTo>
                  <a:lnTo>
                    <a:pt x="1218" y="73"/>
                  </a:lnTo>
                  <a:lnTo>
                    <a:pt x="1365" y="171"/>
                  </a:lnTo>
                  <a:lnTo>
                    <a:pt x="1511" y="268"/>
                  </a:lnTo>
                  <a:lnTo>
                    <a:pt x="1608" y="414"/>
                  </a:lnTo>
                  <a:lnTo>
                    <a:pt x="1681" y="585"/>
                  </a:lnTo>
                  <a:lnTo>
                    <a:pt x="1730" y="755"/>
                  </a:lnTo>
                  <a:lnTo>
                    <a:pt x="1754" y="950"/>
                  </a:lnTo>
                  <a:lnTo>
                    <a:pt x="1754" y="950"/>
                  </a:lnTo>
                  <a:lnTo>
                    <a:pt x="1730" y="1145"/>
                  </a:lnTo>
                  <a:lnTo>
                    <a:pt x="1681" y="1316"/>
                  </a:lnTo>
                  <a:lnTo>
                    <a:pt x="1608" y="1486"/>
                  </a:lnTo>
                  <a:lnTo>
                    <a:pt x="1511" y="1632"/>
                  </a:lnTo>
                  <a:lnTo>
                    <a:pt x="1365" y="1730"/>
                  </a:lnTo>
                  <a:lnTo>
                    <a:pt x="1218" y="1827"/>
                  </a:lnTo>
                  <a:lnTo>
                    <a:pt x="1048" y="1876"/>
                  </a:lnTo>
                  <a:lnTo>
                    <a:pt x="877" y="1900"/>
                  </a:lnTo>
                  <a:lnTo>
                    <a:pt x="877" y="19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0"/>
            <p:cNvSpPr/>
            <p:nvPr/>
          </p:nvSpPr>
          <p:spPr>
            <a:xfrm>
              <a:off x="2810200" y="2595675"/>
              <a:ext cx="99875" cy="31075"/>
            </a:xfrm>
            <a:custGeom>
              <a:avLst/>
              <a:gdLst/>
              <a:ahLst/>
              <a:cxnLst/>
              <a:rect l="l" t="t" r="r" b="b"/>
              <a:pathLst>
                <a:path w="3995" h="1243" fill="none" extrusionOk="0">
                  <a:moveTo>
                    <a:pt x="1" y="1242"/>
                  </a:moveTo>
                  <a:lnTo>
                    <a:pt x="399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 name="Google Shape;1168;p40"/>
          <p:cNvGrpSpPr/>
          <p:nvPr/>
        </p:nvGrpSpPr>
        <p:grpSpPr>
          <a:xfrm>
            <a:off x="2697209" y="2033603"/>
            <a:ext cx="170937" cy="426827"/>
            <a:chOff x="3384375" y="2267500"/>
            <a:chExt cx="203375" cy="507825"/>
          </a:xfrm>
        </p:grpSpPr>
        <p:sp>
          <p:nvSpPr>
            <p:cNvPr id="1169" name="Google Shape;1169;p40"/>
            <p:cNvSpPr/>
            <p:nvPr/>
          </p:nvSpPr>
          <p:spPr>
            <a:xfrm>
              <a:off x="3384375" y="2373425"/>
              <a:ext cx="203375" cy="401900"/>
            </a:xfrm>
            <a:custGeom>
              <a:avLst/>
              <a:gdLst/>
              <a:ahLst/>
              <a:cxnLst/>
              <a:rect l="l" t="t" r="r" b="b"/>
              <a:pathLst>
                <a:path w="8135" h="16076" fill="none" extrusionOk="0">
                  <a:moveTo>
                    <a:pt x="4896" y="1"/>
                  </a:moveTo>
                  <a:lnTo>
                    <a:pt x="4896" y="1"/>
                  </a:lnTo>
                  <a:lnTo>
                    <a:pt x="4701" y="74"/>
                  </a:lnTo>
                  <a:lnTo>
                    <a:pt x="4506" y="147"/>
                  </a:lnTo>
                  <a:lnTo>
                    <a:pt x="4287" y="196"/>
                  </a:lnTo>
                  <a:lnTo>
                    <a:pt x="4068" y="196"/>
                  </a:lnTo>
                  <a:lnTo>
                    <a:pt x="4068" y="196"/>
                  </a:lnTo>
                  <a:lnTo>
                    <a:pt x="3848" y="196"/>
                  </a:lnTo>
                  <a:lnTo>
                    <a:pt x="3654" y="147"/>
                  </a:lnTo>
                  <a:lnTo>
                    <a:pt x="3434" y="98"/>
                  </a:lnTo>
                  <a:lnTo>
                    <a:pt x="3240" y="1"/>
                  </a:lnTo>
                  <a:lnTo>
                    <a:pt x="3240" y="1"/>
                  </a:lnTo>
                  <a:lnTo>
                    <a:pt x="2996" y="50"/>
                  </a:lnTo>
                  <a:lnTo>
                    <a:pt x="2777" y="98"/>
                  </a:lnTo>
                  <a:lnTo>
                    <a:pt x="2558" y="171"/>
                  </a:lnTo>
                  <a:lnTo>
                    <a:pt x="2363" y="269"/>
                  </a:lnTo>
                  <a:lnTo>
                    <a:pt x="2168" y="366"/>
                  </a:lnTo>
                  <a:lnTo>
                    <a:pt x="1973" y="464"/>
                  </a:lnTo>
                  <a:lnTo>
                    <a:pt x="1803" y="585"/>
                  </a:lnTo>
                  <a:lnTo>
                    <a:pt x="1632" y="731"/>
                  </a:lnTo>
                  <a:lnTo>
                    <a:pt x="1486" y="878"/>
                  </a:lnTo>
                  <a:lnTo>
                    <a:pt x="1340" y="1024"/>
                  </a:lnTo>
                  <a:lnTo>
                    <a:pt x="1072" y="1365"/>
                  </a:lnTo>
                  <a:lnTo>
                    <a:pt x="853" y="1779"/>
                  </a:lnTo>
                  <a:lnTo>
                    <a:pt x="658" y="2193"/>
                  </a:lnTo>
                  <a:lnTo>
                    <a:pt x="488" y="2680"/>
                  </a:lnTo>
                  <a:lnTo>
                    <a:pt x="341" y="3167"/>
                  </a:lnTo>
                  <a:lnTo>
                    <a:pt x="244" y="3727"/>
                  </a:lnTo>
                  <a:lnTo>
                    <a:pt x="147" y="4287"/>
                  </a:lnTo>
                  <a:lnTo>
                    <a:pt x="73" y="4896"/>
                  </a:lnTo>
                  <a:lnTo>
                    <a:pt x="49" y="5529"/>
                  </a:lnTo>
                  <a:lnTo>
                    <a:pt x="25" y="6187"/>
                  </a:lnTo>
                  <a:lnTo>
                    <a:pt x="0" y="6869"/>
                  </a:lnTo>
                  <a:lnTo>
                    <a:pt x="0" y="6869"/>
                  </a:lnTo>
                  <a:lnTo>
                    <a:pt x="25" y="7015"/>
                  </a:lnTo>
                  <a:lnTo>
                    <a:pt x="49" y="7161"/>
                  </a:lnTo>
                  <a:lnTo>
                    <a:pt x="98" y="7307"/>
                  </a:lnTo>
                  <a:lnTo>
                    <a:pt x="171" y="7405"/>
                  </a:lnTo>
                  <a:lnTo>
                    <a:pt x="268" y="7502"/>
                  </a:lnTo>
                  <a:lnTo>
                    <a:pt x="390" y="7575"/>
                  </a:lnTo>
                  <a:lnTo>
                    <a:pt x="512" y="7624"/>
                  </a:lnTo>
                  <a:lnTo>
                    <a:pt x="658" y="7648"/>
                  </a:lnTo>
                  <a:lnTo>
                    <a:pt x="658" y="7648"/>
                  </a:lnTo>
                  <a:lnTo>
                    <a:pt x="804" y="7624"/>
                  </a:lnTo>
                  <a:lnTo>
                    <a:pt x="926" y="7575"/>
                  </a:lnTo>
                  <a:lnTo>
                    <a:pt x="1048" y="7502"/>
                  </a:lnTo>
                  <a:lnTo>
                    <a:pt x="1145" y="7405"/>
                  </a:lnTo>
                  <a:lnTo>
                    <a:pt x="1218" y="7307"/>
                  </a:lnTo>
                  <a:lnTo>
                    <a:pt x="1267" y="7161"/>
                  </a:lnTo>
                  <a:lnTo>
                    <a:pt x="1291" y="7015"/>
                  </a:lnTo>
                  <a:lnTo>
                    <a:pt x="1316" y="6869"/>
                  </a:lnTo>
                  <a:lnTo>
                    <a:pt x="1316" y="6869"/>
                  </a:lnTo>
                  <a:lnTo>
                    <a:pt x="1340" y="6260"/>
                  </a:lnTo>
                  <a:lnTo>
                    <a:pt x="1413" y="5554"/>
                  </a:lnTo>
                  <a:lnTo>
                    <a:pt x="1510" y="4847"/>
                  </a:lnTo>
                  <a:lnTo>
                    <a:pt x="1632" y="4141"/>
                  </a:lnTo>
                  <a:lnTo>
                    <a:pt x="1754" y="3532"/>
                  </a:lnTo>
                  <a:lnTo>
                    <a:pt x="1876" y="3021"/>
                  </a:lnTo>
                  <a:lnTo>
                    <a:pt x="1998" y="2680"/>
                  </a:lnTo>
                  <a:lnTo>
                    <a:pt x="2046" y="2607"/>
                  </a:lnTo>
                  <a:lnTo>
                    <a:pt x="2095" y="2582"/>
                  </a:lnTo>
                  <a:lnTo>
                    <a:pt x="2095" y="2582"/>
                  </a:lnTo>
                  <a:lnTo>
                    <a:pt x="2095" y="2631"/>
                  </a:lnTo>
                  <a:lnTo>
                    <a:pt x="2119" y="2729"/>
                  </a:lnTo>
                  <a:lnTo>
                    <a:pt x="2119" y="3143"/>
                  </a:lnTo>
                  <a:lnTo>
                    <a:pt x="2071" y="4555"/>
                  </a:lnTo>
                  <a:lnTo>
                    <a:pt x="1949" y="6577"/>
                  </a:lnTo>
                  <a:lnTo>
                    <a:pt x="1827" y="8842"/>
                  </a:lnTo>
                  <a:lnTo>
                    <a:pt x="1535" y="13128"/>
                  </a:lnTo>
                  <a:lnTo>
                    <a:pt x="1389" y="15077"/>
                  </a:lnTo>
                  <a:lnTo>
                    <a:pt x="1389" y="15077"/>
                  </a:lnTo>
                  <a:lnTo>
                    <a:pt x="1389" y="15247"/>
                  </a:lnTo>
                  <a:lnTo>
                    <a:pt x="1413" y="15418"/>
                  </a:lnTo>
                  <a:lnTo>
                    <a:pt x="1462" y="15564"/>
                  </a:lnTo>
                  <a:lnTo>
                    <a:pt x="1559" y="15710"/>
                  </a:lnTo>
                  <a:lnTo>
                    <a:pt x="1657" y="15856"/>
                  </a:lnTo>
                  <a:lnTo>
                    <a:pt x="1778" y="15953"/>
                  </a:lnTo>
                  <a:lnTo>
                    <a:pt x="1924" y="16026"/>
                  </a:lnTo>
                  <a:lnTo>
                    <a:pt x="2095" y="16075"/>
                  </a:lnTo>
                  <a:lnTo>
                    <a:pt x="2095" y="16075"/>
                  </a:lnTo>
                  <a:lnTo>
                    <a:pt x="2217" y="16075"/>
                  </a:lnTo>
                  <a:lnTo>
                    <a:pt x="2217" y="16075"/>
                  </a:lnTo>
                  <a:lnTo>
                    <a:pt x="2387" y="16075"/>
                  </a:lnTo>
                  <a:lnTo>
                    <a:pt x="2509" y="16026"/>
                  </a:lnTo>
                  <a:lnTo>
                    <a:pt x="2655" y="15953"/>
                  </a:lnTo>
                  <a:lnTo>
                    <a:pt x="2777" y="15880"/>
                  </a:lnTo>
                  <a:lnTo>
                    <a:pt x="2874" y="15758"/>
                  </a:lnTo>
                  <a:lnTo>
                    <a:pt x="2947" y="15637"/>
                  </a:lnTo>
                  <a:lnTo>
                    <a:pt x="3020" y="15491"/>
                  </a:lnTo>
                  <a:lnTo>
                    <a:pt x="3045" y="15344"/>
                  </a:lnTo>
                  <a:lnTo>
                    <a:pt x="3702" y="8525"/>
                  </a:lnTo>
                  <a:lnTo>
                    <a:pt x="3702" y="8525"/>
                  </a:lnTo>
                  <a:lnTo>
                    <a:pt x="3727" y="8452"/>
                  </a:lnTo>
                  <a:lnTo>
                    <a:pt x="3775" y="8330"/>
                  </a:lnTo>
                  <a:lnTo>
                    <a:pt x="3824" y="8282"/>
                  </a:lnTo>
                  <a:lnTo>
                    <a:pt x="3873" y="8208"/>
                  </a:lnTo>
                  <a:lnTo>
                    <a:pt x="3970" y="8184"/>
                  </a:lnTo>
                  <a:lnTo>
                    <a:pt x="4068" y="8160"/>
                  </a:lnTo>
                  <a:lnTo>
                    <a:pt x="4068" y="8160"/>
                  </a:lnTo>
                  <a:lnTo>
                    <a:pt x="4165" y="8184"/>
                  </a:lnTo>
                  <a:lnTo>
                    <a:pt x="4263" y="8208"/>
                  </a:lnTo>
                  <a:lnTo>
                    <a:pt x="4311" y="8282"/>
                  </a:lnTo>
                  <a:lnTo>
                    <a:pt x="4360" y="8330"/>
                  </a:lnTo>
                  <a:lnTo>
                    <a:pt x="4409" y="8452"/>
                  </a:lnTo>
                  <a:lnTo>
                    <a:pt x="4433" y="8525"/>
                  </a:lnTo>
                  <a:lnTo>
                    <a:pt x="5091" y="15344"/>
                  </a:lnTo>
                  <a:lnTo>
                    <a:pt x="5091" y="15344"/>
                  </a:lnTo>
                  <a:lnTo>
                    <a:pt x="5115" y="15491"/>
                  </a:lnTo>
                  <a:lnTo>
                    <a:pt x="5188" y="15637"/>
                  </a:lnTo>
                  <a:lnTo>
                    <a:pt x="5261" y="15758"/>
                  </a:lnTo>
                  <a:lnTo>
                    <a:pt x="5358" y="15880"/>
                  </a:lnTo>
                  <a:lnTo>
                    <a:pt x="5480" y="15953"/>
                  </a:lnTo>
                  <a:lnTo>
                    <a:pt x="5626" y="16026"/>
                  </a:lnTo>
                  <a:lnTo>
                    <a:pt x="5748" y="16075"/>
                  </a:lnTo>
                  <a:lnTo>
                    <a:pt x="5919" y="16075"/>
                  </a:lnTo>
                  <a:lnTo>
                    <a:pt x="5919" y="16075"/>
                  </a:lnTo>
                  <a:lnTo>
                    <a:pt x="6040" y="16075"/>
                  </a:lnTo>
                  <a:lnTo>
                    <a:pt x="6040" y="16075"/>
                  </a:lnTo>
                  <a:lnTo>
                    <a:pt x="6211" y="16026"/>
                  </a:lnTo>
                  <a:lnTo>
                    <a:pt x="6357" y="15953"/>
                  </a:lnTo>
                  <a:lnTo>
                    <a:pt x="6479" y="15856"/>
                  </a:lnTo>
                  <a:lnTo>
                    <a:pt x="6576" y="15710"/>
                  </a:lnTo>
                  <a:lnTo>
                    <a:pt x="6674" y="15564"/>
                  </a:lnTo>
                  <a:lnTo>
                    <a:pt x="6722" y="15418"/>
                  </a:lnTo>
                  <a:lnTo>
                    <a:pt x="6747" y="15247"/>
                  </a:lnTo>
                  <a:lnTo>
                    <a:pt x="6747" y="15077"/>
                  </a:lnTo>
                  <a:lnTo>
                    <a:pt x="6747" y="15077"/>
                  </a:lnTo>
                  <a:lnTo>
                    <a:pt x="6601" y="13128"/>
                  </a:lnTo>
                  <a:lnTo>
                    <a:pt x="6333" y="8890"/>
                  </a:lnTo>
                  <a:lnTo>
                    <a:pt x="6187" y="6601"/>
                  </a:lnTo>
                  <a:lnTo>
                    <a:pt x="6089" y="4604"/>
                  </a:lnTo>
                  <a:lnTo>
                    <a:pt x="6040" y="3167"/>
                  </a:lnTo>
                  <a:lnTo>
                    <a:pt x="6040" y="2753"/>
                  </a:lnTo>
                  <a:lnTo>
                    <a:pt x="6040" y="2582"/>
                  </a:lnTo>
                  <a:lnTo>
                    <a:pt x="6040" y="2582"/>
                  </a:lnTo>
                  <a:lnTo>
                    <a:pt x="6065" y="2582"/>
                  </a:lnTo>
                  <a:lnTo>
                    <a:pt x="6089" y="2582"/>
                  </a:lnTo>
                  <a:lnTo>
                    <a:pt x="6138" y="2680"/>
                  </a:lnTo>
                  <a:lnTo>
                    <a:pt x="6235" y="2996"/>
                  </a:lnTo>
                  <a:lnTo>
                    <a:pt x="6381" y="3484"/>
                  </a:lnTo>
                  <a:lnTo>
                    <a:pt x="6503" y="4117"/>
                  </a:lnTo>
                  <a:lnTo>
                    <a:pt x="6625" y="4823"/>
                  </a:lnTo>
                  <a:lnTo>
                    <a:pt x="6722" y="5554"/>
                  </a:lnTo>
                  <a:lnTo>
                    <a:pt x="6795" y="6260"/>
                  </a:lnTo>
                  <a:lnTo>
                    <a:pt x="6820" y="6869"/>
                  </a:lnTo>
                  <a:lnTo>
                    <a:pt x="6820" y="6869"/>
                  </a:lnTo>
                  <a:lnTo>
                    <a:pt x="6844" y="7015"/>
                  </a:lnTo>
                  <a:lnTo>
                    <a:pt x="6869" y="7161"/>
                  </a:lnTo>
                  <a:lnTo>
                    <a:pt x="6917" y="7307"/>
                  </a:lnTo>
                  <a:lnTo>
                    <a:pt x="6990" y="7405"/>
                  </a:lnTo>
                  <a:lnTo>
                    <a:pt x="7088" y="7502"/>
                  </a:lnTo>
                  <a:lnTo>
                    <a:pt x="7209" y="7575"/>
                  </a:lnTo>
                  <a:lnTo>
                    <a:pt x="7331" y="7624"/>
                  </a:lnTo>
                  <a:lnTo>
                    <a:pt x="7477" y="7648"/>
                  </a:lnTo>
                  <a:lnTo>
                    <a:pt x="7477" y="7648"/>
                  </a:lnTo>
                  <a:lnTo>
                    <a:pt x="7624" y="7624"/>
                  </a:lnTo>
                  <a:lnTo>
                    <a:pt x="7745" y="7575"/>
                  </a:lnTo>
                  <a:lnTo>
                    <a:pt x="7867" y="7502"/>
                  </a:lnTo>
                  <a:lnTo>
                    <a:pt x="7964" y="7405"/>
                  </a:lnTo>
                  <a:lnTo>
                    <a:pt x="8038" y="7307"/>
                  </a:lnTo>
                  <a:lnTo>
                    <a:pt x="8086" y="7161"/>
                  </a:lnTo>
                  <a:lnTo>
                    <a:pt x="8111" y="7015"/>
                  </a:lnTo>
                  <a:lnTo>
                    <a:pt x="8135" y="6869"/>
                  </a:lnTo>
                  <a:lnTo>
                    <a:pt x="8135" y="6869"/>
                  </a:lnTo>
                  <a:lnTo>
                    <a:pt x="8111" y="5505"/>
                  </a:lnTo>
                  <a:lnTo>
                    <a:pt x="8086" y="4872"/>
                  </a:lnTo>
                  <a:lnTo>
                    <a:pt x="8038" y="4287"/>
                  </a:lnTo>
                  <a:lnTo>
                    <a:pt x="7964" y="3703"/>
                  </a:lnTo>
                  <a:lnTo>
                    <a:pt x="7867" y="3167"/>
                  </a:lnTo>
                  <a:lnTo>
                    <a:pt x="7745" y="2656"/>
                  </a:lnTo>
                  <a:lnTo>
                    <a:pt x="7599" y="2168"/>
                  </a:lnTo>
                  <a:lnTo>
                    <a:pt x="7404" y="1754"/>
                  </a:lnTo>
                  <a:lnTo>
                    <a:pt x="7185" y="1365"/>
                  </a:lnTo>
                  <a:lnTo>
                    <a:pt x="7063" y="1170"/>
                  </a:lnTo>
                  <a:lnTo>
                    <a:pt x="6917" y="999"/>
                  </a:lnTo>
                  <a:lnTo>
                    <a:pt x="6771" y="853"/>
                  </a:lnTo>
                  <a:lnTo>
                    <a:pt x="6625" y="707"/>
                  </a:lnTo>
                  <a:lnTo>
                    <a:pt x="6454" y="561"/>
                  </a:lnTo>
                  <a:lnTo>
                    <a:pt x="6260" y="439"/>
                  </a:lnTo>
                  <a:lnTo>
                    <a:pt x="6065" y="342"/>
                  </a:lnTo>
                  <a:lnTo>
                    <a:pt x="5870" y="244"/>
                  </a:lnTo>
                  <a:lnTo>
                    <a:pt x="5651" y="171"/>
                  </a:lnTo>
                  <a:lnTo>
                    <a:pt x="5407" y="98"/>
                  </a:lnTo>
                  <a:lnTo>
                    <a:pt x="5164" y="50"/>
                  </a:lnTo>
                  <a:lnTo>
                    <a:pt x="4896" y="1"/>
                  </a:lnTo>
                  <a:lnTo>
                    <a:pt x="489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0"/>
            <p:cNvSpPr/>
            <p:nvPr/>
          </p:nvSpPr>
          <p:spPr>
            <a:xfrm>
              <a:off x="3443425" y="2267500"/>
              <a:ext cx="85275" cy="93775"/>
            </a:xfrm>
            <a:custGeom>
              <a:avLst/>
              <a:gdLst/>
              <a:ahLst/>
              <a:cxnLst/>
              <a:rect l="l" t="t" r="r" b="b"/>
              <a:pathLst>
                <a:path w="3411" h="3751" fill="none" extrusionOk="0">
                  <a:moveTo>
                    <a:pt x="1" y="1705"/>
                  </a:moveTo>
                  <a:lnTo>
                    <a:pt x="1" y="1705"/>
                  </a:lnTo>
                  <a:lnTo>
                    <a:pt x="1" y="1510"/>
                  </a:lnTo>
                  <a:lnTo>
                    <a:pt x="25" y="1315"/>
                  </a:lnTo>
                  <a:lnTo>
                    <a:pt x="74" y="1145"/>
                  </a:lnTo>
                  <a:lnTo>
                    <a:pt x="123" y="999"/>
                  </a:lnTo>
                  <a:lnTo>
                    <a:pt x="196" y="852"/>
                  </a:lnTo>
                  <a:lnTo>
                    <a:pt x="293" y="706"/>
                  </a:lnTo>
                  <a:lnTo>
                    <a:pt x="391" y="585"/>
                  </a:lnTo>
                  <a:lnTo>
                    <a:pt x="488" y="463"/>
                  </a:lnTo>
                  <a:lnTo>
                    <a:pt x="610" y="341"/>
                  </a:lnTo>
                  <a:lnTo>
                    <a:pt x="756" y="268"/>
                  </a:lnTo>
                  <a:lnTo>
                    <a:pt x="902" y="171"/>
                  </a:lnTo>
                  <a:lnTo>
                    <a:pt x="1048" y="122"/>
                  </a:lnTo>
                  <a:lnTo>
                    <a:pt x="1194" y="49"/>
                  </a:lnTo>
                  <a:lnTo>
                    <a:pt x="1365" y="24"/>
                  </a:lnTo>
                  <a:lnTo>
                    <a:pt x="1535" y="0"/>
                  </a:lnTo>
                  <a:lnTo>
                    <a:pt x="1706" y="0"/>
                  </a:lnTo>
                  <a:lnTo>
                    <a:pt x="1706" y="0"/>
                  </a:lnTo>
                  <a:lnTo>
                    <a:pt x="1876" y="0"/>
                  </a:lnTo>
                  <a:lnTo>
                    <a:pt x="2047" y="24"/>
                  </a:lnTo>
                  <a:lnTo>
                    <a:pt x="2217" y="49"/>
                  </a:lnTo>
                  <a:lnTo>
                    <a:pt x="2363" y="122"/>
                  </a:lnTo>
                  <a:lnTo>
                    <a:pt x="2509" y="171"/>
                  </a:lnTo>
                  <a:lnTo>
                    <a:pt x="2656" y="268"/>
                  </a:lnTo>
                  <a:lnTo>
                    <a:pt x="2802" y="341"/>
                  </a:lnTo>
                  <a:lnTo>
                    <a:pt x="2923" y="463"/>
                  </a:lnTo>
                  <a:lnTo>
                    <a:pt x="3021" y="585"/>
                  </a:lnTo>
                  <a:lnTo>
                    <a:pt x="3118" y="706"/>
                  </a:lnTo>
                  <a:lnTo>
                    <a:pt x="3216" y="852"/>
                  </a:lnTo>
                  <a:lnTo>
                    <a:pt x="3289" y="999"/>
                  </a:lnTo>
                  <a:lnTo>
                    <a:pt x="3337" y="1145"/>
                  </a:lnTo>
                  <a:lnTo>
                    <a:pt x="3386" y="1315"/>
                  </a:lnTo>
                  <a:lnTo>
                    <a:pt x="3411" y="1510"/>
                  </a:lnTo>
                  <a:lnTo>
                    <a:pt x="3411" y="1705"/>
                  </a:lnTo>
                  <a:lnTo>
                    <a:pt x="3411" y="1705"/>
                  </a:lnTo>
                  <a:lnTo>
                    <a:pt x="3411" y="1900"/>
                  </a:lnTo>
                  <a:lnTo>
                    <a:pt x="3386" y="2095"/>
                  </a:lnTo>
                  <a:lnTo>
                    <a:pt x="3337" y="2265"/>
                  </a:lnTo>
                  <a:lnTo>
                    <a:pt x="3289" y="2460"/>
                  </a:lnTo>
                  <a:lnTo>
                    <a:pt x="3216" y="2630"/>
                  </a:lnTo>
                  <a:lnTo>
                    <a:pt x="3118" y="2801"/>
                  </a:lnTo>
                  <a:lnTo>
                    <a:pt x="3021" y="2971"/>
                  </a:lnTo>
                  <a:lnTo>
                    <a:pt x="2923" y="3117"/>
                  </a:lnTo>
                  <a:lnTo>
                    <a:pt x="2802" y="3264"/>
                  </a:lnTo>
                  <a:lnTo>
                    <a:pt x="2656" y="3385"/>
                  </a:lnTo>
                  <a:lnTo>
                    <a:pt x="2509" y="3483"/>
                  </a:lnTo>
                  <a:lnTo>
                    <a:pt x="2363" y="3580"/>
                  </a:lnTo>
                  <a:lnTo>
                    <a:pt x="2217" y="3653"/>
                  </a:lnTo>
                  <a:lnTo>
                    <a:pt x="2047" y="3702"/>
                  </a:lnTo>
                  <a:lnTo>
                    <a:pt x="1876" y="3751"/>
                  </a:lnTo>
                  <a:lnTo>
                    <a:pt x="1706" y="3751"/>
                  </a:lnTo>
                  <a:lnTo>
                    <a:pt x="1706" y="3751"/>
                  </a:lnTo>
                  <a:lnTo>
                    <a:pt x="1535" y="3751"/>
                  </a:lnTo>
                  <a:lnTo>
                    <a:pt x="1365" y="3702"/>
                  </a:lnTo>
                  <a:lnTo>
                    <a:pt x="1194" y="3653"/>
                  </a:lnTo>
                  <a:lnTo>
                    <a:pt x="1048" y="3580"/>
                  </a:lnTo>
                  <a:lnTo>
                    <a:pt x="902" y="3483"/>
                  </a:lnTo>
                  <a:lnTo>
                    <a:pt x="756" y="3385"/>
                  </a:lnTo>
                  <a:lnTo>
                    <a:pt x="610" y="3264"/>
                  </a:lnTo>
                  <a:lnTo>
                    <a:pt x="488" y="3117"/>
                  </a:lnTo>
                  <a:lnTo>
                    <a:pt x="391" y="2971"/>
                  </a:lnTo>
                  <a:lnTo>
                    <a:pt x="293" y="2801"/>
                  </a:lnTo>
                  <a:lnTo>
                    <a:pt x="196" y="2630"/>
                  </a:lnTo>
                  <a:lnTo>
                    <a:pt x="123" y="2460"/>
                  </a:lnTo>
                  <a:lnTo>
                    <a:pt x="74" y="2265"/>
                  </a:lnTo>
                  <a:lnTo>
                    <a:pt x="25" y="2095"/>
                  </a:lnTo>
                  <a:lnTo>
                    <a:pt x="1" y="1900"/>
                  </a:lnTo>
                  <a:lnTo>
                    <a:pt x="1" y="1705"/>
                  </a:lnTo>
                  <a:lnTo>
                    <a:pt x="1" y="170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71;p40"/>
          <p:cNvGrpSpPr/>
          <p:nvPr/>
        </p:nvGrpSpPr>
        <p:grpSpPr>
          <a:xfrm>
            <a:off x="3842516" y="2087836"/>
            <a:ext cx="140237" cy="318339"/>
            <a:chOff x="4747025" y="2332025"/>
            <a:chExt cx="166850" cy="378750"/>
          </a:xfrm>
        </p:grpSpPr>
        <p:sp>
          <p:nvSpPr>
            <p:cNvPr id="1172" name="Google Shape;1172;p40"/>
            <p:cNvSpPr/>
            <p:nvPr/>
          </p:nvSpPr>
          <p:spPr>
            <a:xfrm>
              <a:off x="4747025" y="2427025"/>
              <a:ext cx="166850" cy="283750"/>
            </a:xfrm>
            <a:custGeom>
              <a:avLst/>
              <a:gdLst/>
              <a:ahLst/>
              <a:cxnLst/>
              <a:rect l="l" t="t" r="r" b="b"/>
              <a:pathLst>
                <a:path w="6674" h="11350" fill="none" extrusionOk="0">
                  <a:moveTo>
                    <a:pt x="4019" y="0"/>
                  </a:moveTo>
                  <a:lnTo>
                    <a:pt x="4019" y="0"/>
                  </a:lnTo>
                  <a:lnTo>
                    <a:pt x="3873" y="73"/>
                  </a:lnTo>
                  <a:lnTo>
                    <a:pt x="3703" y="122"/>
                  </a:lnTo>
                  <a:lnTo>
                    <a:pt x="3508" y="171"/>
                  </a:lnTo>
                  <a:lnTo>
                    <a:pt x="3337" y="171"/>
                  </a:lnTo>
                  <a:lnTo>
                    <a:pt x="3337" y="171"/>
                  </a:lnTo>
                  <a:lnTo>
                    <a:pt x="3167" y="171"/>
                  </a:lnTo>
                  <a:lnTo>
                    <a:pt x="2996" y="146"/>
                  </a:lnTo>
                  <a:lnTo>
                    <a:pt x="2826" y="73"/>
                  </a:lnTo>
                  <a:lnTo>
                    <a:pt x="2655" y="24"/>
                  </a:lnTo>
                  <a:lnTo>
                    <a:pt x="2655" y="24"/>
                  </a:lnTo>
                  <a:lnTo>
                    <a:pt x="2412" y="24"/>
                  </a:lnTo>
                  <a:lnTo>
                    <a:pt x="2168" y="97"/>
                  </a:lnTo>
                  <a:lnTo>
                    <a:pt x="1949" y="171"/>
                  </a:lnTo>
                  <a:lnTo>
                    <a:pt x="1706" y="317"/>
                  </a:lnTo>
                  <a:lnTo>
                    <a:pt x="1486" y="487"/>
                  </a:lnTo>
                  <a:lnTo>
                    <a:pt x="1243" y="682"/>
                  </a:lnTo>
                  <a:lnTo>
                    <a:pt x="1048" y="926"/>
                  </a:lnTo>
                  <a:lnTo>
                    <a:pt x="853" y="1193"/>
                  </a:lnTo>
                  <a:lnTo>
                    <a:pt x="658" y="1510"/>
                  </a:lnTo>
                  <a:lnTo>
                    <a:pt x="512" y="1851"/>
                  </a:lnTo>
                  <a:lnTo>
                    <a:pt x="366" y="2216"/>
                  </a:lnTo>
                  <a:lnTo>
                    <a:pt x="244" y="2630"/>
                  </a:lnTo>
                  <a:lnTo>
                    <a:pt x="123" y="3093"/>
                  </a:lnTo>
                  <a:lnTo>
                    <a:pt x="49" y="3580"/>
                  </a:lnTo>
                  <a:lnTo>
                    <a:pt x="1" y="4092"/>
                  </a:lnTo>
                  <a:lnTo>
                    <a:pt x="1" y="4652"/>
                  </a:lnTo>
                  <a:lnTo>
                    <a:pt x="1" y="4652"/>
                  </a:lnTo>
                  <a:lnTo>
                    <a:pt x="1" y="4774"/>
                  </a:lnTo>
                  <a:lnTo>
                    <a:pt x="25" y="4895"/>
                  </a:lnTo>
                  <a:lnTo>
                    <a:pt x="74" y="4993"/>
                  </a:lnTo>
                  <a:lnTo>
                    <a:pt x="147" y="5090"/>
                  </a:lnTo>
                  <a:lnTo>
                    <a:pt x="220" y="5163"/>
                  </a:lnTo>
                  <a:lnTo>
                    <a:pt x="317" y="5236"/>
                  </a:lnTo>
                  <a:lnTo>
                    <a:pt x="415" y="5261"/>
                  </a:lnTo>
                  <a:lnTo>
                    <a:pt x="537" y="5285"/>
                  </a:lnTo>
                  <a:lnTo>
                    <a:pt x="537" y="5285"/>
                  </a:lnTo>
                  <a:lnTo>
                    <a:pt x="658" y="5261"/>
                  </a:lnTo>
                  <a:lnTo>
                    <a:pt x="756" y="5236"/>
                  </a:lnTo>
                  <a:lnTo>
                    <a:pt x="853" y="5163"/>
                  </a:lnTo>
                  <a:lnTo>
                    <a:pt x="926" y="5090"/>
                  </a:lnTo>
                  <a:lnTo>
                    <a:pt x="999" y="4993"/>
                  </a:lnTo>
                  <a:lnTo>
                    <a:pt x="1024" y="4895"/>
                  </a:lnTo>
                  <a:lnTo>
                    <a:pt x="1048" y="4774"/>
                  </a:lnTo>
                  <a:lnTo>
                    <a:pt x="1072" y="4652"/>
                  </a:lnTo>
                  <a:lnTo>
                    <a:pt x="1072" y="4652"/>
                  </a:lnTo>
                  <a:lnTo>
                    <a:pt x="1097" y="4189"/>
                  </a:lnTo>
                  <a:lnTo>
                    <a:pt x="1145" y="3726"/>
                  </a:lnTo>
                  <a:lnTo>
                    <a:pt x="1218" y="3312"/>
                  </a:lnTo>
                  <a:lnTo>
                    <a:pt x="1316" y="2923"/>
                  </a:lnTo>
                  <a:lnTo>
                    <a:pt x="1438" y="2582"/>
                  </a:lnTo>
                  <a:lnTo>
                    <a:pt x="1535" y="2338"/>
                  </a:lnTo>
                  <a:lnTo>
                    <a:pt x="1633" y="2168"/>
                  </a:lnTo>
                  <a:lnTo>
                    <a:pt x="1681" y="2143"/>
                  </a:lnTo>
                  <a:lnTo>
                    <a:pt x="1706" y="2143"/>
                  </a:lnTo>
                  <a:lnTo>
                    <a:pt x="1706" y="2143"/>
                  </a:lnTo>
                  <a:lnTo>
                    <a:pt x="1730" y="2241"/>
                  </a:lnTo>
                  <a:lnTo>
                    <a:pt x="1730" y="2509"/>
                  </a:lnTo>
                  <a:lnTo>
                    <a:pt x="1681" y="3483"/>
                  </a:lnTo>
                  <a:lnTo>
                    <a:pt x="1608" y="4822"/>
                  </a:lnTo>
                  <a:lnTo>
                    <a:pt x="1486" y="6357"/>
                  </a:lnTo>
                  <a:lnTo>
                    <a:pt x="1243" y="9231"/>
                  </a:lnTo>
                  <a:lnTo>
                    <a:pt x="1145" y="10521"/>
                  </a:lnTo>
                  <a:lnTo>
                    <a:pt x="1145" y="10521"/>
                  </a:lnTo>
                  <a:lnTo>
                    <a:pt x="1145" y="10668"/>
                  </a:lnTo>
                  <a:lnTo>
                    <a:pt x="1145" y="10814"/>
                  </a:lnTo>
                  <a:lnTo>
                    <a:pt x="1194" y="10935"/>
                  </a:lnTo>
                  <a:lnTo>
                    <a:pt x="1267" y="11057"/>
                  </a:lnTo>
                  <a:lnTo>
                    <a:pt x="1340" y="11155"/>
                  </a:lnTo>
                  <a:lnTo>
                    <a:pt x="1462" y="11252"/>
                  </a:lnTo>
                  <a:lnTo>
                    <a:pt x="1584" y="11325"/>
                  </a:lnTo>
                  <a:lnTo>
                    <a:pt x="1706" y="11349"/>
                  </a:lnTo>
                  <a:lnTo>
                    <a:pt x="1706" y="11349"/>
                  </a:lnTo>
                  <a:lnTo>
                    <a:pt x="1827" y="11349"/>
                  </a:lnTo>
                  <a:lnTo>
                    <a:pt x="1827" y="11349"/>
                  </a:lnTo>
                  <a:lnTo>
                    <a:pt x="1949" y="11349"/>
                  </a:lnTo>
                  <a:lnTo>
                    <a:pt x="2071" y="11325"/>
                  </a:lnTo>
                  <a:lnTo>
                    <a:pt x="2168" y="11252"/>
                  </a:lnTo>
                  <a:lnTo>
                    <a:pt x="2266" y="11179"/>
                  </a:lnTo>
                  <a:lnTo>
                    <a:pt x="2339" y="11106"/>
                  </a:lnTo>
                  <a:lnTo>
                    <a:pt x="2412" y="11008"/>
                  </a:lnTo>
                  <a:lnTo>
                    <a:pt x="2461" y="10887"/>
                  </a:lnTo>
                  <a:lnTo>
                    <a:pt x="2509" y="10765"/>
                  </a:lnTo>
                  <a:lnTo>
                    <a:pt x="3045" y="7014"/>
                  </a:lnTo>
                  <a:lnTo>
                    <a:pt x="3045" y="7014"/>
                  </a:lnTo>
                  <a:lnTo>
                    <a:pt x="3045" y="6966"/>
                  </a:lnTo>
                  <a:lnTo>
                    <a:pt x="3094" y="6868"/>
                  </a:lnTo>
                  <a:lnTo>
                    <a:pt x="3143" y="6819"/>
                  </a:lnTo>
                  <a:lnTo>
                    <a:pt x="3191" y="6771"/>
                  </a:lnTo>
                  <a:lnTo>
                    <a:pt x="3264" y="6746"/>
                  </a:lnTo>
                  <a:lnTo>
                    <a:pt x="3337" y="6722"/>
                  </a:lnTo>
                  <a:lnTo>
                    <a:pt x="3337" y="6722"/>
                  </a:lnTo>
                  <a:lnTo>
                    <a:pt x="3410" y="6746"/>
                  </a:lnTo>
                  <a:lnTo>
                    <a:pt x="3484" y="6771"/>
                  </a:lnTo>
                  <a:lnTo>
                    <a:pt x="3532" y="6819"/>
                  </a:lnTo>
                  <a:lnTo>
                    <a:pt x="3581" y="6868"/>
                  </a:lnTo>
                  <a:lnTo>
                    <a:pt x="3630" y="6966"/>
                  </a:lnTo>
                  <a:lnTo>
                    <a:pt x="3630" y="7014"/>
                  </a:lnTo>
                  <a:lnTo>
                    <a:pt x="4165" y="10765"/>
                  </a:lnTo>
                  <a:lnTo>
                    <a:pt x="4165" y="10765"/>
                  </a:lnTo>
                  <a:lnTo>
                    <a:pt x="4214" y="10887"/>
                  </a:lnTo>
                  <a:lnTo>
                    <a:pt x="4263" y="11008"/>
                  </a:lnTo>
                  <a:lnTo>
                    <a:pt x="4336" y="11106"/>
                  </a:lnTo>
                  <a:lnTo>
                    <a:pt x="4409" y="11179"/>
                  </a:lnTo>
                  <a:lnTo>
                    <a:pt x="4506" y="11252"/>
                  </a:lnTo>
                  <a:lnTo>
                    <a:pt x="4604" y="11325"/>
                  </a:lnTo>
                  <a:lnTo>
                    <a:pt x="4726" y="11349"/>
                  </a:lnTo>
                  <a:lnTo>
                    <a:pt x="4847" y="11349"/>
                  </a:lnTo>
                  <a:lnTo>
                    <a:pt x="4847" y="11349"/>
                  </a:lnTo>
                  <a:lnTo>
                    <a:pt x="4969" y="11349"/>
                  </a:lnTo>
                  <a:lnTo>
                    <a:pt x="4969" y="11349"/>
                  </a:lnTo>
                  <a:lnTo>
                    <a:pt x="5091" y="11325"/>
                  </a:lnTo>
                  <a:lnTo>
                    <a:pt x="5213" y="11252"/>
                  </a:lnTo>
                  <a:lnTo>
                    <a:pt x="5334" y="11155"/>
                  </a:lnTo>
                  <a:lnTo>
                    <a:pt x="5408" y="11057"/>
                  </a:lnTo>
                  <a:lnTo>
                    <a:pt x="5481" y="10935"/>
                  </a:lnTo>
                  <a:lnTo>
                    <a:pt x="5529" y="10814"/>
                  </a:lnTo>
                  <a:lnTo>
                    <a:pt x="5529" y="10668"/>
                  </a:lnTo>
                  <a:lnTo>
                    <a:pt x="5529" y="10521"/>
                  </a:lnTo>
                  <a:lnTo>
                    <a:pt x="5529" y="10521"/>
                  </a:lnTo>
                  <a:lnTo>
                    <a:pt x="5188" y="6381"/>
                  </a:lnTo>
                  <a:lnTo>
                    <a:pt x="4994" y="3507"/>
                  </a:lnTo>
                  <a:lnTo>
                    <a:pt x="4945" y="2533"/>
                  </a:lnTo>
                  <a:lnTo>
                    <a:pt x="4945" y="2241"/>
                  </a:lnTo>
                  <a:lnTo>
                    <a:pt x="4969" y="2143"/>
                  </a:lnTo>
                  <a:lnTo>
                    <a:pt x="4969" y="2143"/>
                  </a:lnTo>
                  <a:lnTo>
                    <a:pt x="4994" y="2143"/>
                  </a:lnTo>
                  <a:lnTo>
                    <a:pt x="5042" y="2168"/>
                  </a:lnTo>
                  <a:lnTo>
                    <a:pt x="5140" y="2314"/>
                  </a:lnTo>
                  <a:lnTo>
                    <a:pt x="5237" y="2557"/>
                  </a:lnTo>
                  <a:lnTo>
                    <a:pt x="5334" y="2898"/>
                  </a:lnTo>
                  <a:lnTo>
                    <a:pt x="5432" y="3288"/>
                  </a:lnTo>
                  <a:lnTo>
                    <a:pt x="5529" y="3726"/>
                  </a:lnTo>
                  <a:lnTo>
                    <a:pt x="5578" y="4189"/>
                  </a:lnTo>
                  <a:lnTo>
                    <a:pt x="5602" y="4652"/>
                  </a:lnTo>
                  <a:lnTo>
                    <a:pt x="5602" y="4652"/>
                  </a:lnTo>
                  <a:lnTo>
                    <a:pt x="5627" y="4774"/>
                  </a:lnTo>
                  <a:lnTo>
                    <a:pt x="5651" y="4895"/>
                  </a:lnTo>
                  <a:lnTo>
                    <a:pt x="5675" y="4993"/>
                  </a:lnTo>
                  <a:lnTo>
                    <a:pt x="5749" y="5090"/>
                  </a:lnTo>
                  <a:lnTo>
                    <a:pt x="5822" y="5163"/>
                  </a:lnTo>
                  <a:lnTo>
                    <a:pt x="5919" y="5236"/>
                  </a:lnTo>
                  <a:lnTo>
                    <a:pt x="6016" y="5261"/>
                  </a:lnTo>
                  <a:lnTo>
                    <a:pt x="6138" y="5285"/>
                  </a:lnTo>
                  <a:lnTo>
                    <a:pt x="6138" y="5285"/>
                  </a:lnTo>
                  <a:lnTo>
                    <a:pt x="6260" y="5261"/>
                  </a:lnTo>
                  <a:lnTo>
                    <a:pt x="6357" y="5236"/>
                  </a:lnTo>
                  <a:lnTo>
                    <a:pt x="6455" y="5163"/>
                  </a:lnTo>
                  <a:lnTo>
                    <a:pt x="6528" y="5090"/>
                  </a:lnTo>
                  <a:lnTo>
                    <a:pt x="6601" y="4993"/>
                  </a:lnTo>
                  <a:lnTo>
                    <a:pt x="6650" y="4895"/>
                  </a:lnTo>
                  <a:lnTo>
                    <a:pt x="6674" y="4774"/>
                  </a:lnTo>
                  <a:lnTo>
                    <a:pt x="6674" y="4652"/>
                  </a:lnTo>
                  <a:lnTo>
                    <a:pt x="6674" y="4652"/>
                  </a:lnTo>
                  <a:lnTo>
                    <a:pt x="6674" y="4092"/>
                  </a:lnTo>
                  <a:lnTo>
                    <a:pt x="6625" y="3556"/>
                  </a:lnTo>
                  <a:lnTo>
                    <a:pt x="6552" y="3069"/>
                  </a:lnTo>
                  <a:lnTo>
                    <a:pt x="6455" y="2630"/>
                  </a:lnTo>
                  <a:lnTo>
                    <a:pt x="6357" y="2216"/>
                  </a:lnTo>
                  <a:lnTo>
                    <a:pt x="6211" y="1827"/>
                  </a:lnTo>
                  <a:lnTo>
                    <a:pt x="6065" y="1486"/>
                  </a:lnTo>
                  <a:lnTo>
                    <a:pt x="5895" y="1169"/>
                  </a:lnTo>
                  <a:lnTo>
                    <a:pt x="5700" y="901"/>
                  </a:lnTo>
                  <a:lnTo>
                    <a:pt x="5505" y="658"/>
                  </a:lnTo>
                  <a:lnTo>
                    <a:pt x="5286" y="463"/>
                  </a:lnTo>
                  <a:lnTo>
                    <a:pt x="5042" y="292"/>
                  </a:lnTo>
                  <a:lnTo>
                    <a:pt x="4799" y="171"/>
                  </a:lnTo>
                  <a:lnTo>
                    <a:pt x="4555" y="73"/>
                  </a:lnTo>
                  <a:lnTo>
                    <a:pt x="4287" y="24"/>
                  </a:lnTo>
                  <a:lnTo>
                    <a:pt x="4019" y="0"/>
                  </a:lnTo>
                  <a:lnTo>
                    <a:pt x="40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0"/>
            <p:cNvSpPr/>
            <p:nvPr/>
          </p:nvSpPr>
          <p:spPr>
            <a:xfrm>
              <a:off x="4792100" y="2332025"/>
              <a:ext cx="76725" cy="84050"/>
            </a:xfrm>
            <a:custGeom>
              <a:avLst/>
              <a:gdLst/>
              <a:ahLst/>
              <a:cxnLst/>
              <a:rect l="l" t="t" r="r" b="b"/>
              <a:pathLst>
                <a:path w="3069" h="3362" fill="none" extrusionOk="0">
                  <a:moveTo>
                    <a:pt x="0" y="1511"/>
                  </a:moveTo>
                  <a:lnTo>
                    <a:pt x="0" y="1511"/>
                  </a:lnTo>
                  <a:lnTo>
                    <a:pt x="24" y="1340"/>
                  </a:lnTo>
                  <a:lnTo>
                    <a:pt x="49" y="1170"/>
                  </a:lnTo>
                  <a:lnTo>
                    <a:pt x="73" y="1024"/>
                  </a:lnTo>
                  <a:lnTo>
                    <a:pt x="122" y="877"/>
                  </a:lnTo>
                  <a:lnTo>
                    <a:pt x="195" y="756"/>
                  </a:lnTo>
                  <a:lnTo>
                    <a:pt x="268" y="634"/>
                  </a:lnTo>
                  <a:lnTo>
                    <a:pt x="365" y="512"/>
                  </a:lnTo>
                  <a:lnTo>
                    <a:pt x="463" y="415"/>
                  </a:lnTo>
                  <a:lnTo>
                    <a:pt x="682" y="220"/>
                  </a:lnTo>
                  <a:lnTo>
                    <a:pt x="950" y="98"/>
                  </a:lnTo>
                  <a:lnTo>
                    <a:pt x="1218" y="25"/>
                  </a:lnTo>
                  <a:lnTo>
                    <a:pt x="1534" y="1"/>
                  </a:lnTo>
                  <a:lnTo>
                    <a:pt x="1534" y="1"/>
                  </a:lnTo>
                  <a:lnTo>
                    <a:pt x="1851" y="25"/>
                  </a:lnTo>
                  <a:lnTo>
                    <a:pt x="2119" y="98"/>
                  </a:lnTo>
                  <a:lnTo>
                    <a:pt x="2387" y="220"/>
                  </a:lnTo>
                  <a:lnTo>
                    <a:pt x="2606" y="415"/>
                  </a:lnTo>
                  <a:lnTo>
                    <a:pt x="2703" y="512"/>
                  </a:lnTo>
                  <a:lnTo>
                    <a:pt x="2801" y="634"/>
                  </a:lnTo>
                  <a:lnTo>
                    <a:pt x="2874" y="756"/>
                  </a:lnTo>
                  <a:lnTo>
                    <a:pt x="2947" y="877"/>
                  </a:lnTo>
                  <a:lnTo>
                    <a:pt x="2996" y="1024"/>
                  </a:lnTo>
                  <a:lnTo>
                    <a:pt x="3020" y="1170"/>
                  </a:lnTo>
                  <a:lnTo>
                    <a:pt x="3044" y="1340"/>
                  </a:lnTo>
                  <a:lnTo>
                    <a:pt x="3069" y="1511"/>
                  </a:lnTo>
                  <a:lnTo>
                    <a:pt x="3069" y="1511"/>
                  </a:lnTo>
                  <a:lnTo>
                    <a:pt x="3044" y="1681"/>
                  </a:lnTo>
                  <a:lnTo>
                    <a:pt x="3020" y="1852"/>
                  </a:lnTo>
                  <a:lnTo>
                    <a:pt x="2947" y="2193"/>
                  </a:lnTo>
                  <a:lnTo>
                    <a:pt x="2801" y="2509"/>
                  </a:lnTo>
                  <a:lnTo>
                    <a:pt x="2606" y="2777"/>
                  </a:lnTo>
                  <a:lnTo>
                    <a:pt x="2509" y="2899"/>
                  </a:lnTo>
                  <a:lnTo>
                    <a:pt x="2387" y="3021"/>
                  </a:lnTo>
                  <a:lnTo>
                    <a:pt x="2265" y="3118"/>
                  </a:lnTo>
                  <a:lnTo>
                    <a:pt x="2119" y="3191"/>
                  </a:lnTo>
                  <a:lnTo>
                    <a:pt x="1997" y="3264"/>
                  </a:lnTo>
                  <a:lnTo>
                    <a:pt x="1851" y="3313"/>
                  </a:lnTo>
                  <a:lnTo>
                    <a:pt x="1681" y="3337"/>
                  </a:lnTo>
                  <a:lnTo>
                    <a:pt x="1534" y="3362"/>
                  </a:lnTo>
                  <a:lnTo>
                    <a:pt x="1534" y="3362"/>
                  </a:lnTo>
                  <a:lnTo>
                    <a:pt x="1388" y="3337"/>
                  </a:lnTo>
                  <a:lnTo>
                    <a:pt x="1218" y="3313"/>
                  </a:lnTo>
                  <a:lnTo>
                    <a:pt x="1072" y="3264"/>
                  </a:lnTo>
                  <a:lnTo>
                    <a:pt x="950" y="3191"/>
                  </a:lnTo>
                  <a:lnTo>
                    <a:pt x="804" y="3118"/>
                  </a:lnTo>
                  <a:lnTo>
                    <a:pt x="682" y="3021"/>
                  </a:lnTo>
                  <a:lnTo>
                    <a:pt x="560" y="2899"/>
                  </a:lnTo>
                  <a:lnTo>
                    <a:pt x="463" y="2777"/>
                  </a:lnTo>
                  <a:lnTo>
                    <a:pt x="268" y="2509"/>
                  </a:lnTo>
                  <a:lnTo>
                    <a:pt x="122" y="2193"/>
                  </a:lnTo>
                  <a:lnTo>
                    <a:pt x="49" y="1852"/>
                  </a:lnTo>
                  <a:lnTo>
                    <a:pt x="24" y="1681"/>
                  </a:lnTo>
                  <a:lnTo>
                    <a:pt x="0" y="1511"/>
                  </a:lnTo>
                  <a:lnTo>
                    <a:pt x="0" y="15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4" name="Google Shape;1174;p40"/>
          <p:cNvGrpSpPr/>
          <p:nvPr/>
        </p:nvGrpSpPr>
        <p:grpSpPr>
          <a:xfrm>
            <a:off x="3274990" y="2035641"/>
            <a:ext cx="145343" cy="422729"/>
            <a:chOff x="4071800" y="2269925"/>
            <a:chExt cx="172925" cy="502950"/>
          </a:xfrm>
        </p:grpSpPr>
        <p:sp>
          <p:nvSpPr>
            <p:cNvPr id="1175" name="Google Shape;1175;p40"/>
            <p:cNvSpPr/>
            <p:nvPr/>
          </p:nvSpPr>
          <p:spPr>
            <a:xfrm>
              <a:off x="4118075" y="2269925"/>
              <a:ext cx="80375" cy="91350"/>
            </a:xfrm>
            <a:custGeom>
              <a:avLst/>
              <a:gdLst/>
              <a:ahLst/>
              <a:cxnLst/>
              <a:rect l="l" t="t" r="r" b="b"/>
              <a:pathLst>
                <a:path w="3215" h="3654" fill="none" extrusionOk="0">
                  <a:moveTo>
                    <a:pt x="0" y="1657"/>
                  </a:moveTo>
                  <a:lnTo>
                    <a:pt x="0" y="1657"/>
                  </a:lnTo>
                  <a:lnTo>
                    <a:pt x="0" y="1462"/>
                  </a:lnTo>
                  <a:lnTo>
                    <a:pt x="24" y="1291"/>
                  </a:lnTo>
                  <a:lnTo>
                    <a:pt x="73" y="1121"/>
                  </a:lnTo>
                  <a:lnTo>
                    <a:pt x="122" y="975"/>
                  </a:lnTo>
                  <a:lnTo>
                    <a:pt x="195" y="829"/>
                  </a:lnTo>
                  <a:lnTo>
                    <a:pt x="268" y="682"/>
                  </a:lnTo>
                  <a:lnTo>
                    <a:pt x="365" y="561"/>
                  </a:lnTo>
                  <a:lnTo>
                    <a:pt x="463" y="439"/>
                  </a:lnTo>
                  <a:lnTo>
                    <a:pt x="585" y="341"/>
                  </a:lnTo>
                  <a:lnTo>
                    <a:pt x="706" y="244"/>
                  </a:lnTo>
                  <a:lnTo>
                    <a:pt x="853" y="171"/>
                  </a:lnTo>
                  <a:lnTo>
                    <a:pt x="974" y="122"/>
                  </a:lnTo>
                  <a:lnTo>
                    <a:pt x="1120" y="74"/>
                  </a:lnTo>
                  <a:lnTo>
                    <a:pt x="1291" y="25"/>
                  </a:lnTo>
                  <a:lnTo>
                    <a:pt x="1437" y="0"/>
                  </a:lnTo>
                  <a:lnTo>
                    <a:pt x="1608" y="0"/>
                  </a:lnTo>
                  <a:lnTo>
                    <a:pt x="1608" y="0"/>
                  </a:lnTo>
                  <a:lnTo>
                    <a:pt x="1778" y="0"/>
                  </a:lnTo>
                  <a:lnTo>
                    <a:pt x="1924" y="25"/>
                  </a:lnTo>
                  <a:lnTo>
                    <a:pt x="2095" y="74"/>
                  </a:lnTo>
                  <a:lnTo>
                    <a:pt x="2241" y="122"/>
                  </a:lnTo>
                  <a:lnTo>
                    <a:pt x="2363" y="171"/>
                  </a:lnTo>
                  <a:lnTo>
                    <a:pt x="2509" y="244"/>
                  </a:lnTo>
                  <a:lnTo>
                    <a:pt x="2630" y="341"/>
                  </a:lnTo>
                  <a:lnTo>
                    <a:pt x="2752" y="439"/>
                  </a:lnTo>
                  <a:lnTo>
                    <a:pt x="2850" y="561"/>
                  </a:lnTo>
                  <a:lnTo>
                    <a:pt x="2947" y="682"/>
                  </a:lnTo>
                  <a:lnTo>
                    <a:pt x="3020" y="829"/>
                  </a:lnTo>
                  <a:lnTo>
                    <a:pt x="3093" y="975"/>
                  </a:lnTo>
                  <a:lnTo>
                    <a:pt x="3142" y="1121"/>
                  </a:lnTo>
                  <a:lnTo>
                    <a:pt x="3191" y="1291"/>
                  </a:lnTo>
                  <a:lnTo>
                    <a:pt x="3215" y="1462"/>
                  </a:lnTo>
                  <a:lnTo>
                    <a:pt x="3215" y="1657"/>
                  </a:lnTo>
                  <a:lnTo>
                    <a:pt x="3215" y="1657"/>
                  </a:lnTo>
                  <a:lnTo>
                    <a:pt x="3215" y="1827"/>
                  </a:lnTo>
                  <a:lnTo>
                    <a:pt x="3191" y="2022"/>
                  </a:lnTo>
                  <a:lnTo>
                    <a:pt x="3142" y="2217"/>
                  </a:lnTo>
                  <a:lnTo>
                    <a:pt x="3093" y="2387"/>
                  </a:lnTo>
                  <a:lnTo>
                    <a:pt x="3020" y="2558"/>
                  </a:lnTo>
                  <a:lnTo>
                    <a:pt x="2947" y="2728"/>
                  </a:lnTo>
                  <a:lnTo>
                    <a:pt x="2850" y="2874"/>
                  </a:lnTo>
                  <a:lnTo>
                    <a:pt x="2752" y="3020"/>
                  </a:lnTo>
                  <a:lnTo>
                    <a:pt x="2630" y="3167"/>
                  </a:lnTo>
                  <a:lnTo>
                    <a:pt x="2509" y="3288"/>
                  </a:lnTo>
                  <a:lnTo>
                    <a:pt x="2363" y="3386"/>
                  </a:lnTo>
                  <a:lnTo>
                    <a:pt x="2241" y="3483"/>
                  </a:lnTo>
                  <a:lnTo>
                    <a:pt x="2095" y="3556"/>
                  </a:lnTo>
                  <a:lnTo>
                    <a:pt x="1924" y="3605"/>
                  </a:lnTo>
                  <a:lnTo>
                    <a:pt x="1778" y="3629"/>
                  </a:lnTo>
                  <a:lnTo>
                    <a:pt x="1608" y="3654"/>
                  </a:lnTo>
                  <a:lnTo>
                    <a:pt x="1608" y="3654"/>
                  </a:lnTo>
                  <a:lnTo>
                    <a:pt x="1437" y="3629"/>
                  </a:lnTo>
                  <a:lnTo>
                    <a:pt x="1291" y="3605"/>
                  </a:lnTo>
                  <a:lnTo>
                    <a:pt x="1120" y="3556"/>
                  </a:lnTo>
                  <a:lnTo>
                    <a:pt x="974" y="3483"/>
                  </a:lnTo>
                  <a:lnTo>
                    <a:pt x="853" y="3386"/>
                  </a:lnTo>
                  <a:lnTo>
                    <a:pt x="706" y="3288"/>
                  </a:lnTo>
                  <a:lnTo>
                    <a:pt x="585" y="3167"/>
                  </a:lnTo>
                  <a:lnTo>
                    <a:pt x="463" y="3020"/>
                  </a:lnTo>
                  <a:lnTo>
                    <a:pt x="365" y="2874"/>
                  </a:lnTo>
                  <a:lnTo>
                    <a:pt x="268" y="2728"/>
                  </a:lnTo>
                  <a:lnTo>
                    <a:pt x="195" y="2558"/>
                  </a:lnTo>
                  <a:lnTo>
                    <a:pt x="122" y="2387"/>
                  </a:lnTo>
                  <a:lnTo>
                    <a:pt x="73" y="2217"/>
                  </a:lnTo>
                  <a:lnTo>
                    <a:pt x="24" y="2022"/>
                  </a:lnTo>
                  <a:lnTo>
                    <a:pt x="0" y="1827"/>
                  </a:lnTo>
                  <a:lnTo>
                    <a:pt x="0" y="1657"/>
                  </a:lnTo>
                  <a:lnTo>
                    <a:pt x="0" y="165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0"/>
            <p:cNvSpPr/>
            <p:nvPr/>
          </p:nvSpPr>
          <p:spPr>
            <a:xfrm>
              <a:off x="4071800" y="2372825"/>
              <a:ext cx="172925" cy="400050"/>
            </a:xfrm>
            <a:custGeom>
              <a:avLst/>
              <a:gdLst/>
              <a:ahLst/>
              <a:cxnLst/>
              <a:rect l="l" t="t" r="r" b="b"/>
              <a:pathLst>
                <a:path w="6917" h="16002" fill="none" extrusionOk="0">
                  <a:moveTo>
                    <a:pt x="4189" y="0"/>
                  </a:moveTo>
                  <a:lnTo>
                    <a:pt x="4189" y="0"/>
                  </a:lnTo>
                  <a:lnTo>
                    <a:pt x="4019" y="98"/>
                  </a:lnTo>
                  <a:lnTo>
                    <a:pt x="3848" y="147"/>
                  </a:lnTo>
                  <a:lnTo>
                    <a:pt x="3653" y="195"/>
                  </a:lnTo>
                  <a:lnTo>
                    <a:pt x="3459" y="220"/>
                  </a:lnTo>
                  <a:lnTo>
                    <a:pt x="3459" y="220"/>
                  </a:lnTo>
                  <a:lnTo>
                    <a:pt x="3264" y="195"/>
                  </a:lnTo>
                  <a:lnTo>
                    <a:pt x="3069" y="147"/>
                  </a:lnTo>
                  <a:lnTo>
                    <a:pt x="2898" y="98"/>
                  </a:lnTo>
                  <a:lnTo>
                    <a:pt x="2728" y="0"/>
                  </a:lnTo>
                  <a:lnTo>
                    <a:pt x="2728" y="0"/>
                  </a:lnTo>
                  <a:lnTo>
                    <a:pt x="2533" y="49"/>
                  </a:lnTo>
                  <a:lnTo>
                    <a:pt x="2338" y="122"/>
                  </a:lnTo>
                  <a:lnTo>
                    <a:pt x="2168" y="195"/>
                  </a:lnTo>
                  <a:lnTo>
                    <a:pt x="2022" y="293"/>
                  </a:lnTo>
                  <a:lnTo>
                    <a:pt x="1705" y="488"/>
                  </a:lnTo>
                  <a:lnTo>
                    <a:pt x="1437" y="755"/>
                  </a:lnTo>
                  <a:lnTo>
                    <a:pt x="1169" y="1072"/>
                  </a:lnTo>
                  <a:lnTo>
                    <a:pt x="950" y="1413"/>
                  </a:lnTo>
                  <a:lnTo>
                    <a:pt x="755" y="1803"/>
                  </a:lnTo>
                  <a:lnTo>
                    <a:pt x="585" y="2217"/>
                  </a:lnTo>
                  <a:lnTo>
                    <a:pt x="439" y="2704"/>
                  </a:lnTo>
                  <a:lnTo>
                    <a:pt x="317" y="3191"/>
                  </a:lnTo>
                  <a:lnTo>
                    <a:pt x="219" y="3727"/>
                  </a:lnTo>
                  <a:lnTo>
                    <a:pt x="146" y="4311"/>
                  </a:lnTo>
                  <a:lnTo>
                    <a:pt x="73" y="4896"/>
                  </a:lnTo>
                  <a:lnTo>
                    <a:pt x="24" y="5529"/>
                  </a:lnTo>
                  <a:lnTo>
                    <a:pt x="0" y="6187"/>
                  </a:lnTo>
                  <a:lnTo>
                    <a:pt x="0" y="6869"/>
                  </a:lnTo>
                  <a:lnTo>
                    <a:pt x="0" y="6869"/>
                  </a:lnTo>
                  <a:lnTo>
                    <a:pt x="24" y="7015"/>
                  </a:lnTo>
                  <a:lnTo>
                    <a:pt x="49" y="7161"/>
                  </a:lnTo>
                  <a:lnTo>
                    <a:pt x="98" y="7307"/>
                  </a:lnTo>
                  <a:lnTo>
                    <a:pt x="171" y="7404"/>
                  </a:lnTo>
                  <a:lnTo>
                    <a:pt x="244" y="7502"/>
                  </a:lnTo>
                  <a:lnTo>
                    <a:pt x="317" y="7575"/>
                  </a:lnTo>
                  <a:lnTo>
                    <a:pt x="414" y="7624"/>
                  </a:lnTo>
                  <a:lnTo>
                    <a:pt x="487" y="7624"/>
                  </a:lnTo>
                  <a:lnTo>
                    <a:pt x="487" y="7624"/>
                  </a:lnTo>
                  <a:lnTo>
                    <a:pt x="633" y="7624"/>
                  </a:lnTo>
                  <a:lnTo>
                    <a:pt x="731" y="7575"/>
                  </a:lnTo>
                  <a:lnTo>
                    <a:pt x="804" y="7502"/>
                  </a:lnTo>
                  <a:lnTo>
                    <a:pt x="877" y="7404"/>
                  </a:lnTo>
                  <a:lnTo>
                    <a:pt x="926" y="7307"/>
                  </a:lnTo>
                  <a:lnTo>
                    <a:pt x="950" y="7161"/>
                  </a:lnTo>
                  <a:lnTo>
                    <a:pt x="974" y="6869"/>
                  </a:lnTo>
                  <a:lnTo>
                    <a:pt x="974" y="6869"/>
                  </a:lnTo>
                  <a:lnTo>
                    <a:pt x="999" y="6503"/>
                  </a:lnTo>
                  <a:lnTo>
                    <a:pt x="1023" y="6089"/>
                  </a:lnTo>
                  <a:lnTo>
                    <a:pt x="1145" y="5091"/>
                  </a:lnTo>
                  <a:lnTo>
                    <a:pt x="1291" y="4092"/>
                  </a:lnTo>
                  <a:lnTo>
                    <a:pt x="1364" y="3654"/>
                  </a:lnTo>
                  <a:lnTo>
                    <a:pt x="1461" y="3288"/>
                  </a:lnTo>
                  <a:lnTo>
                    <a:pt x="1461" y="3288"/>
                  </a:lnTo>
                  <a:lnTo>
                    <a:pt x="1413" y="3094"/>
                  </a:lnTo>
                  <a:lnTo>
                    <a:pt x="1388" y="2899"/>
                  </a:lnTo>
                  <a:lnTo>
                    <a:pt x="1388" y="2704"/>
                  </a:lnTo>
                  <a:lnTo>
                    <a:pt x="1413" y="2533"/>
                  </a:lnTo>
                  <a:lnTo>
                    <a:pt x="1437" y="2387"/>
                  </a:lnTo>
                  <a:lnTo>
                    <a:pt x="1510" y="2241"/>
                  </a:lnTo>
                  <a:lnTo>
                    <a:pt x="1583" y="2119"/>
                  </a:lnTo>
                  <a:lnTo>
                    <a:pt x="1656" y="2046"/>
                  </a:lnTo>
                  <a:lnTo>
                    <a:pt x="1656" y="2046"/>
                  </a:lnTo>
                  <a:lnTo>
                    <a:pt x="1583" y="2144"/>
                  </a:lnTo>
                  <a:lnTo>
                    <a:pt x="1534" y="2290"/>
                  </a:lnTo>
                  <a:lnTo>
                    <a:pt x="1486" y="2485"/>
                  </a:lnTo>
                  <a:lnTo>
                    <a:pt x="1486" y="2680"/>
                  </a:lnTo>
                  <a:lnTo>
                    <a:pt x="1510" y="2874"/>
                  </a:lnTo>
                  <a:lnTo>
                    <a:pt x="1559" y="3069"/>
                  </a:lnTo>
                  <a:lnTo>
                    <a:pt x="1608" y="3167"/>
                  </a:lnTo>
                  <a:lnTo>
                    <a:pt x="1681" y="3264"/>
                  </a:lnTo>
                  <a:lnTo>
                    <a:pt x="1754" y="3337"/>
                  </a:lnTo>
                  <a:lnTo>
                    <a:pt x="1851" y="3410"/>
                  </a:lnTo>
                  <a:lnTo>
                    <a:pt x="1851" y="3410"/>
                  </a:lnTo>
                  <a:lnTo>
                    <a:pt x="1900" y="3775"/>
                  </a:lnTo>
                  <a:lnTo>
                    <a:pt x="1924" y="3970"/>
                  </a:lnTo>
                  <a:lnTo>
                    <a:pt x="1949" y="4190"/>
                  </a:lnTo>
                  <a:lnTo>
                    <a:pt x="1924" y="4433"/>
                  </a:lnTo>
                  <a:lnTo>
                    <a:pt x="1900" y="4725"/>
                  </a:lnTo>
                  <a:lnTo>
                    <a:pt x="1827" y="5018"/>
                  </a:lnTo>
                  <a:lnTo>
                    <a:pt x="1705" y="5383"/>
                  </a:lnTo>
                  <a:lnTo>
                    <a:pt x="1705" y="5383"/>
                  </a:lnTo>
                  <a:lnTo>
                    <a:pt x="1510" y="5894"/>
                  </a:lnTo>
                  <a:lnTo>
                    <a:pt x="1364" y="6381"/>
                  </a:lnTo>
                  <a:lnTo>
                    <a:pt x="1267" y="6820"/>
                  </a:lnTo>
                  <a:lnTo>
                    <a:pt x="1218" y="7210"/>
                  </a:lnTo>
                  <a:lnTo>
                    <a:pt x="1169" y="7599"/>
                  </a:lnTo>
                  <a:lnTo>
                    <a:pt x="1169" y="7989"/>
                  </a:lnTo>
                  <a:lnTo>
                    <a:pt x="1194" y="8793"/>
                  </a:lnTo>
                  <a:lnTo>
                    <a:pt x="1194" y="8793"/>
                  </a:lnTo>
                  <a:lnTo>
                    <a:pt x="1242" y="9962"/>
                  </a:lnTo>
                  <a:lnTo>
                    <a:pt x="1291" y="11131"/>
                  </a:lnTo>
                  <a:lnTo>
                    <a:pt x="1315" y="13201"/>
                  </a:lnTo>
                  <a:lnTo>
                    <a:pt x="1340" y="14686"/>
                  </a:lnTo>
                  <a:lnTo>
                    <a:pt x="1340" y="15271"/>
                  </a:lnTo>
                  <a:lnTo>
                    <a:pt x="1340" y="15271"/>
                  </a:lnTo>
                  <a:lnTo>
                    <a:pt x="1364" y="15490"/>
                  </a:lnTo>
                  <a:lnTo>
                    <a:pt x="1413" y="15661"/>
                  </a:lnTo>
                  <a:lnTo>
                    <a:pt x="1486" y="15782"/>
                  </a:lnTo>
                  <a:lnTo>
                    <a:pt x="1583" y="15880"/>
                  </a:lnTo>
                  <a:lnTo>
                    <a:pt x="1656" y="15953"/>
                  </a:lnTo>
                  <a:lnTo>
                    <a:pt x="1729" y="15977"/>
                  </a:lnTo>
                  <a:lnTo>
                    <a:pt x="1827" y="16002"/>
                  </a:lnTo>
                  <a:lnTo>
                    <a:pt x="1827" y="16002"/>
                  </a:lnTo>
                  <a:lnTo>
                    <a:pt x="1949" y="16002"/>
                  </a:lnTo>
                  <a:lnTo>
                    <a:pt x="2070" y="15953"/>
                  </a:lnTo>
                  <a:lnTo>
                    <a:pt x="2168" y="15904"/>
                  </a:lnTo>
                  <a:lnTo>
                    <a:pt x="2241" y="15831"/>
                  </a:lnTo>
                  <a:lnTo>
                    <a:pt x="2314" y="15758"/>
                  </a:lnTo>
                  <a:lnTo>
                    <a:pt x="2387" y="15636"/>
                  </a:lnTo>
                  <a:lnTo>
                    <a:pt x="2411" y="15490"/>
                  </a:lnTo>
                  <a:lnTo>
                    <a:pt x="2460" y="15344"/>
                  </a:lnTo>
                  <a:lnTo>
                    <a:pt x="3142" y="8525"/>
                  </a:lnTo>
                  <a:lnTo>
                    <a:pt x="3142" y="8525"/>
                  </a:lnTo>
                  <a:lnTo>
                    <a:pt x="3142" y="8427"/>
                  </a:lnTo>
                  <a:lnTo>
                    <a:pt x="3191" y="8257"/>
                  </a:lnTo>
                  <a:lnTo>
                    <a:pt x="3239" y="8159"/>
                  </a:lnTo>
                  <a:lnTo>
                    <a:pt x="3288" y="8062"/>
                  </a:lnTo>
                  <a:lnTo>
                    <a:pt x="3361" y="7989"/>
                  </a:lnTo>
                  <a:lnTo>
                    <a:pt x="3459" y="7965"/>
                  </a:lnTo>
                  <a:lnTo>
                    <a:pt x="3459" y="7965"/>
                  </a:lnTo>
                  <a:lnTo>
                    <a:pt x="3556" y="7989"/>
                  </a:lnTo>
                  <a:lnTo>
                    <a:pt x="3629" y="8062"/>
                  </a:lnTo>
                  <a:lnTo>
                    <a:pt x="3678" y="8159"/>
                  </a:lnTo>
                  <a:lnTo>
                    <a:pt x="3726" y="8257"/>
                  </a:lnTo>
                  <a:lnTo>
                    <a:pt x="3775" y="8427"/>
                  </a:lnTo>
                  <a:lnTo>
                    <a:pt x="3775" y="8525"/>
                  </a:lnTo>
                  <a:lnTo>
                    <a:pt x="4457" y="15344"/>
                  </a:lnTo>
                  <a:lnTo>
                    <a:pt x="4457" y="15344"/>
                  </a:lnTo>
                  <a:lnTo>
                    <a:pt x="4506" y="15490"/>
                  </a:lnTo>
                  <a:lnTo>
                    <a:pt x="4530" y="15636"/>
                  </a:lnTo>
                  <a:lnTo>
                    <a:pt x="4603" y="15758"/>
                  </a:lnTo>
                  <a:lnTo>
                    <a:pt x="4676" y="15831"/>
                  </a:lnTo>
                  <a:lnTo>
                    <a:pt x="4749" y="15904"/>
                  </a:lnTo>
                  <a:lnTo>
                    <a:pt x="4847" y="15953"/>
                  </a:lnTo>
                  <a:lnTo>
                    <a:pt x="4969" y="16002"/>
                  </a:lnTo>
                  <a:lnTo>
                    <a:pt x="5090" y="16002"/>
                  </a:lnTo>
                  <a:lnTo>
                    <a:pt x="5090" y="16002"/>
                  </a:lnTo>
                  <a:lnTo>
                    <a:pt x="5188" y="15977"/>
                  </a:lnTo>
                  <a:lnTo>
                    <a:pt x="5261" y="15953"/>
                  </a:lnTo>
                  <a:lnTo>
                    <a:pt x="5334" y="15880"/>
                  </a:lnTo>
                  <a:lnTo>
                    <a:pt x="5431" y="15782"/>
                  </a:lnTo>
                  <a:lnTo>
                    <a:pt x="5504" y="15661"/>
                  </a:lnTo>
                  <a:lnTo>
                    <a:pt x="5553" y="15490"/>
                  </a:lnTo>
                  <a:lnTo>
                    <a:pt x="5577" y="15271"/>
                  </a:lnTo>
                  <a:lnTo>
                    <a:pt x="5577" y="15271"/>
                  </a:lnTo>
                  <a:lnTo>
                    <a:pt x="5577" y="14686"/>
                  </a:lnTo>
                  <a:lnTo>
                    <a:pt x="5602" y="13201"/>
                  </a:lnTo>
                  <a:lnTo>
                    <a:pt x="5626" y="11131"/>
                  </a:lnTo>
                  <a:lnTo>
                    <a:pt x="5675" y="9962"/>
                  </a:lnTo>
                  <a:lnTo>
                    <a:pt x="5724" y="8793"/>
                  </a:lnTo>
                  <a:lnTo>
                    <a:pt x="5724" y="8793"/>
                  </a:lnTo>
                  <a:lnTo>
                    <a:pt x="5748" y="7989"/>
                  </a:lnTo>
                  <a:lnTo>
                    <a:pt x="5748" y="7599"/>
                  </a:lnTo>
                  <a:lnTo>
                    <a:pt x="5699" y="7210"/>
                  </a:lnTo>
                  <a:lnTo>
                    <a:pt x="5650" y="6820"/>
                  </a:lnTo>
                  <a:lnTo>
                    <a:pt x="5553" y="6381"/>
                  </a:lnTo>
                  <a:lnTo>
                    <a:pt x="5407" y="5894"/>
                  </a:lnTo>
                  <a:lnTo>
                    <a:pt x="5212" y="5383"/>
                  </a:lnTo>
                  <a:lnTo>
                    <a:pt x="5212" y="5383"/>
                  </a:lnTo>
                  <a:lnTo>
                    <a:pt x="5090" y="5018"/>
                  </a:lnTo>
                  <a:lnTo>
                    <a:pt x="5017" y="4725"/>
                  </a:lnTo>
                  <a:lnTo>
                    <a:pt x="4993" y="4433"/>
                  </a:lnTo>
                  <a:lnTo>
                    <a:pt x="4969" y="4190"/>
                  </a:lnTo>
                  <a:lnTo>
                    <a:pt x="4993" y="3970"/>
                  </a:lnTo>
                  <a:lnTo>
                    <a:pt x="5017" y="3775"/>
                  </a:lnTo>
                  <a:lnTo>
                    <a:pt x="5066" y="3410"/>
                  </a:lnTo>
                  <a:lnTo>
                    <a:pt x="5066" y="3410"/>
                  </a:lnTo>
                  <a:lnTo>
                    <a:pt x="5163" y="3337"/>
                  </a:lnTo>
                  <a:lnTo>
                    <a:pt x="5236" y="3264"/>
                  </a:lnTo>
                  <a:lnTo>
                    <a:pt x="5310" y="3167"/>
                  </a:lnTo>
                  <a:lnTo>
                    <a:pt x="5358" y="3069"/>
                  </a:lnTo>
                  <a:lnTo>
                    <a:pt x="5407" y="2874"/>
                  </a:lnTo>
                  <a:lnTo>
                    <a:pt x="5431" y="2680"/>
                  </a:lnTo>
                  <a:lnTo>
                    <a:pt x="5431" y="2485"/>
                  </a:lnTo>
                  <a:lnTo>
                    <a:pt x="5383" y="2290"/>
                  </a:lnTo>
                  <a:lnTo>
                    <a:pt x="5334" y="2144"/>
                  </a:lnTo>
                  <a:lnTo>
                    <a:pt x="5261" y="2046"/>
                  </a:lnTo>
                  <a:lnTo>
                    <a:pt x="5261" y="2046"/>
                  </a:lnTo>
                  <a:lnTo>
                    <a:pt x="5334" y="2119"/>
                  </a:lnTo>
                  <a:lnTo>
                    <a:pt x="5407" y="2241"/>
                  </a:lnTo>
                  <a:lnTo>
                    <a:pt x="5480" y="2387"/>
                  </a:lnTo>
                  <a:lnTo>
                    <a:pt x="5504" y="2533"/>
                  </a:lnTo>
                  <a:lnTo>
                    <a:pt x="5529" y="2704"/>
                  </a:lnTo>
                  <a:lnTo>
                    <a:pt x="5529" y="2899"/>
                  </a:lnTo>
                  <a:lnTo>
                    <a:pt x="5504" y="3094"/>
                  </a:lnTo>
                  <a:lnTo>
                    <a:pt x="5456" y="3288"/>
                  </a:lnTo>
                  <a:lnTo>
                    <a:pt x="5456" y="3288"/>
                  </a:lnTo>
                  <a:lnTo>
                    <a:pt x="5553" y="3654"/>
                  </a:lnTo>
                  <a:lnTo>
                    <a:pt x="5626" y="4092"/>
                  </a:lnTo>
                  <a:lnTo>
                    <a:pt x="5772" y="5091"/>
                  </a:lnTo>
                  <a:lnTo>
                    <a:pt x="5894" y="6089"/>
                  </a:lnTo>
                  <a:lnTo>
                    <a:pt x="5918" y="6503"/>
                  </a:lnTo>
                  <a:lnTo>
                    <a:pt x="5943" y="6869"/>
                  </a:lnTo>
                  <a:lnTo>
                    <a:pt x="5943" y="6869"/>
                  </a:lnTo>
                  <a:lnTo>
                    <a:pt x="5967" y="7161"/>
                  </a:lnTo>
                  <a:lnTo>
                    <a:pt x="5991" y="7307"/>
                  </a:lnTo>
                  <a:lnTo>
                    <a:pt x="6040" y="7404"/>
                  </a:lnTo>
                  <a:lnTo>
                    <a:pt x="6113" y="7502"/>
                  </a:lnTo>
                  <a:lnTo>
                    <a:pt x="6186" y="7575"/>
                  </a:lnTo>
                  <a:lnTo>
                    <a:pt x="6284" y="7624"/>
                  </a:lnTo>
                  <a:lnTo>
                    <a:pt x="6430" y="7624"/>
                  </a:lnTo>
                  <a:lnTo>
                    <a:pt x="6430" y="7624"/>
                  </a:lnTo>
                  <a:lnTo>
                    <a:pt x="6503" y="7624"/>
                  </a:lnTo>
                  <a:lnTo>
                    <a:pt x="6600" y="7575"/>
                  </a:lnTo>
                  <a:lnTo>
                    <a:pt x="6673" y="7502"/>
                  </a:lnTo>
                  <a:lnTo>
                    <a:pt x="6746" y="7404"/>
                  </a:lnTo>
                  <a:lnTo>
                    <a:pt x="6820" y="7307"/>
                  </a:lnTo>
                  <a:lnTo>
                    <a:pt x="6868" y="7161"/>
                  </a:lnTo>
                  <a:lnTo>
                    <a:pt x="6893" y="7015"/>
                  </a:lnTo>
                  <a:lnTo>
                    <a:pt x="6917" y="6869"/>
                  </a:lnTo>
                  <a:lnTo>
                    <a:pt x="6917" y="6869"/>
                  </a:lnTo>
                  <a:lnTo>
                    <a:pt x="6917" y="6187"/>
                  </a:lnTo>
                  <a:lnTo>
                    <a:pt x="6893" y="5529"/>
                  </a:lnTo>
                  <a:lnTo>
                    <a:pt x="6844" y="4896"/>
                  </a:lnTo>
                  <a:lnTo>
                    <a:pt x="6771" y="4311"/>
                  </a:lnTo>
                  <a:lnTo>
                    <a:pt x="6698" y="3727"/>
                  </a:lnTo>
                  <a:lnTo>
                    <a:pt x="6600" y="3191"/>
                  </a:lnTo>
                  <a:lnTo>
                    <a:pt x="6479" y="2704"/>
                  </a:lnTo>
                  <a:lnTo>
                    <a:pt x="6332" y="2217"/>
                  </a:lnTo>
                  <a:lnTo>
                    <a:pt x="6162" y="1803"/>
                  </a:lnTo>
                  <a:lnTo>
                    <a:pt x="5967" y="1413"/>
                  </a:lnTo>
                  <a:lnTo>
                    <a:pt x="5748" y="1072"/>
                  </a:lnTo>
                  <a:lnTo>
                    <a:pt x="5480" y="755"/>
                  </a:lnTo>
                  <a:lnTo>
                    <a:pt x="5212" y="488"/>
                  </a:lnTo>
                  <a:lnTo>
                    <a:pt x="4895" y="293"/>
                  </a:lnTo>
                  <a:lnTo>
                    <a:pt x="4749" y="195"/>
                  </a:lnTo>
                  <a:lnTo>
                    <a:pt x="4579" y="122"/>
                  </a:lnTo>
                  <a:lnTo>
                    <a:pt x="4384" y="49"/>
                  </a:lnTo>
                  <a:lnTo>
                    <a:pt x="4189" y="0"/>
                  </a:lnTo>
                  <a:lnTo>
                    <a:pt x="418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 name="Google Shape;1177;p40"/>
          <p:cNvSpPr/>
          <p:nvPr/>
        </p:nvSpPr>
        <p:spPr>
          <a:xfrm>
            <a:off x="4317611" y="2080241"/>
            <a:ext cx="320378" cy="337776"/>
          </a:xfrm>
          <a:custGeom>
            <a:avLst/>
            <a:gdLst/>
            <a:ahLst/>
            <a:cxnLst/>
            <a:rect l="l" t="t" r="r" b="b"/>
            <a:pathLst>
              <a:path w="15247" h="16075" fill="none" extrusionOk="0">
                <a:moveTo>
                  <a:pt x="9401" y="10717"/>
                </a:moveTo>
                <a:lnTo>
                  <a:pt x="9401" y="10717"/>
                </a:lnTo>
                <a:lnTo>
                  <a:pt x="9085" y="10692"/>
                </a:lnTo>
                <a:lnTo>
                  <a:pt x="9085" y="9596"/>
                </a:lnTo>
                <a:lnTo>
                  <a:pt x="9085" y="9596"/>
                </a:lnTo>
                <a:lnTo>
                  <a:pt x="9401" y="9377"/>
                </a:lnTo>
                <a:lnTo>
                  <a:pt x="9718" y="9133"/>
                </a:lnTo>
                <a:lnTo>
                  <a:pt x="10010" y="8866"/>
                </a:lnTo>
                <a:lnTo>
                  <a:pt x="10302" y="8573"/>
                </a:lnTo>
                <a:lnTo>
                  <a:pt x="10546" y="8232"/>
                </a:lnTo>
                <a:lnTo>
                  <a:pt x="10765" y="7867"/>
                </a:lnTo>
                <a:lnTo>
                  <a:pt x="10984" y="7502"/>
                </a:lnTo>
                <a:lnTo>
                  <a:pt x="11155" y="7088"/>
                </a:lnTo>
                <a:lnTo>
                  <a:pt x="11155" y="7088"/>
                </a:lnTo>
                <a:lnTo>
                  <a:pt x="11228" y="7112"/>
                </a:lnTo>
                <a:lnTo>
                  <a:pt x="11228" y="7112"/>
                </a:lnTo>
                <a:lnTo>
                  <a:pt x="11374" y="7112"/>
                </a:lnTo>
                <a:lnTo>
                  <a:pt x="11496" y="7039"/>
                </a:lnTo>
                <a:lnTo>
                  <a:pt x="11617" y="6942"/>
                </a:lnTo>
                <a:lnTo>
                  <a:pt x="11715" y="6771"/>
                </a:lnTo>
                <a:lnTo>
                  <a:pt x="11812" y="6601"/>
                </a:lnTo>
                <a:lnTo>
                  <a:pt x="11910" y="6381"/>
                </a:lnTo>
                <a:lnTo>
                  <a:pt x="11958" y="6138"/>
                </a:lnTo>
                <a:lnTo>
                  <a:pt x="12007" y="5870"/>
                </a:lnTo>
                <a:lnTo>
                  <a:pt x="12007" y="5870"/>
                </a:lnTo>
                <a:lnTo>
                  <a:pt x="12031" y="5626"/>
                </a:lnTo>
                <a:lnTo>
                  <a:pt x="12007" y="5383"/>
                </a:lnTo>
                <a:lnTo>
                  <a:pt x="11983" y="5188"/>
                </a:lnTo>
                <a:lnTo>
                  <a:pt x="11934" y="4993"/>
                </a:lnTo>
                <a:lnTo>
                  <a:pt x="11885" y="4823"/>
                </a:lnTo>
                <a:lnTo>
                  <a:pt x="11812" y="4677"/>
                </a:lnTo>
                <a:lnTo>
                  <a:pt x="11715" y="4579"/>
                </a:lnTo>
                <a:lnTo>
                  <a:pt x="11593" y="4506"/>
                </a:lnTo>
                <a:lnTo>
                  <a:pt x="11593" y="4506"/>
                </a:lnTo>
                <a:lnTo>
                  <a:pt x="11666" y="4141"/>
                </a:lnTo>
                <a:lnTo>
                  <a:pt x="11690" y="3800"/>
                </a:lnTo>
                <a:lnTo>
                  <a:pt x="11690" y="3483"/>
                </a:lnTo>
                <a:lnTo>
                  <a:pt x="11690" y="3191"/>
                </a:lnTo>
                <a:lnTo>
                  <a:pt x="11666" y="2899"/>
                </a:lnTo>
                <a:lnTo>
                  <a:pt x="11617" y="2631"/>
                </a:lnTo>
                <a:lnTo>
                  <a:pt x="11544" y="2387"/>
                </a:lnTo>
                <a:lnTo>
                  <a:pt x="11471" y="2144"/>
                </a:lnTo>
                <a:lnTo>
                  <a:pt x="11374" y="1924"/>
                </a:lnTo>
                <a:lnTo>
                  <a:pt x="11276" y="1705"/>
                </a:lnTo>
                <a:lnTo>
                  <a:pt x="11155" y="1510"/>
                </a:lnTo>
                <a:lnTo>
                  <a:pt x="11009" y="1340"/>
                </a:lnTo>
                <a:lnTo>
                  <a:pt x="10862" y="1169"/>
                </a:lnTo>
                <a:lnTo>
                  <a:pt x="10716" y="1023"/>
                </a:lnTo>
                <a:lnTo>
                  <a:pt x="10400" y="755"/>
                </a:lnTo>
                <a:lnTo>
                  <a:pt x="10034" y="561"/>
                </a:lnTo>
                <a:lnTo>
                  <a:pt x="9669" y="366"/>
                </a:lnTo>
                <a:lnTo>
                  <a:pt x="9304" y="244"/>
                </a:lnTo>
                <a:lnTo>
                  <a:pt x="8938" y="146"/>
                </a:lnTo>
                <a:lnTo>
                  <a:pt x="8573" y="73"/>
                </a:lnTo>
                <a:lnTo>
                  <a:pt x="8232" y="25"/>
                </a:lnTo>
                <a:lnTo>
                  <a:pt x="7915" y="0"/>
                </a:lnTo>
                <a:lnTo>
                  <a:pt x="7623" y="0"/>
                </a:lnTo>
                <a:lnTo>
                  <a:pt x="7623" y="0"/>
                </a:lnTo>
                <a:lnTo>
                  <a:pt x="7282" y="25"/>
                </a:lnTo>
                <a:lnTo>
                  <a:pt x="6990" y="98"/>
                </a:lnTo>
                <a:lnTo>
                  <a:pt x="6746" y="171"/>
                </a:lnTo>
                <a:lnTo>
                  <a:pt x="6527" y="293"/>
                </a:lnTo>
                <a:lnTo>
                  <a:pt x="6332" y="390"/>
                </a:lnTo>
                <a:lnTo>
                  <a:pt x="6186" y="536"/>
                </a:lnTo>
                <a:lnTo>
                  <a:pt x="6040" y="658"/>
                </a:lnTo>
                <a:lnTo>
                  <a:pt x="5943" y="780"/>
                </a:lnTo>
                <a:lnTo>
                  <a:pt x="5943" y="780"/>
                </a:lnTo>
                <a:lnTo>
                  <a:pt x="5943" y="780"/>
                </a:lnTo>
                <a:lnTo>
                  <a:pt x="5943" y="780"/>
                </a:lnTo>
                <a:lnTo>
                  <a:pt x="5553" y="853"/>
                </a:lnTo>
                <a:lnTo>
                  <a:pt x="5188" y="975"/>
                </a:lnTo>
                <a:lnTo>
                  <a:pt x="4871" y="1145"/>
                </a:lnTo>
                <a:lnTo>
                  <a:pt x="4603" y="1316"/>
                </a:lnTo>
                <a:lnTo>
                  <a:pt x="4360" y="1535"/>
                </a:lnTo>
                <a:lnTo>
                  <a:pt x="4165" y="1754"/>
                </a:lnTo>
                <a:lnTo>
                  <a:pt x="4019" y="2022"/>
                </a:lnTo>
                <a:lnTo>
                  <a:pt x="3897" y="2290"/>
                </a:lnTo>
                <a:lnTo>
                  <a:pt x="3799" y="2558"/>
                </a:lnTo>
                <a:lnTo>
                  <a:pt x="3726" y="2826"/>
                </a:lnTo>
                <a:lnTo>
                  <a:pt x="3678" y="3118"/>
                </a:lnTo>
                <a:lnTo>
                  <a:pt x="3629" y="3410"/>
                </a:lnTo>
                <a:lnTo>
                  <a:pt x="3629" y="3702"/>
                </a:lnTo>
                <a:lnTo>
                  <a:pt x="3629" y="3970"/>
                </a:lnTo>
                <a:lnTo>
                  <a:pt x="3678" y="4482"/>
                </a:lnTo>
                <a:lnTo>
                  <a:pt x="3678" y="4482"/>
                </a:lnTo>
                <a:lnTo>
                  <a:pt x="3678" y="4506"/>
                </a:lnTo>
                <a:lnTo>
                  <a:pt x="3678" y="4506"/>
                </a:lnTo>
                <a:lnTo>
                  <a:pt x="3556" y="4555"/>
                </a:lnTo>
                <a:lnTo>
                  <a:pt x="3459" y="4652"/>
                </a:lnTo>
                <a:lnTo>
                  <a:pt x="3385" y="4798"/>
                </a:lnTo>
                <a:lnTo>
                  <a:pt x="3312" y="4969"/>
                </a:lnTo>
                <a:lnTo>
                  <a:pt x="3264" y="5164"/>
                </a:lnTo>
                <a:lnTo>
                  <a:pt x="3239" y="5383"/>
                </a:lnTo>
                <a:lnTo>
                  <a:pt x="3215" y="5626"/>
                </a:lnTo>
                <a:lnTo>
                  <a:pt x="3239" y="5870"/>
                </a:lnTo>
                <a:lnTo>
                  <a:pt x="3239" y="5870"/>
                </a:lnTo>
                <a:lnTo>
                  <a:pt x="3288" y="6138"/>
                </a:lnTo>
                <a:lnTo>
                  <a:pt x="3337" y="6381"/>
                </a:lnTo>
                <a:lnTo>
                  <a:pt x="3434" y="6601"/>
                </a:lnTo>
                <a:lnTo>
                  <a:pt x="3532" y="6771"/>
                </a:lnTo>
                <a:lnTo>
                  <a:pt x="3629" y="6942"/>
                </a:lnTo>
                <a:lnTo>
                  <a:pt x="3751" y="7039"/>
                </a:lnTo>
                <a:lnTo>
                  <a:pt x="3873" y="7112"/>
                </a:lnTo>
                <a:lnTo>
                  <a:pt x="4019" y="7112"/>
                </a:lnTo>
                <a:lnTo>
                  <a:pt x="4019" y="7112"/>
                </a:lnTo>
                <a:lnTo>
                  <a:pt x="4092" y="7088"/>
                </a:lnTo>
                <a:lnTo>
                  <a:pt x="4092" y="7088"/>
                </a:lnTo>
                <a:lnTo>
                  <a:pt x="4262" y="7502"/>
                </a:lnTo>
                <a:lnTo>
                  <a:pt x="4481" y="7867"/>
                </a:lnTo>
                <a:lnTo>
                  <a:pt x="4701" y="8232"/>
                </a:lnTo>
                <a:lnTo>
                  <a:pt x="4969" y="8573"/>
                </a:lnTo>
                <a:lnTo>
                  <a:pt x="5236" y="8866"/>
                </a:lnTo>
                <a:lnTo>
                  <a:pt x="5529" y="9133"/>
                </a:lnTo>
                <a:lnTo>
                  <a:pt x="5845" y="9377"/>
                </a:lnTo>
                <a:lnTo>
                  <a:pt x="6162" y="9596"/>
                </a:lnTo>
                <a:lnTo>
                  <a:pt x="6162" y="10668"/>
                </a:lnTo>
                <a:lnTo>
                  <a:pt x="6162" y="10668"/>
                </a:lnTo>
                <a:lnTo>
                  <a:pt x="5650" y="10717"/>
                </a:lnTo>
                <a:lnTo>
                  <a:pt x="5650" y="10717"/>
                </a:lnTo>
                <a:lnTo>
                  <a:pt x="5066" y="10814"/>
                </a:lnTo>
                <a:lnTo>
                  <a:pt x="4506" y="10936"/>
                </a:lnTo>
                <a:lnTo>
                  <a:pt x="3946" y="11058"/>
                </a:lnTo>
                <a:lnTo>
                  <a:pt x="3410" y="11228"/>
                </a:lnTo>
                <a:lnTo>
                  <a:pt x="2923" y="11423"/>
                </a:lnTo>
                <a:lnTo>
                  <a:pt x="2460" y="11642"/>
                </a:lnTo>
                <a:lnTo>
                  <a:pt x="2022" y="11886"/>
                </a:lnTo>
                <a:lnTo>
                  <a:pt x="1632" y="12153"/>
                </a:lnTo>
                <a:lnTo>
                  <a:pt x="1267" y="12421"/>
                </a:lnTo>
                <a:lnTo>
                  <a:pt x="950" y="12738"/>
                </a:lnTo>
                <a:lnTo>
                  <a:pt x="682" y="13079"/>
                </a:lnTo>
                <a:lnTo>
                  <a:pt x="439" y="13420"/>
                </a:lnTo>
                <a:lnTo>
                  <a:pt x="268" y="13810"/>
                </a:lnTo>
                <a:lnTo>
                  <a:pt x="122" y="14199"/>
                </a:lnTo>
                <a:lnTo>
                  <a:pt x="49" y="14638"/>
                </a:lnTo>
                <a:lnTo>
                  <a:pt x="0" y="15076"/>
                </a:lnTo>
                <a:lnTo>
                  <a:pt x="0" y="15076"/>
                </a:lnTo>
                <a:lnTo>
                  <a:pt x="49" y="15125"/>
                </a:lnTo>
                <a:lnTo>
                  <a:pt x="244" y="15222"/>
                </a:lnTo>
                <a:lnTo>
                  <a:pt x="414" y="15295"/>
                </a:lnTo>
                <a:lnTo>
                  <a:pt x="633" y="15393"/>
                </a:lnTo>
                <a:lnTo>
                  <a:pt x="901" y="15490"/>
                </a:lnTo>
                <a:lnTo>
                  <a:pt x="1267" y="15563"/>
                </a:lnTo>
                <a:lnTo>
                  <a:pt x="1705" y="15661"/>
                </a:lnTo>
                <a:lnTo>
                  <a:pt x="2216" y="15758"/>
                </a:lnTo>
                <a:lnTo>
                  <a:pt x="2825" y="15831"/>
                </a:lnTo>
                <a:lnTo>
                  <a:pt x="3556" y="15928"/>
                </a:lnTo>
                <a:lnTo>
                  <a:pt x="4384" y="15977"/>
                </a:lnTo>
                <a:lnTo>
                  <a:pt x="5309" y="16026"/>
                </a:lnTo>
                <a:lnTo>
                  <a:pt x="6381" y="16050"/>
                </a:lnTo>
                <a:lnTo>
                  <a:pt x="7599" y="16075"/>
                </a:lnTo>
                <a:lnTo>
                  <a:pt x="7599" y="16075"/>
                </a:lnTo>
                <a:lnTo>
                  <a:pt x="8792" y="16050"/>
                </a:lnTo>
                <a:lnTo>
                  <a:pt x="9864" y="16026"/>
                </a:lnTo>
                <a:lnTo>
                  <a:pt x="10814" y="15977"/>
                </a:lnTo>
                <a:lnTo>
                  <a:pt x="11642" y="15928"/>
                </a:lnTo>
                <a:lnTo>
                  <a:pt x="12372" y="15831"/>
                </a:lnTo>
                <a:lnTo>
                  <a:pt x="12981" y="15758"/>
                </a:lnTo>
                <a:lnTo>
                  <a:pt x="13517" y="15661"/>
                </a:lnTo>
                <a:lnTo>
                  <a:pt x="13955" y="15563"/>
                </a:lnTo>
                <a:lnTo>
                  <a:pt x="14321" y="15490"/>
                </a:lnTo>
                <a:lnTo>
                  <a:pt x="14613" y="15393"/>
                </a:lnTo>
                <a:lnTo>
                  <a:pt x="14832" y="15295"/>
                </a:lnTo>
                <a:lnTo>
                  <a:pt x="15003" y="15222"/>
                </a:lnTo>
                <a:lnTo>
                  <a:pt x="15173" y="15125"/>
                </a:lnTo>
                <a:lnTo>
                  <a:pt x="15246" y="15076"/>
                </a:lnTo>
                <a:lnTo>
                  <a:pt x="15246" y="15076"/>
                </a:lnTo>
                <a:lnTo>
                  <a:pt x="15198" y="14613"/>
                </a:lnTo>
                <a:lnTo>
                  <a:pt x="15125" y="14175"/>
                </a:lnTo>
                <a:lnTo>
                  <a:pt x="15003" y="13761"/>
                </a:lnTo>
                <a:lnTo>
                  <a:pt x="14832" y="13371"/>
                </a:lnTo>
                <a:lnTo>
                  <a:pt x="14589" y="13006"/>
                </a:lnTo>
                <a:lnTo>
                  <a:pt x="14321" y="12665"/>
                </a:lnTo>
                <a:lnTo>
                  <a:pt x="14004" y="12373"/>
                </a:lnTo>
                <a:lnTo>
                  <a:pt x="13639" y="12080"/>
                </a:lnTo>
                <a:lnTo>
                  <a:pt x="13249" y="11813"/>
                </a:lnTo>
                <a:lnTo>
                  <a:pt x="12811" y="11593"/>
                </a:lnTo>
                <a:lnTo>
                  <a:pt x="12324" y="11374"/>
                </a:lnTo>
                <a:lnTo>
                  <a:pt x="11812" y="11204"/>
                </a:lnTo>
                <a:lnTo>
                  <a:pt x="11252" y="11033"/>
                </a:lnTo>
                <a:lnTo>
                  <a:pt x="10668" y="10911"/>
                </a:lnTo>
                <a:lnTo>
                  <a:pt x="10034" y="10790"/>
                </a:lnTo>
                <a:lnTo>
                  <a:pt x="9401" y="10717"/>
                </a:lnTo>
                <a:lnTo>
                  <a:pt x="9401" y="107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8" name="Google Shape;1178;p40"/>
          <p:cNvGrpSpPr/>
          <p:nvPr/>
        </p:nvGrpSpPr>
        <p:grpSpPr>
          <a:xfrm>
            <a:off x="4872696" y="2086302"/>
            <a:ext cx="345971" cy="325505"/>
            <a:chOff x="5972700" y="2330200"/>
            <a:chExt cx="411625" cy="387275"/>
          </a:xfrm>
        </p:grpSpPr>
        <p:sp>
          <p:nvSpPr>
            <p:cNvPr id="1179" name="Google Shape;1179;p40"/>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0"/>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1" name="Google Shape;1181;p40"/>
          <p:cNvGrpSpPr/>
          <p:nvPr/>
        </p:nvGrpSpPr>
        <p:grpSpPr>
          <a:xfrm>
            <a:off x="467993" y="2614431"/>
            <a:ext cx="109538" cy="399195"/>
            <a:chOff x="732125" y="2958550"/>
            <a:chExt cx="130325" cy="474950"/>
          </a:xfrm>
        </p:grpSpPr>
        <p:sp>
          <p:nvSpPr>
            <p:cNvPr id="1182" name="Google Shape;1182;p40"/>
            <p:cNvSpPr/>
            <p:nvPr/>
          </p:nvSpPr>
          <p:spPr>
            <a:xfrm>
              <a:off x="732125" y="2958550"/>
              <a:ext cx="130325" cy="474950"/>
            </a:xfrm>
            <a:custGeom>
              <a:avLst/>
              <a:gdLst/>
              <a:ahLst/>
              <a:cxnLst/>
              <a:rect l="l" t="t" r="r" b="b"/>
              <a:pathLst>
                <a:path w="5213" h="18998" fill="none" extrusionOk="0">
                  <a:moveTo>
                    <a:pt x="4336" y="14443"/>
                  </a:moveTo>
                  <a:lnTo>
                    <a:pt x="4336" y="1754"/>
                  </a:lnTo>
                  <a:lnTo>
                    <a:pt x="4336" y="1754"/>
                  </a:lnTo>
                  <a:lnTo>
                    <a:pt x="4336" y="1584"/>
                  </a:lnTo>
                  <a:lnTo>
                    <a:pt x="4311" y="1389"/>
                  </a:lnTo>
                  <a:lnTo>
                    <a:pt x="4262" y="1243"/>
                  </a:lnTo>
                  <a:lnTo>
                    <a:pt x="4214" y="1073"/>
                  </a:lnTo>
                  <a:lnTo>
                    <a:pt x="4141" y="926"/>
                  </a:lnTo>
                  <a:lnTo>
                    <a:pt x="4043" y="780"/>
                  </a:lnTo>
                  <a:lnTo>
                    <a:pt x="3946" y="634"/>
                  </a:lnTo>
                  <a:lnTo>
                    <a:pt x="3824" y="512"/>
                  </a:lnTo>
                  <a:lnTo>
                    <a:pt x="3702" y="415"/>
                  </a:lnTo>
                  <a:lnTo>
                    <a:pt x="3580" y="318"/>
                  </a:lnTo>
                  <a:lnTo>
                    <a:pt x="3434" y="220"/>
                  </a:lnTo>
                  <a:lnTo>
                    <a:pt x="3288" y="147"/>
                  </a:lnTo>
                  <a:lnTo>
                    <a:pt x="3118" y="98"/>
                  </a:lnTo>
                  <a:lnTo>
                    <a:pt x="2947" y="50"/>
                  </a:lnTo>
                  <a:lnTo>
                    <a:pt x="2777" y="25"/>
                  </a:lnTo>
                  <a:lnTo>
                    <a:pt x="2606" y="1"/>
                  </a:lnTo>
                  <a:lnTo>
                    <a:pt x="2606" y="1"/>
                  </a:lnTo>
                  <a:lnTo>
                    <a:pt x="2436" y="25"/>
                  </a:lnTo>
                  <a:lnTo>
                    <a:pt x="2265" y="50"/>
                  </a:lnTo>
                  <a:lnTo>
                    <a:pt x="2095" y="98"/>
                  </a:lnTo>
                  <a:lnTo>
                    <a:pt x="1924" y="147"/>
                  </a:lnTo>
                  <a:lnTo>
                    <a:pt x="1778" y="220"/>
                  </a:lnTo>
                  <a:lnTo>
                    <a:pt x="1632" y="318"/>
                  </a:lnTo>
                  <a:lnTo>
                    <a:pt x="1510" y="415"/>
                  </a:lnTo>
                  <a:lnTo>
                    <a:pt x="1389" y="512"/>
                  </a:lnTo>
                  <a:lnTo>
                    <a:pt x="1267" y="634"/>
                  </a:lnTo>
                  <a:lnTo>
                    <a:pt x="1169" y="780"/>
                  </a:lnTo>
                  <a:lnTo>
                    <a:pt x="1072" y="926"/>
                  </a:lnTo>
                  <a:lnTo>
                    <a:pt x="999" y="1073"/>
                  </a:lnTo>
                  <a:lnTo>
                    <a:pt x="950" y="1243"/>
                  </a:lnTo>
                  <a:lnTo>
                    <a:pt x="901" y="1389"/>
                  </a:lnTo>
                  <a:lnTo>
                    <a:pt x="877" y="1584"/>
                  </a:lnTo>
                  <a:lnTo>
                    <a:pt x="877" y="1754"/>
                  </a:lnTo>
                  <a:lnTo>
                    <a:pt x="877" y="14443"/>
                  </a:lnTo>
                  <a:lnTo>
                    <a:pt x="877" y="14443"/>
                  </a:lnTo>
                  <a:lnTo>
                    <a:pt x="682" y="14638"/>
                  </a:lnTo>
                  <a:lnTo>
                    <a:pt x="512" y="14833"/>
                  </a:lnTo>
                  <a:lnTo>
                    <a:pt x="366" y="15052"/>
                  </a:lnTo>
                  <a:lnTo>
                    <a:pt x="244" y="15296"/>
                  </a:lnTo>
                  <a:lnTo>
                    <a:pt x="146" y="15564"/>
                  </a:lnTo>
                  <a:lnTo>
                    <a:pt x="73" y="15832"/>
                  </a:lnTo>
                  <a:lnTo>
                    <a:pt x="25" y="16100"/>
                  </a:lnTo>
                  <a:lnTo>
                    <a:pt x="0" y="16392"/>
                  </a:lnTo>
                  <a:lnTo>
                    <a:pt x="0" y="16392"/>
                  </a:lnTo>
                  <a:lnTo>
                    <a:pt x="25" y="16635"/>
                  </a:lnTo>
                  <a:lnTo>
                    <a:pt x="49" y="16903"/>
                  </a:lnTo>
                  <a:lnTo>
                    <a:pt x="122" y="17147"/>
                  </a:lnTo>
                  <a:lnTo>
                    <a:pt x="195" y="17390"/>
                  </a:lnTo>
                  <a:lnTo>
                    <a:pt x="317" y="17634"/>
                  </a:lnTo>
                  <a:lnTo>
                    <a:pt x="439" y="17829"/>
                  </a:lnTo>
                  <a:lnTo>
                    <a:pt x="609" y="18048"/>
                  </a:lnTo>
                  <a:lnTo>
                    <a:pt x="755" y="18218"/>
                  </a:lnTo>
                  <a:lnTo>
                    <a:pt x="950" y="18389"/>
                  </a:lnTo>
                  <a:lnTo>
                    <a:pt x="1145" y="18535"/>
                  </a:lnTo>
                  <a:lnTo>
                    <a:pt x="1364" y="18681"/>
                  </a:lnTo>
                  <a:lnTo>
                    <a:pt x="1583" y="18779"/>
                  </a:lnTo>
                  <a:lnTo>
                    <a:pt x="1827" y="18876"/>
                  </a:lnTo>
                  <a:lnTo>
                    <a:pt x="2070" y="18925"/>
                  </a:lnTo>
                  <a:lnTo>
                    <a:pt x="2338" y="18973"/>
                  </a:lnTo>
                  <a:lnTo>
                    <a:pt x="2606" y="18998"/>
                  </a:lnTo>
                  <a:lnTo>
                    <a:pt x="2606" y="18998"/>
                  </a:lnTo>
                  <a:lnTo>
                    <a:pt x="2874" y="18973"/>
                  </a:lnTo>
                  <a:lnTo>
                    <a:pt x="3142" y="18925"/>
                  </a:lnTo>
                  <a:lnTo>
                    <a:pt x="3386" y="18876"/>
                  </a:lnTo>
                  <a:lnTo>
                    <a:pt x="3629" y="18779"/>
                  </a:lnTo>
                  <a:lnTo>
                    <a:pt x="3848" y="18681"/>
                  </a:lnTo>
                  <a:lnTo>
                    <a:pt x="4068" y="18535"/>
                  </a:lnTo>
                  <a:lnTo>
                    <a:pt x="4262" y="18389"/>
                  </a:lnTo>
                  <a:lnTo>
                    <a:pt x="4457" y="18218"/>
                  </a:lnTo>
                  <a:lnTo>
                    <a:pt x="4603" y="18048"/>
                  </a:lnTo>
                  <a:lnTo>
                    <a:pt x="4774" y="17829"/>
                  </a:lnTo>
                  <a:lnTo>
                    <a:pt x="4896" y="17634"/>
                  </a:lnTo>
                  <a:lnTo>
                    <a:pt x="5017" y="17390"/>
                  </a:lnTo>
                  <a:lnTo>
                    <a:pt x="5091" y="17147"/>
                  </a:lnTo>
                  <a:lnTo>
                    <a:pt x="5164" y="16903"/>
                  </a:lnTo>
                  <a:lnTo>
                    <a:pt x="5188" y="16635"/>
                  </a:lnTo>
                  <a:lnTo>
                    <a:pt x="5212" y="16392"/>
                  </a:lnTo>
                  <a:lnTo>
                    <a:pt x="5212" y="16392"/>
                  </a:lnTo>
                  <a:lnTo>
                    <a:pt x="5188" y="16100"/>
                  </a:lnTo>
                  <a:lnTo>
                    <a:pt x="5139" y="15832"/>
                  </a:lnTo>
                  <a:lnTo>
                    <a:pt x="5066" y="15564"/>
                  </a:lnTo>
                  <a:lnTo>
                    <a:pt x="4969" y="15296"/>
                  </a:lnTo>
                  <a:lnTo>
                    <a:pt x="4847" y="15052"/>
                  </a:lnTo>
                  <a:lnTo>
                    <a:pt x="4701" y="14833"/>
                  </a:lnTo>
                  <a:lnTo>
                    <a:pt x="4530" y="14638"/>
                  </a:lnTo>
                  <a:lnTo>
                    <a:pt x="4336" y="14443"/>
                  </a:lnTo>
                  <a:lnTo>
                    <a:pt x="4336" y="144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0"/>
            <p:cNvSpPr/>
            <p:nvPr/>
          </p:nvSpPr>
          <p:spPr>
            <a:xfrm>
              <a:off x="756475" y="3090675"/>
              <a:ext cx="81625" cy="318475"/>
            </a:xfrm>
            <a:custGeom>
              <a:avLst/>
              <a:gdLst/>
              <a:ahLst/>
              <a:cxnLst/>
              <a:rect l="l" t="t" r="r" b="b"/>
              <a:pathLst>
                <a:path w="3265" h="12739" fill="none" extrusionOk="0">
                  <a:moveTo>
                    <a:pt x="2387" y="1"/>
                  </a:moveTo>
                  <a:lnTo>
                    <a:pt x="877" y="1"/>
                  </a:lnTo>
                  <a:lnTo>
                    <a:pt x="877" y="9158"/>
                  </a:lnTo>
                  <a:lnTo>
                    <a:pt x="877" y="9158"/>
                  </a:lnTo>
                  <a:lnTo>
                    <a:pt x="853" y="9353"/>
                  </a:lnTo>
                  <a:lnTo>
                    <a:pt x="780" y="9548"/>
                  </a:lnTo>
                  <a:lnTo>
                    <a:pt x="682" y="9719"/>
                  </a:lnTo>
                  <a:lnTo>
                    <a:pt x="536" y="9889"/>
                  </a:lnTo>
                  <a:lnTo>
                    <a:pt x="536" y="9889"/>
                  </a:lnTo>
                  <a:lnTo>
                    <a:pt x="415" y="10011"/>
                  </a:lnTo>
                  <a:lnTo>
                    <a:pt x="317" y="10133"/>
                  </a:lnTo>
                  <a:lnTo>
                    <a:pt x="220" y="10279"/>
                  </a:lnTo>
                  <a:lnTo>
                    <a:pt x="147" y="10425"/>
                  </a:lnTo>
                  <a:lnTo>
                    <a:pt x="74" y="10595"/>
                  </a:lnTo>
                  <a:lnTo>
                    <a:pt x="49" y="10766"/>
                  </a:lnTo>
                  <a:lnTo>
                    <a:pt x="1" y="10936"/>
                  </a:lnTo>
                  <a:lnTo>
                    <a:pt x="1" y="11107"/>
                  </a:lnTo>
                  <a:lnTo>
                    <a:pt x="1" y="11107"/>
                  </a:lnTo>
                  <a:lnTo>
                    <a:pt x="1" y="11253"/>
                  </a:lnTo>
                  <a:lnTo>
                    <a:pt x="25" y="11423"/>
                  </a:lnTo>
                  <a:lnTo>
                    <a:pt x="74" y="11570"/>
                  </a:lnTo>
                  <a:lnTo>
                    <a:pt x="122" y="11740"/>
                  </a:lnTo>
                  <a:lnTo>
                    <a:pt x="195" y="11862"/>
                  </a:lnTo>
                  <a:lnTo>
                    <a:pt x="293" y="12008"/>
                  </a:lnTo>
                  <a:lnTo>
                    <a:pt x="366" y="12130"/>
                  </a:lnTo>
                  <a:lnTo>
                    <a:pt x="488" y="12251"/>
                  </a:lnTo>
                  <a:lnTo>
                    <a:pt x="585" y="12349"/>
                  </a:lnTo>
                  <a:lnTo>
                    <a:pt x="731" y="12446"/>
                  </a:lnTo>
                  <a:lnTo>
                    <a:pt x="853" y="12519"/>
                  </a:lnTo>
                  <a:lnTo>
                    <a:pt x="999" y="12592"/>
                  </a:lnTo>
                  <a:lnTo>
                    <a:pt x="1145" y="12666"/>
                  </a:lnTo>
                  <a:lnTo>
                    <a:pt x="1316" y="12690"/>
                  </a:lnTo>
                  <a:lnTo>
                    <a:pt x="1462" y="12714"/>
                  </a:lnTo>
                  <a:lnTo>
                    <a:pt x="1632" y="12739"/>
                  </a:lnTo>
                  <a:lnTo>
                    <a:pt x="1632" y="12739"/>
                  </a:lnTo>
                  <a:lnTo>
                    <a:pt x="1803" y="12714"/>
                  </a:lnTo>
                  <a:lnTo>
                    <a:pt x="1949" y="12690"/>
                  </a:lnTo>
                  <a:lnTo>
                    <a:pt x="2119" y="12666"/>
                  </a:lnTo>
                  <a:lnTo>
                    <a:pt x="2266" y="12592"/>
                  </a:lnTo>
                  <a:lnTo>
                    <a:pt x="2412" y="12519"/>
                  </a:lnTo>
                  <a:lnTo>
                    <a:pt x="2533" y="12446"/>
                  </a:lnTo>
                  <a:lnTo>
                    <a:pt x="2680" y="12349"/>
                  </a:lnTo>
                  <a:lnTo>
                    <a:pt x="2777" y="12251"/>
                  </a:lnTo>
                  <a:lnTo>
                    <a:pt x="2899" y="12130"/>
                  </a:lnTo>
                  <a:lnTo>
                    <a:pt x="2972" y="12008"/>
                  </a:lnTo>
                  <a:lnTo>
                    <a:pt x="3069" y="11862"/>
                  </a:lnTo>
                  <a:lnTo>
                    <a:pt x="3142" y="11740"/>
                  </a:lnTo>
                  <a:lnTo>
                    <a:pt x="3191" y="11570"/>
                  </a:lnTo>
                  <a:lnTo>
                    <a:pt x="3240" y="11423"/>
                  </a:lnTo>
                  <a:lnTo>
                    <a:pt x="3264" y="11253"/>
                  </a:lnTo>
                  <a:lnTo>
                    <a:pt x="3264" y="11107"/>
                  </a:lnTo>
                  <a:lnTo>
                    <a:pt x="3264" y="11107"/>
                  </a:lnTo>
                  <a:lnTo>
                    <a:pt x="3264" y="10936"/>
                  </a:lnTo>
                  <a:lnTo>
                    <a:pt x="3215" y="10766"/>
                  </a:lnTo>
                  <a:lnTo>
                    <a:pt x="3191" y="10595"/>
                  </a:lnTo>
                  <a:lnTo>
                    <a:pt x="3118" y="10425"/>
                  </a:lnTo>
                  <a:lnTo>
                    <a:pt x="3045" y="10279"/>
                  </a:lnTo>
                  <a:lnTo>
                    <a:pt x="2947" y="10133"/>
                  </a:lnTo>
                  <a:lnTo>
                    <a:pt x="2850" y="10011"/>
                  </a:lnTo>
                  <a:lnTo>
                    <a:pt x="2728" y="9889"/>
                  </a:lnTo>
                  <a:lnTo>
                    <a:pt x="2728" y="9889"/>
                  </a:lnTo>
                  <a:lnTo>
                    <a:pt x="2582" y="9719"/>
                  </a:lnTo>
                  <a:lnTo>
                    <a:pt x="2485" y="9548"/>
                  </a:lnTo>
                  <a:lnTo>
                    <a:pt x="2412" y="9353"/>
                  </a:lnTo>
                  <a:lnTo>
                    <a:pt x="2387" y="9158"/>
                  </a:lnTo>
                  <a:lnTo>
                    <a:pt x="238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0"/>
            <p:cNvSpPr/>
            <p:nvPr/>
          </p:nvSpPr>
          <p:spPr>
            <a:xfrm>
              <a:off x="802750" y="312905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0"/>
            <p:cNvSpPr/>
            <p:nvPr/>
          </p:nvSpPr>
          <p:spPr>
            <a:xfrm>
              <a:off x="802750" y="316252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0"/>
            <p:cNvSpPr/>
            <p:nvPr/>
          </p:nvSpPr>
          <p:spPr>
            <a:xfrm>
              <a:off x="802750" y="3196025"/>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0"/>
            <p:cNvSpPr/>
            <p:nvPr/>
          </p:nvSpPr>
          <p:spPr>
            <a:xfrm>
              <a:off x="802750" y="3229500"/>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0"/>
            <p:cNvSpPr/>
            <p:nvPr/>
          </p:nvSpPr>
          <p:spPr>
            <a:xfrm>
              <a:off x="802750" y="3263000"/>
              <a:ext cx="13425" cy="25"/>
            </a:xfrm>
            <a:custGeom>
              <a:avLst/>
              <a:gdLst/>
              <a:ahLst/>
              <a:cxnLst/>
              <a:rect l="l" t="t" r="r" b="b"/>
              <a:pathLst>
                <a:path w="537" h="1" fill="none" extrusionOk="0">
                  <a:moveTo>
                    <a:pt x="536"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0"/>
            <p:cNvSpPr/>
            <p:nvPr/>
          </p:nvSpPr>
          <p:spPr>
            <a:xfrm>
              <a:off x="802750" y="3296475"/>
              <a:ext cx="13425" cy="25"/>
            </a:xfrm>
            <a:custGeom>
              <a:avLst/>
              <a:gdLst/>
              <a:ahLst/>
              <a:cxnLst/>
              <a:rect l="l" t="t" r="r" b="b"/>
              <a:pathLst>
                <a:path w="537" h="1" fill="none" extrusionOk="0">
                  <a:moveTo>
                    <a:pt x="536"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40"/>
          <p:cNvSpPr/>
          <p:nvPr/>
        </p:nvSpPr>
        <p:spPr>
          <a:xfrm>
            <a:off x="1484913" y="2598660"/>
            <a:ext cx="335738" cy="430924"/>
          </a:xfrm>
          <a:custGeom>
            <a:avLst/>
            <a:gdLst/>
            <a:ahLst/>
            <a:cxnLst/>
            <a:rect l="l" t="t" r="r" b="b"/>
            <a:pathLst>
              <a:path w="15978" h="20508" fill="none" extrusionOk="0">
                <a:moveTo>
                  <a:pt x="15977" y="1292"/>
                </a:moveTo>
                <a:lnTo>
                  <a:pt x="15977" y="19217"/>
                </a:lnTo>
                <a:lnTo>
                  <a:pt x="15977" y="19217"/>
                </a:lnTo>
                <a:lnTo>
                  <a:pt x="15953" y="19485"/>
                </a:lnTo>
                <a:lnTo>
                  <a:pt x="15880" y="19728"/>
                </a:lnTo>
                <a:lnTo>
                  <a:pt x="15758" y="19948"/>
                </a:lnTo>
                <a:lnTo>
                  <a:pt x="15612" y="20142"/>
                </a:lnTo>
                <a:lnTo>
                  <a:pt x="15417" y="20289"/>
                </a:lnTo>
                <a:lnTo>
                  <a:pt x="15198" y="20410"/>
                </a:lnTo>
                <a:lnTo>
                  <a:pt x="14955" y="20483"/>
                </a:lnTo>
                <a:lnTo>
                  <a:pt x="14711" y="20508"/>
                </a:lnTo>
                <a:lnTo>
                  <a:pt x="1267" y="20508"/>
                </a:lnTo>
                <a:lnTo>
                  <a:pt x="1267" y="20508"/>
                </a:lnTo>
                <a:lnTo>
                  <a:pt x="1023" y="20483"/>
                </a:lnTo>
                <a:lnTo>
                  <a:pt x="780" y="20410"/>
                </a:lnTo>
                <a:lnTo>
                  <a:pt x="561" y="20289"/>
                </a:lnTo>
                <a:lnTo>
                  <a:pt x="366" y="20142"/>
                </a:lnTo>
                <a:lnTo>
                  <a:pt x="220" y="19948"/>
                </a:lnTo>
                <a:lnTo>
                  <a:pt x="98" y="19728"/>
                </a:lnTo>
                <a:lnTo>
                  <a:pt x="25" y="19485"/>
                </a:lnTo>
                <a:lnTo>
                  <a:pt x="1" y="19217"/>
                </a:lnTo>
                <a:lnTo>
                  <a:pt x="1" y="1292"/>
                </a:lnTo>
                <a:lnTo>
                  <a:pt x="1" y="1292"/>
                </a:lnTo>
                <a:lnTo>
                  <a:pt x="25" y="1024"/>
                </a:lnTo>
                <a:lnTo>
                  <a:pt x="98" y="780"/>
                </a:lnTo>
                <a:lnTo>
                  <a:pt x="220" y="561"/>
                </a:lnTo>
                <a:lnTo>
                  <a:pt x="366" y="366"/>
                </a:lnTo>
                <a:lnTo>
                  <a:pt x="561" y="220"/>
                </a:lnTo>
                <a:lnTo>
                  <a:pt x="780" y="98"/>
                </a:lnTo>
                <a:lnTo>
                  <a:pt x="1023" y="25"/>
                </a:lnTo>
                <a:lnTo>
                  <a:pt x="1267" y="1"/>
                </a:lnTo>
                <a:lnTo>
                  <a:pt x="14711" y="1"/>
                </a:lnTo>
                <a:lnTo>
                  <a:pt x="14711" y="1"/>
                </a:lnTo>
                <a:lnTo>
                  <a:pt x="14955" y="25"/>
                </a:lnTo>
                <a:lnTo>
                  <a:pt x="15198" y="98"/>
                </a:lnTo>
                <a:lnTo>
                  <a:pt x="15417" y="220"/>
                </a:lnTo>
                <a:lnTo>
                  <a:pt x="15612" y="366"/>
                </a:lnTo>
                <a:lnTo>
                  <a:pt x="15758" y="561"/>
                </a:lnTo>
                <a:lnTo>
                  <a:pt x="15880" y="780"/>
                </a:lnTo>
                <a:lnTo>
                  <a:pt x="15953" y="1024"/>
                </a:lnTo>
                <a:lnTo>
                  <a:pt x="15977" y="1292"/>
                </a:lnTo>
                <a:lnTo>
                  <a:pt x="15977" y="1292"/>
                </a:lnTo>
                <a:close/>
                <a:moveTo>
                  <a:pt x="7989" y="19899"/>
                </a:moveTo>
                <a:lnTo>
                  <a:pt x="7989" y="19899"/>
                </a:lnTo>
                <a:lnTo>
                  <a:pt x="8159" y="19875"/>
                </a:lnTo>
                <a:lnTo>
                  <a:pt x="8306" y="19826"/>
                </a:lnTo>
                <a:lnTo>
                  <a:pt x="8452" y="19753"/>
                </a:lnTo>
                <a:lnTo>
                  <a:pt x="8574" y="19655"/>
                </a:lnTo>
                <a:lnTo>
                  <a:pt x="8671" y="19534"/>
                </a:lnTo>
                <a:lnTo>
                  <a:pt x="8744" y="19387"/>
                </a:lnTo>
                <a:lnTo>
                  <a:pt x="8793" y="19241"/>
                </a:lnTo>
                <a:lnTo>
                  <a:pt x="8817" y="19071"/>
                </a:lnTo>
                <a:lnTo>
                  <a:pt x="8817" y="19071"/>
                </a:lnTo>
                <a:lnTo>
                  <a:pt x="8793" y="18900"/>
                </a:lnTo>
                <a:lnTo>
                  <a:pt x="8744" y="18754"/>
                </a:lnTo>
                <a:lnTo>
                  <a:pt x="8671" y="18608"/>
                </a:lnTo>
                <a:lnTo>
                  <a:pt x="8574" y="18486"/>
                </a:lnTo>
                <a:lnTo>
                  <a:pt x="8452" y="18389"/>
                </a:lnTo>
                <a:lnTo>
                  <a:pt x="8306" y="18316"/>
                </a:lnTo>
                <a:lnTo>
                  <a:pt x="8159" y="18267"/>
                </a:lnTo>
                <a:lnTo>
                  <a:pt x="7989" y="18243"/>
                </a:lnTo>
                <a:lnTo>
                  <a:pt x="7989" y="18243"/>
                </a:lnTo>
                <a:lnTo>
                  <a:pt x="7819" y="18267"/>
                </a:lnTo>
                <a:lnTo>
                  <a:pt x="7672" y="18316"/>
                </a:lnTo>
                <a:lnTo>
                  <a:pt x="7526" y="18389"/>
                </a:lnTo>
                <a:lnTo>
                  <a:pt x="7404" y="18486"/>
                </a:lnTo>
                <a:lnTo>
                  <a:pt x="7307" y="18608"/>
                </a:lnTo>
                <a:lnTo>
                  <a:pt x="7234" y="18754"/>
                </a:lnTo>
                <a:lnTo>
                  <a:pt x="7185" y="18900"/>
                </a:lnTo>
                <a:lnTo>
                  <a:pt x="7161" y="19071"/>
                </a:lnTo>
                <a:lnTo>
                  <a:pt x="7161" y="19071"/>
                </a:lnTo>
                <a:lnTo>
                  <a:pt x="7185" y="19241"/>
                </a:lnTo>
                <a:lnTo>
                  <a:pt x="7234" y="19387"/>
                </a:lnTo>
                <a:lnTo>
                  <a:pt x="7307" y="19534"/>
                </a:lnTo>
                <a:lnTo>
                  <a:pt x="7404" y="19655"/>
                </a:lnTo>
                <a:lnTo>
                  <a:pt x="7526" y="19753"/>
                </a:lnTo>
                <a:lnTo>
                  <a:pt x="7672" y="19826"/>
                </a:lnTo>
                <a:lnTo>
                  <a:pt x="7819" y="19875"/>
                </a:lnTo>
                <a:lnTo>
                  <a:pt x="7989" y="19899"/>
                </a:lnTo>
                <a:lnTo>
                  <a:pt x="7989" y="19899"/>
                </a:lnTo>
                <a:close/>
                <a:moveTo>
                  <a:pt x="14394" y="1584"/>
                </a:moveTo>
                <a:lnTo>
                  <a:pt x="1584" y="1584"/>
                </a:lnTo>
                <a:lnTo>
                  <a:pt x="1584" y="17634"/>
                </a:lnTo>
                <a:lnTo>
                  <a:pt x="14394" y="17634"/>
                </a:lnTo>
                <a:lnTo>
                  <a:pt x="14394" y="158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0"/>
          <p:cNvSpPr/>
          <p:nvPr/>
        </p:nvSpPr>
        <p:spPr>
          <a:xfrm>
            <a:off x="963405" y="2598660"/>
            <a:ext cx="248746" cy="430924"/>
          </a:xfrm>
          <a:custGeom>
            <a:avLst/>
            <a:gdLst/>
            <a:ahLst/>
            <a:cxnLst/>
            <a:rect l="l" t="t" r="r" b="b"/>
            <a:pathLst>
              <a:path w="11838" h="20508" fill="none" extrusionOk="0">
                <a:moveTo>
                  <a:pt x="10547" y="1"/>
                </a:moveTo>
                <a:lnTo>
                  <a:pt x="1292" y="1"/>
                </a:lnTo>
                <a:lnTo>
                  <a:pt x="1292" y="1"/>
                </a:lnTo>
                <a:lnTo>
                  <a:pt x="1024" y="25"/>
                </a:lnTo>
                <a:lnTo>
                  <a:pt x="780" y="98"/>
                </a:lnTo>
                <a:lnTo>
                  <a:pt x="561" y="220"/>
                </a:lnTo>
                <a:lnTo>
                  <a:pt x="366" y="366"/>
                </a:lnTo>
                <a:lnTo>
                  <a:pt x="220" y="561"/>
                </a:lnTo>
                <a:lnTo>
                  <a:pt x="98" y="780"/>
                </a:lnTo>
                <a:lnTo>
                  <a:pt x="25" y="1024"/>
                </a:lnTo>
                <a:lnTo>
                  <a:pt x="1" y="1292"/>
                </a:lnTo>
                <a:lnTo>
                  <a:pt x="1" y="19217"/>
                </a:lnTo>
                <a:lnTo>
                  <a:pt x="1" y="19217"/>
                </a:lnTo>
                <a:lnTo>
                  <a:pt x="25" y="19485"/>
                </a:lnTo>
                <a:lnTo>
                  <a:pt x="98" y="19728"/>
                </a:lnTo>
                <a:lnTo>
                  <a:pt x="220" y="19948"/>
                </a:lnTo>
                <a:lnTo>
                  <a:pt x="366" y="20142"/>
                </a:lnTo>
                <a:lnTo>
                  <a:pt x="561" y="20289"/>
                </a:lnTo>
                <a:lnTo>
                  <a:pt x="780" y="20410"/>
                </a:lnTo>
                <a:lnTo>
                  <a:pt x="1024" y="20483"/>
                </a:lnTo>
                <a:lnTo>
                  <a:pt x="1292" y="20508"/>
                </a:lnTo>
                <a:lnTo>
                  <a:pt x="10547" y="20508"/>
                </a:lnTo>
                <a:lnTo>
                  <a:pt x="10547" y="20508"/>
                </a:lnTo>
                <a:lnTo>
                  <a:pt x="10814" y="20483"/>
                </a:lnTo>
                <a:lnTo>
                  <a:pt x="11058" y="20410"/>
                </a:lnTo>
                <a:lnTo>
                  <a:pt x="11277" y="20289"/>
                </a:lnTo>
                <a:lnTo>
                  <a:pt x="11472" y="20142"/>
                </a:lnTo>
                <a:lnTo>
                  <a:pt x="11618" y="19948"/>
                </a:lnTo>
                <a:lnTo>
                  <a:pt x="11740" y="19728"/>
                </a:lnTo>
                <a:lnTo>
                  <a:pt x="11813" y="19485"/>
                </a:lnTo>
                <a:lnTo>
                  <a:pt x="11837" y="19217"/>
                </a:lnTo>
                <a:lnTo>
                  <a:pt x="11837" y="1292"/>
                </a:lnTo>
                <a:lnTo>
                  <a:pt x="11837" y="1292"/>
                </a:lnTo>
                <a:lnTo>
                  <a:pt x="11813" y="1024"/>
                </a:lnTo>
                <a:lnTo>
                  <a:pt x="11740" y="780"/>
                </a:lnTo>
                <a:lnTo>
                  <a:pt x="11618" y="561"/>
                </a:lnTo>
                <a:lnTo>
                  <a:pt x="11472" y="366"/>
                </a:lnTo>
                <a:lnTo>
                  <a:pt x="11277" y="220"/>
                </a:lnTo>
                <a:lnTo>
                  <a:pt x="11058" y="98"/>
                </a:lnTo>
                <a:lnTo>
                  <a:pt x="10814" y="25"/>
                </a:lnTo>
                <a:lnTo>
                  <a:pt x="10547" y="1"/>
                </a:lnTo>
                <a:lnTo>
                  <a:pt x="10547" y="1"/>
                </a:lnTo>
                <a:close/>
                <a:moveTo>
                  <a:pt x="5554" y="975"/>
                </a:moveTo>
                <a:lnTo>
                  <a:pt x="6284" y="975"/>
                </a:lnTo>
                <a:lnTo>
                  <a:pt x="6284" y="975"/>
                </a:lnTo>
                <a:lnTo>
                  <a:pt x="6406" y="999"/>
                </a:lnTo>
                <a:lnTo>
                  <a:pt x="6479" y="1073"/>
                </a:lnTo>
                <a:lnTo>
                  <a:pt x="6552" y="1146"/>
                </a:lnTo>
                <a:lnTo>
                  <a:pt x="6577" y="1267"/>
                </a:lnTo>
                <a:lnTo>
                  <a:pt x="6577" y="1267"/>
                </a:lnTo>
                <a:lnTo>
                  <a:pt x="6552" y="1365"/>
                </a:lnTo>
                <a:lnTo>
                  <a:pt x="6479" y="1462"/>
                </a:lnTo>
                <a:lnTo>
                  <a:pt x="6406" y="1511"/>
                </a:lnTo>
                <a:lnTo>
                  <a:pt x="6284" y="1535"/>
                </a:lnTo>
                <a:lnTo>
                  <a:pt x="5554" y="1535"/>
                </a:lnTo>
                <a:lnTo>
                  <a:pt x="5554" y="1535"/>
                </a:lnTo>
                <a:lnTo>
                  <a:pt x="5432" y="1511"/>
                </a:lnTo>
                <a:lnTo>
                  <a:pt x="5359" y="1462"/>
                </a:lnTo>
                <a:lnTo>
                  <a:pt x="5286" y="1365"/>
                </a:lnTo>
                <a:lnTo>
                  <a:pt x="5262" y="1267"/>
                </a:lnTo>
                <a:lnTo>
                  <a:pt x="5262" y="1267"/>
                </a:lnTo>
                <a:lnTo>
                  <a:pt x="5286" y="1146"/>
                </a:lnTo>
                <a:lnTo>
                  <a:pt x="5359" y="1073"/>
                </a:lnTo>
                <a:lnTo>
                  <a:pt x="5432" y="999"/>
                </a:lnTo>
                <a:lnTo>
                  <a:pt x="5554" y="975"/>
                </a:lnTo>
                <a:lnTo>
                  <a:pt x="5554" y="975"/>
                </a:lnTo>
                <a:close/>
                <a:moveTo>
                  <a:pt x="5919" y="19436"/>
                </a:moveTo>
                <a:lnTo>
                  <a:pt x="5919" y="19436"/>
                </a:lnTo>
                <a:lnTo>
                  <a:pt x="5749" y="19412"/>
                </a:lnTo>
                <a:lnTo>
                  <a:pt x="5578" y="19363"/>
                </a:lnTo>
                <a:lnTo>
                  <a:pt x="5432" y="19290"/>
                </a:lnTo>
                <a:lnTo>
                  <a:pt x="5310" y="19193"/>
                </a:lnTo>
                <a:lnTo>
                  <a:pt x="5213" y="19071"/>
                </a:lnTo>
                <a:lnTo>
                  <a:pt x="5140" y="18925"/>
                </a:lnTo>
                <a:lnTo>
                  <a:pt x="5091" y="18754"/>
                </a:lnTo>
                <a:lnTo>
                  <a:pt x="5067" y="18584"/>
                </a:lnTo>
                <a:lnTo>
                  <a:pt x="5067" y="18584"/>
                </a:lnTo>
                <a:lnTo>
                  <a:pt x="5091" y="18413"/>
                </a:lnTo>
                <a:lnTo>
                  <a:pt x="5140" y="18243"/>
                </a:lnTo>
                <a:lnTo>
                  <a:pt x="5213" y="18097"/>
                </a:lnTo>
                <a:lnTo>
                  <a:pt x="5310" y="17975"/>
                </a:lnTo>
                <a:lnTo>
                  <a:pt x="5432" y="17877"/>
                </a:lnTo>
                <a:lnTo>
                  <a:pt x="5578" y="17804"/>
                </a:lnTo>
                <a:lnTo>
                  <a:pt x="5749" y="17756"/>
                </a:lnTo>
                <a:lnTo>
                  <a:pt x="5919" y="17731"/>
                </a:lnTo>
                <a:lnTo>
                  <a:pt x="5919" y="17731"/>
                </a:lnTo>
                <a:lnTo>
                  <a:pt x="6090" y="17756"/>
                </a:lnTo>
                <a:lnTo>
                  <a:pt x="6260" y="17804"/>
                </a:lnTo>
                <a:lnTo>
                  <a:pt x="6406" y="17877"/>
                </a:lnTo>
                <a:lnTo>
                  <a:pt x="6528" y="17975"/>
                </a:lnTo>
                <a:lnTo>
                  <a:pt x="6625" y="18097"/>
                </a:lnTo>
                <a:lnTo>
                  <a:pt x="6699" y="18243"/>
                </a:lnTo>
                <a:lnTo>
                  <a:pt x="6747" y="18413"/>
                </a:lnTo>
                <a:lnTo>
                  <a:pt x="6772" y="18584"/>
                </a:lnTo>
                <a:lnTo>
                  <a:pt x="6772" y="18584"/>
                </a:lnTo>
                <a:lnTo>
                  <a:pt x="6747" y="18754"/>
                </a:lnTo>
                <a:lnTo>
                  <a:pt x="6699" y="18925"/>
                </a:lnTo>
                <a:lnTo>
                  <a:pt x="6625" y="19071"/>
                </a:lnTo>
                <a:lnTo>
                  <a:pt x="6528" y="19193"/>
                </a:lnTo>
                <a:lnTo>
                  <a:pt x="6406" y="19290"/>
                </a:lnTo>
                <a:lnTo>
                  <a:pt x="6260" y="19363"/>
                </a:lnTo>
                <a:lnTo>
                  <a:pt x="6090" y="19412"/>
                </a:lnTo>
                <a:lnTo>
                  <a:pt x="5919" y="19436"/>
                </a:lnTo>
                <a:lnTo>
                  <a:pt x="5919" y="19436"/>
                </a:lnTo>
                <a:close/>
                <a:moveTo>
                  <a:pt x="10547" y="16660"/>
                </a:moveTo>
                <a:lnTo>
                  <a:pt x="1292" y="16660"/>
                </a:lnTo>
                <a:lnTo>
                  <a:pt x="1292" y="2558"/>
                </a:lnTo>
                <a:lnTo>
                  <a:pt x="10547" y="2558"/>
                </a:lnTo>
                <a:lnTo>
                  <a:pt x="10547" y="1666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2" name="Google Shape;1192;p40"/>
          <p:cNvGrpSpPr/>
          <p:nvPr/>
        </p:nvGrpSpPr>
        <p:grpSpPr>
          <a:xfrm>
            <a:off x="2023737" y="2627227"/>
            <a:ext cx="387933" cy="367467"/>
            <a:chOff x="2583100" y="2973775"/>
            <a:chExt cx="461550" cy="437200"/>
          </a:xfrm>
        </p:grpSpPr>
        <p:sp>
          <p:nvSpPr>
            <p:cNvPr id="1193" name="Google Shape;1193;p40"/>
            <p:cNvSpPr/>
            <p:nvPr/>
          </p:nvSpPr>
          <p:spPr>
            <a:xfrm>
              <a:off x="2701225" y="3315975"/>
              <a:ext cx="225300" cy="95000"/>
            </a:xfrm>
            <a:custGeom>
              <a:avLst/>
              <a:gdLst/>
              <a:ahLst/>
              <a:cxnLst/>
              <a:rect l="l" t="t" r="r" b="b"/>
              <a:pathLst>
                <a:path w="9012" h="3800" fill="none" extrusionOk="0">
                  <a:moveTo>
                    <a:pt x="2947" y="0"/>
                  </a:moveTo>
                  <a:lnTo>
                    <a:pt x="2947" y="2947"/>
                  </a:lnTo>
                  <a:lnTo>
                    <a:pt x="853" y="2947"/>
                  </a:lnTo>
                  <a:lnTo>
                    <a:pt x="853" y="2947"/>
                  </a:lnTo>
                  <a:lnTo>
                    <a:pt x="682" y="2947"/>
                  </a:lnTo>
                  <a:lnTo>
                    <a:pt x="512" y="2996"/>
                  </a:lnTo>
                  <a:lnTo>
                    <a:pt x="365" y="3093"/>
                  </a:lnTo>
                  <a:lnTo>
                    <a:pt x="244" y="3191"/>
                  </a:lnTo>
                  <a:lnTo>
                    <a:pt x="146" y="3313"/>
                  </a:lnTo>
                  <a:lnTo>
                    <a:pt x="49" y="3459"/>
                  </a:lnTo>
                  <a:lnTo>
                    <a:pt x="0" y="3629"/>
                  </a:lnTo>
                  <a:lnTo>
                    <a:pt x="0" y="3800"/>
                  </a:lnTo>
                  <a:lnTo>
                    <a:pt x="9011" y="3800"/>
                  </a:lnTo>
                  <a:lnTo>
                    <a:pt x="9011" y="3800"/>
                  </a:lnTo>
                  <a:lnTo>
                    <a:pt x="9011" y="3629"/>
                  </a:lnTo>
                  <a:lnTo>
                    <a:pt x="8963" y="3459"/>
                  </a:lnTo>
                  <a:lnTo>
                    <a:pt x="8865" y="3313"/>
                  </a:lnTo>
                  <a:lnTo>
                    <a:pt x="8768" y="3191"/>
                  </a:lnTo>
                  <a:lnTo>
                    <a:pt x="8646" y="3093"/>
                  </a:lnTo>
                  <a:lnTo>
                    <a:pt x="8500" y="2996"/>
                  </a:lnTo>
                  <a:lnTo>
                    <a:pt x="8330" y="2947"/>
                  </a:lnTo>
                  <a:lnTo>
                    <a:pt x="8159" y="2947"/>
                  </a:lnTo>
                  <a:lnTo>
                    <a:pt x="6065" y="2947"/>
                  </a:lnTo>
                  <a:lnTo>
                    <a:pt x="606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0"/>
            <p:cNvSpPr/>
            <p:nvPr/>
          </p:nvSpPr>
          <p:spPr>
            <a:xfrm>
              <a:off x="2583100" y="2973775"/>
              <a:ext cx="461550" cy="336125"/>
            </a:xfrm>
            <a:custGeom>
              <a:avLst/>
              <a:gdLst/>
              <a:ahLst/>
              <a:cxnLst/>
              <a:rect l="l" t="t" r="r" b="b"/>
              <a:pathLst>
                <a:path w="18462" h="13445" fill="none" extrusionOk="0">
                  <a:moveTo>
                    <a:pt x="17974" y="1"/>
                  </a:moveTo>
                  <a:lnTo>
                    <a:pt x="487" y="1"/>
                  </a:lnTo>
                  <a:lnTo>
                    <a:pt x="487" y="1"/>
                  </a:lnTo>
                  <a:lnTo>
                    <a:pt x="390" y="1"/>
                  </a:lnTo>
                  <a:lnTo>
                    <a:pt x="317" y="50"/>
                  </a:lnTo>
                  <a:lnTo>
                    <a:pt x="220" y="74"/>
                  </a:lnTo>
                  <a:lnTo>
                    <a:pt x="146" y="147"/>
                  </a:lnTo>
                  <a:lnTo>
                    <a:pt x="98" y="220"/>
                  </a:lnTo>
                  <a:lnTo>
                    <a:pt x="49" y="293"/>
                  </a:lnTo>
                  <a:lnTo>
                    <a:pt x="25" y="390"/>
                  </a:lnTo>
                  <a:lnTo>
                    <a:pt x="0" y="488"/>
                  </a:lnTo>
                  <a:lnTo>
                    <a:pt x="0" y="12958"/>
                  </a:lnTo>
                  <a:lnTo>
                    <a:pt x="0" y="12958"/>
                  </a:lnTo>
                  <a:lnTo>
                    <a:pt x="25" y="13055"/>
                  </a:lnTo>
                  <a:lnTo>
                    <a:pt x="49" y="13152"/>
                  </a:lnTo>
                  <a:lnTo>
                    <a:pt x="98" y="13226"/>
                  </a:lnTo>
                  <a:lnTo>
                    <a:pt x="146" y="13299"/>
                  </a:lnTo>
                  <a:lnTo>
                    <a:pt x="220" y="13372"/>
                  </a:lnTo>
                  <a:lnTo>
                    <a:pt x="317" y="13396"/>
                  </a:lnTo>
                  <a:lnTo>
                    <a:pt x="390" y="13445"/>
                  </a:lnTo>
                  <a:lnTo>
                    <a:pt x="487" y="13445"/>
                  </a:lnTo>
                  <a:lnTo>
                    <a:pt x="17974" y="13445"/>
                  </a:lnTo>
                  <a:lnTo>
                    <a:pt x="17974" y="13445"/>
                  </a:lnTo>
                  <a:lnTo>
                    <a:pt x="18072" y="13445"/>
                  </a:lnTo>
                  <a:lnTo>
                    <a:pt x="18145" y="13396"/>
                  </a:lnTo>
                  <a:lnTo>
                    <a:pt x="18242" y="13372"/>
                  </a:lnTo>
                  <a:lnTo>
                    <a:pt x="18315" y="13299"/>
                  </a:lnTo>
                  <a:lnTo>
                    <a:pt x="18364" y="13226"/>
                  </a:lnTo>
                  <a:lnTo>
                    <a:pt x="18413" y="13152"/>
                  </a:lnTo>
                  <a:lnTo>
                    <a:pt x="18437" y="13055"/>
                  </a:lnTo>
                  <a:lnTo>
                    <a:pt x="18461" y="12958"/>
                  </a:lnTo>
                  <a:lnTo>
                    <a:pt x="18461" y="488"/>
                  </a:lnTo>
                  <a:lnTo>
                    <a:pt x="18461" y="488"/>
                  </a:lnTo>
                  <a:lnTo>
                    <a:pt x="18437" y="390"/>
                  </a:lnTo>
                  <a:lnTo>
                    <a:pt x="18413" y="293"/>
                  </a:lnTo>
                  <a:lnTo>
                    <a:pt x="18364" y="220"/>
                  </a:lnTo>
                  <a:lnTo>
                    <a:pt x="18315" y="147"/>
                  </a:lnTo>
                  <a:lnTo>
                    <a:pt x="18242" y="74"/>
                  </a:lnTo>
                  <a:lnTo>
                    <a:pt x="18145" y="50"/>
                  </a:lnTo>
                  <a:lnTo>
                    <a:pt x="18072" y="1"/>
                  </a:lnTo>
                  <a:lnTo>
                    <a:pt x="17974" y="1"/>
                  </a:lnTo>
                  <a:lnTo>
                    <a:pt x="17974" y="1"/>
                  </a:lnTo>
                  <a:close/>
                  <a:moveTo>
                    <a:pt x="17000" y="11983"/>
                  </a:moveTo>
                  <a:lnTo>
                    <a:pt x="1462" y="11983"/>
                  </a:lnTo>
                  <a:lnTo>
                    <a:pt x="1462" y="1462"/>
                  </a:lnTo>
                  <a:lnTo>
                    <a:pt x="17000" y="1462"/>
                  </a:lnTo>
                  <a:lnTo>
                    <a:pt x="17000" y="119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5" name="Google Shape;1195;p40"/>
          <p:cNvSpPr/>
          <p:nvPr/>
        </p:nvSpPr>
        <p:spPr>
          <a:xfrm>
            <a:off x="3734681" y="2636022"/>
            <a:ext cx="356204" cy="356204"/>
          </a:xfrm>
          <a:custGeom>
            <a:avLst/>
            <a:gdLst/>
            <a:ahLst/>
            <a:cxnLst/>
            <a:rect l="l" t="t" r="r" b="b"/>
            <a:pathLst>
              <a:path w="16952" h="16952" fill="none" extrusionOk="0">
                <a:moveTo>
                  <a:pt x="16173" y="7015"/>
                </a:moveTo>
                <a:lnTo>
                  <a:pt x="14419" y="6820"/>
                </a:lnTo>
                <a:lnTo>
                  <a:pt x="14419" y="6820"/>
                </a:lnTo>
                <a:lnTo>
                  <a:pt x="14322" y="6479"/>
                </a:lnTo>
                <a:lnTo>
                  <a:pt x="14175" y="6114"/>
                </a:lnTo>
                <a:lnTo>
                  <a:pt x="14029" y="5773"/>
                </a:lnTo>
                <a:lnTo>
                  <a:pt x="13859" y="5432"/>
                </a:lnTo>
                <a:lnTo>
                  <a:pt x="14955" y="4068"/>
                </a:lnTo>
                <a:lnTo>
                  <a:pt x="14955" y="4068"/>
                </a:lnTo>
                <a:lnTo>
                  <a:pt x="15028" y="3922"/>
                </a:lnTo>
                <a:lnTo>
                  <a:pt x="15077" y="3776"/>
                </a:lnTo>
                <a:lnTo>
                  <a:pt x="15125" y="3630"/>
                </a:lnTo>
                <a:lnTo>
                  <a:pt x="15125" y="3484"/>
                </a:lnTo>
                <a:lnTo>
                  <a:pt x="15101" y="3313"/>
                </a:lnTo>
                <a:lnTo>
                  <a:pt x="15052" y="3167"/>
                </a:lnTo>
                <a:lnTo>
                  <a:pt x="14979" y="3021"/>
                </a:lnTo>
                <a:lnTo>
                  <a:pt x="14882" y="2899"/>
                </a:lnTo>
                <a:lnTo>
                  <a:pt x="14054" y="2071"/>
                </a:lnTo>
                <a:lnTo>
                  <a:pt x="14054" y="2071"/>
                </a:lnTo>
                <a:lnTo>
                  <a:pt x="13932" y="1974"/>
                </a:lnTo>
                <a:lnTo>
                  <a:pt x="13786" y="1901"/>
                </a:lnTo>
                <a:lnTo>
                  <a:pt x="13640" y="1852"/>
                </a:lnTo>
                <a:lnTo>
                  <a:pt x="13469" y="1827"/>
                </a:lnTo>
                <a:lnTo>
                  <a:pt x="13323" y="1827"/>
                </a:lnTo>
                <a:lnTo>
                  <a:pt x="13177" y="1876"/>
                </a:lnTo>
                <a:lnTo>
                  <a:pt x="13031" y="1925"/>
                </a:lnTo>
                <a:lnTo>
                  <a:pt x="12885" y="2022"/>
                </a:lnTo>
                <a:lnTo>
                  <a:pt x="11521" y="3094"/>
                </a:lnTo>
                <a:lnTo>
                  <a:pt x="11521" y="3094"/>
                </a:lnTo>
                <a:lnTo>
                  <a:pt x="11180" y="2923"/>
                </a:lnTo>
                <a:lnTo>
                  <a:pt x="10839" y="2777"/>
                </a:lnTo>
                <a:lnTo>
                  <a:pt x="10473" y="2631"/>
                </a:lnTo>
                <a:lnTo>
                  <a:pt x="10133" y="2534"/>
                </a:lnTo>
                <a:lnTo>
                  <a:pt x="9938" y="780"/>
                </a:lnTo>
                <a:lnTo>
                  <a:pt x="9938" y="780"/>
                </a:lnTo>
                <a:lnTo>
                  <a:pt x="9889" y="634"/>
                </a:lnTo>
                <a:lnTo>
                  <a:pt x="9840" y="488"/>
                </a:lnTo>
                <a:lnTo>
                  <a:pt x="9743" y="342"/>
                </a:lnTo>
                <a:lnTo>
                  <a:pt x="9645" y="244"/>
                </a:lnTo>
                <a:lnTo>
                  <a:pt x="9499" y="147"/>
                </a:lnTo>
                <a:lnTo>
                  <a:pt x="9378" y="74"/>
                </a:lnTo>
                <a:lnTo>
                  <a:pt x="9231" y="25"/>
                </a:lnTo>
                <a:lnTo>
                  <a:pt x="9061" y="1"/>
                </a:lnTo>
                <a:lnTo>
                  <a:pt x="7892" y="1"/>
                </a:lnTo>
                <a:lnTo>
                  <a:pt x="7892" y="1"/>
                </a:lnTo>
                <a:lnTo>
                  <a:pt x="7721" y="25"/>
                </a:lnTo>
                <a:lnTo>
                  <a:pt x="7575" y="74"/>
                </a:lnTo>
                <a:lnTo>
                  <a:pt x="7453" y="147"/>
                </a:lnTo>
                <a:lnTo>
                  <a:pt x="7307" y="244"/>
                </a:lnTo>
                <a:lnTo>
                  <a:pt x="7210" y="342"/>
                </a:lnTo>
                <a:lnTo>
                  <a:pt x="7112" y="488"/>
                </a:lnTo>
                <a:lnTo>
                  <a:pt x="7064" y="634"/>
                </a:lnTo>
                <a:lnTo>
                  <a:pt x="7015" y="780"/>
                </a:lnTo>
                <a:lnTo>
                  <a:pt x="6820" y="2534"/>
                </a:lnTo>
                <a:lnTo>
                  <a:pt x="6820" y="2534"/>
                </a:lnTo>
                <a:lnTo>
                  <a:pt x="6479" y="2631"/>
                </a:lnTo>
                <a:lnTo>
                  <a:pt x="6114" y="2777"/>
                </a:lnTo>
                <a:lnTo>
                  <a:pt x="5773" y="2923"/>
                </a:lnTo>
                <a:lnTo>
                  <a:pt x="5432" y="3094"/>
                </a:lnTo>
                <a:lnTo>
                  <a:pt x="4068" y="2022"/>
                </a:lnTo>
                <a:lnTo>
                  <a:pt x="4068" y="2022"/>
                </a:lnTo>
                <a:lnTo>
                  <a:pt x="3922" y="1925"/>
                </a:lnTo>
                <a:lnTo>
                  <a:pt x="3776" y="1876"/>
                </a:lnTo>
                <a:lnTo>
                  <a:pt x="3630" y="1827"/>
                </a:lnTo>
                <a:lnTo>
                  <a:pt x="3484" y="1827"/>
                </a:lnTo>
                <a:lnTo>
                  <a:pt x="3313" y="1852"/>
                </a:lnTo>
                <a:lnTo>
                  <a:pt x="3167" y="1901"/>
                </a:lnTo>
                <a:lnTo>
                  <a:pt x="3021" y="1974"/>
                </a:lnTo>
                <a:lnTo>
                  <a:pt x="2899" y="2071"/>
                </a:lnTo>
                <a:lnTo>
                  <a:pt x="2071" y="2899"/>
                </a:lnTo>
                <a:lnTo>
                  <a:pt x="2071" y="2899"/>
                </a:lnTo>
                <a:lnTo>
                  <a:pt x="1974" y="3021"/>
                </a:lnTo>
                <a:lnTo>
                  <a:pt x="1901" y="3167"/>
                </a:lnTo>
                <a:lnTo>
                  <a:pt x="1852" y="3313"/>
                </a:lnTo>
                <a:lnTo>
                  <a:pt x="1827" y="3484"/>
                </a:lnTo>
                <a:lnTo>
                  <a:pt x="1827" y="3630"/>
                </a:lnTo>
                <a:lnTo>
                  <a:pt x="1876" y="3776"/>
                </a:lnTo>
                <a:lnTo>
                  <a:pt x="1925" y="3922"/>
                </a:lnTo>
                <a:lnTo>
                  <a:pt x="2022" y="4068"/>
                </a:lnTo>
                <a:lnTo>
                  <a:pt x="3094" y="5432"/>
                </a:lnTo>
                <a:lnTo>
                  <a:pt x="3094" y="5432"/>
                </a:lnTo>
                <a:lnTo>
                  <a:pt x="2923" y="5773"/>
                </a:lnTo>
                <a:lnTo>
                  <a:pt x="2777" y="6114"/>
                </a:lnTo>
                <a:lnTo>
                  <a:pt x="2631" y="6479"/>
                </a:lnTo>
                <a:lnTo>
                  <a:pt x="2534" y="6820"/>
                </a:lnTo>
                <a:lnTo>
                  <a:pt x="780" y="7015"/>
                </a:lnTo>
                <a:lnTo>
                  <a:pt x="780" y="7015"/>
                </a:lnTo>
                <a:lnTo>
                  <a:pt x="634" y="7064"/>
                </a:lnTo>
                <a:lnTo>
                  <a:pt x="488" y="7112"/>
                </a:lnTo>
                <a:lnTo>
                  <a:pt x="342" y="7210"/>
                </a:lnTo>
                <a:lnTo>
                  <a:pt x="244" y="7307"/>
                </a:lnTo>
                <a:lnTo>
                  <a:pt x="147" y="7453"/>
                </a:lnTo>
                <a:lnTo>
                  <a:pt x="74" y="7575"/>
                </a:lnTo>
                <a:lnTo>
                  <a:pt x="25" y="7721"/>
                </a:lnTo>
                <a:lnTo>
                  <a:pt x="1" y="7892"/>
                </a:lnTo>
                <a:lnTo>
                  <a:pt x="1" y="9061"/>
                </a:lnTo>
                <a:lnTo>
                  <a:pt x="1" y="9061"/>
                </a:lnTo>
                <a:lnTo>
                  <a:pt x="25" y="9231"/>
                </a:lnTo>
                <a:lnTo>
                  <a:pt x="74" y="9377"/>
                </a:lnTo>
                <a:lnTo>
                  <a:pt x="147" y="9499"/>
                </a:lnTo>
                <a:lnTo>
                  <a:pt x="244" y="9645"/>
                </a:lnTo>
                <a:lnTo>
                  <a:pt x="342" y="9743"/>
                </a:lnTo>
                <a:lnTo>
                  <a:pt x="488" y="9840"/>
                </a:lnTo>
                <a:lnTo>
                  <a:pt x="634" y="9889"/>
                </a:lnTo>
                <a:lnTo>
                  <a:pt x="780" y="9938"/>
                </a:lnTo>
                <a:lnTo>
                  <a:pt x="2534" y="10132"/>
                </a:lnTo>
                <a:lnTo>
                  <a:pt x="2534" y="10132"/>
                </a:lnTo>
                <a:lnTo>
                  <a:pt x="2631" y="10473"/>
                </a:lnTo>
                <a:lnTo>
                  <a:pt x="2777" y="10839"/>
                </a:lnTo>
                <a:lnTo>
                  <a:pt x="2923" y="11180"/>
                </a:lnTo>
                <a:lnTo>
                  <a:pt x="3094" y="11521"/>
                </a:lnTo>
                <a:lnTo>
                  <a:pt x="2022" y="12885"/>
                </a:lnTo>
                <a:lnTo>
                  <a:pt x="2022" y="12885"/>
                </a:lnTo>
                <a:lnTo>
                  <a:pt x="1925" y="13031"/>
                </a:lnTo>
                <a:lnTo>
                  <a:pt x="1876" y="13177"/>
                </a:lnTo>
                <a:lnTo>
                  <a:pt x="1827" y="13323"/>
                </a:lnTo>
                <a:lnTo>
                  <a:pt x="1827" y="13469"/>
                </a:lnTo>
                <a:lnTo>
                  <a:pt x="1852" y="13640"/>
                </a:lnTo>
                <a:lnTo>
                  <a:pt x="1901" y="13786"/>
                </a:lnTo>
                <a:lnTo>
                  <a:pt x="1974" y="13932"/>
                </a:lnTo>
                <a:lnTo>
                  <a:pt x="2071" y="14054"/>
                </a:lnTo>
                <a:lnTo>
                  <a:pt x="2899" y="14882"/>
                </a:lnTo>
                <a:lnTo>
                  <a:pt x="2899" y="14882"/>
                </a:lnTo>
                <a:lnTo>
                  <a:pt x="3021" y="14979"/>
                </a:lnTo>
                <a:lnTo>
                  <a:pt x="3167" y="15052"/>
                </a:lnTo>
                <a:lnTo>
                  <a:pt x="3313" y="15101"/>
                </a:lnTo>
                <a:lnTo>
                  <a:pt x="3484" y="15125"/>
                </a:lnTo>
                <a:lnTo>
                  <a:pt x="3630" y="15125"/>
                </a:lnTo>
                <a:lnTo>
                  <a:pt x="3776" y="15077"/>
                </a:lnTo>
                <a:lnTo>
                  <a:pt x="3922" y="15028"/>
                </a:lnTo>
                <a:lnTo>
                  <a:pt x="4068" y="14955"/>
                </a:lnTo>
                <a:lnTo>
                  <a:pt x="5432" y="13859"/>
                </a:lnTo>
                <a:lnTo>
                  <a:pt x="5432" y="13859"/>
                </a:lnTo>
                <a:lnTo>
                  <a:pt x="5773" y="14029"/>
                </a:lnTo>
                <a:lnTo>
                  <a:pt x="6114" y="14175"/>
                </a:lnTo>
                <a:lnTo>
                  <a:pt x="6479" y="14322"/>
                </a:lnTo>
                <a:lnTo>
                  <a:pt x="6820" y="14419"/>
                </a:lnTo>
                <a:lnTo>
                  <a:pt x="7015" y="16173"/>
                </a:lnTo>
                <a:lnTo>
                  <a:pt x="7015" y="16173"/>
                </a:lnTo>
                <a:lnTo>
                  <a:pt x="7064" y="16319"/>
                </a:lnTo>
                <a:lnTo>
                  <a:pt x="7112" y="16465"/>
                </a:lnTo>
                <a:lnTo>
                  <a:pt x="7210" y="16611"/>
                </a:lnTo>
                <a:lnTo>
                  <a:pt x="7307" y="16708"/>
                </a:lnTo>
                <a:lnTo>
                  <a:pt x="7453" y="16806"/>
                </a:lnTo>
                <a:lnTo>
                  <a:pt x="7575" y="16879"/>
                </a:lnTo>
                <a:lnTo>
                  <a:pt x="7721" y="16928"/>
                </a:lnTo>
                <a:lnTo>
                  <a:pt x="7892" y="16952"/>
                </a:lnTo>
                <a:lnTo>
                  <a:pt x="9061" y="16952"/>
                </a:lnTo>
                <a:lnTo>
                  <a:pt x="9061" y="16952"/>
                </a:lnTo>
                <a:lnTo>
                  <a:pt x="9231" y="16928"/>
                </a:lnTo>
                <a:lnTo>
                  <a:pt x="9378" y="16879"/>
                </a:lnTo>
                <a:lnTo>
                  <a:pt x="9499" y="16806"/>
                </a:lnTo>
                <a:lnTo>
                  <a:pt x="9645" y="16708"/>
                </a:lnTo>
                <a:lnTo>
                  <a:pt x="9743" y="16611"/>
                </a:lnTo>
                <a:lnTo>
                  <a:pt x="9840" y="16465"/>
                </a:lnTo>
                <a:lnTo>
                  <a:pt x="9889" y="16319"/>
                </a:lnTo>
                <a:lnTo>
                  <a:pt x="9938" y="16173"/>
                </a:lnTo>
                <a:lnTo>
                  <a:pt x="10133" y="14419"/>
                </a:lnTo>
                <a:lnTo>
                  <a:pt x="10133" y="14419"/>
                </a:lnTo>
                <a:lnTo>
                  <a:pt x="10473" y="14322"/>
                </a:lnTo>
                <a:lnTo>
                  <a:pt x="10839" y="14175"/>
                </a:lnTo>
                <a:lnTo>
                  <a:pt x="11180" y="14029"/>
                </a:lnTo>
                <a:lnTo>
                  <a:pt x="11521" y="13859"/>
                </a:lnTo>
                <a:lnTo>
                  <a:pt x="12885" y="14955"/>
                </a:lnTo>
                <a:lnTo>
                  <a:pt x="12885" y="14955"/>
                </a:lnTo>
                <a:lnTo>
                  <a:pt x="13031" y="15028"/>
                </a:lnTo>
                <a:lnTo>
                  <a:pt x="13177" y="15077"/>
                </a:lnTo>
                <a:lnTo>
                  <a:pt x="13323" y="15125"/>
                </a:lnTo>
                <a:lnTo>
                  <a:pt x="13469" y="15125"/>
                </a:lnTo>
                <a:lnTo>
                  <a:pt x="13640" y="15101"/>
                </a:lnTo>
                <a:lnTo>
                  <a:pt x="13786" y="15052"/>
                </a:lnTo>
                <a:lnTo>
                  <a:pt x="13932" y="14979"/>
                </a:lnTo>
                <a:lnTo>
                  <a:pt x="14054" y="14882"/>
                </a:lnTo>
                <a:lnTo>
                  <a:pt x="14882" y="14054"/>
                </a:lnTo>
                <a:lnTo>
                  <a:pt x="14882" y="14054"/>
                </a:lnTo>
                <a:lnTo>
                  <a:pt x="14979" y="13932"/>
                </a:lnTo>
                <a:lnTo>
                  <a:pt x="15052" y="13786"/>
                </a:lnTo>
                <a:lnTo>
                  <a:pt x="15101" y="13640"/>
                </a:lnTo>
                <a:lnTo>
                  <a:pt x="15125" y="13469"/>
                </a:lnTo>
                <a:lnTo>
                  <a:pt x="15125" y="13323"/>
                </a:lnTo>
                <a:lnTo>
                  <a:pt x="15077" y="13177"/>
                </a:lnTo>
                <a:lnTo>
                  <a:pt x="15028" y="13031"/>
                </a:lnTo>
                <a:lnTo>
                  <a:pt x="14955" y="12885"/>
                </a:lnTo>
                <a:lnTo>
                  <a:pt x="13859" y="11521"/>
                </a:lnTo>
                <a:lnTo>
                  <a:pt x="13859" y="11521"/>
                </a:lnTo>
                <a:lnTo>
                  <a:pt x="14029" y="11180"/>
                </a:lnTo>
                <a:lnTo>
                  <a:pt x="14175" y="10839"/>
                </a:lnTo>
                <a:lnTo>
                  <a:pt x="14322" y="10473"/>
                </a:lnTo>
                <a:lnTo>
                  <a:pt x="14419" y="10132"/>
                </a:lnTo>
                <a:lnTo>
                  <a:pt x="16173" y="9938"/>
                </a:lnTo>
                <a:lnTo>
                  <a:pt x="16173" y="9938"/>
                </a:lnTo>
                <a:lnTo>
                  <a:pt x="16319" y="9889"/>
                </a:lnTo>
                <a:lnTo>
                  <a:pt x="16465" y="9840"/>
                </a:lnTo>
                <a:lnTo>
                  <a:pt x="16611" y="9743"/>
                </a:lnTo>
                <a:lnTo>
                  <a:pt x="16708" y="9645"/>
                </a:lnTo>
                <a:lnTo>
                  <a:pt x="16806" y="9499"/>
                </a:lnTo>
                <a:lnTo>
                  <a:pt x="16879" y="9377"/>
                </a:lnTo>
                <a:lnTo>
                  <a:pt x="16928" y="9231"/>
                </a:lnTo>
                <a:lnTo>
                  <a:pt x="16952" y="9061"/>
                </a:lnTo>
                <a:lnTo>
                  <a:pt x="16952" y="7892"/>
                </a:lnTo>
                <a:lnTo>
                  <a:pt x="16952" y="7892"/>
                </a:lnTo>
                <a:lnTo>
                  <a:pt x="16928" y="7721"/>
                </a:lnTo>
                <a:lnTo>
                  <a:pt x="16879" y="7575"/>
                </a:lnTo>
                <a:lnTo>
                  <a:pt x="16806" y="7453"/>
                </a:lnTo>
                <a:lnTo>
                  <a:pt x="16708" y="7307"/>
                </a:lnTo>
                <a:lnTo>
                  <a:pt x="16611" y="7210"/>
                </a:lnTo>
                <a:lnTo>
                  <a:pt x="16465" y="7112"/>
                </a:lnTo>
                <a:lnTo>
                  <a:pt x="16319" y="7064"/>
                </a:lnTo>
                <a:lnTo>
                  <a:pt x="16173" y="7015"/>
                </a:lnTo>
                <a:lnTo>
                  <a:pt x="16173" y="7015"/>
                </a:lnTo>
                <a:close/>
                <a:moveTo>
                  <a:pt x="10425" y="10425"/>
                </a:moveTo>
                <a:lnTo>
                  <a:pt x="10425" y="10425"/>
                </a:lnTo>
                <a:lnTo>
                  <a:pt x="10206" y="10620"/>
                </a:lnTo>
                <a:lnTo>
                  <a:pt x="9986" y="10766"/>
                </a:lnTo>
                <a:lnTo>
                  <a:pt x="9767" y="10912"/>
                </a:lnTo>
                <a:lnTo>
                  <a:pt x="9524" y="11034"/>
                </a:lnTo>
                <a:lnTo>
                  <a:pt x="9256" y="11107"/>
                </a:lnTo>
                <a:lnTo>
                  <a:pt x="9012" y="11180"/>
                </a:lnTo>
                <a:lnTo>
                  <a:pt x="8744" y="11228"/>
                </a:lnTo>
                <a:lnTo>
                  <a:pt x="8476" y="11228"/>
                </a:lnTo>
                <a:lnTo>
                  <a:pt x="8208" y="11228"/>
                </a:lnTo>
                <a:lnTo>
                  <a:pt x="7941" y="11180"/>
                </a:lnTo>
                <a:lnTo>
                  <a:pt x="7697" y="11107"/>
                </a:lnTo>
                <a:lnTo>
                  <a:pt x="7429" y="11034"/>
                </a:lnTo>
                <a:lnTo>
                  <a:pt x="7186" y="10912"/>
                </a:lnTo>
                <a:lnTo>
                  <a:pt x="6966" y="10766"/>
                </a:lnTo>
                <a:lnTo>
                  <a:pt x="6747" y="10620"/>
                </a:lnTo>
                <a:lnTo>
                  <a:pt x="6528" y="10425"/>
                </a:lnTo>
                <a:lnTo>
                  <a:pt x="6528" y="10425"/>
                </a:lnTo>
                <a:lnTo>
                  <a:pt x="6333" y="10206"/>
                </a:lnTo>
                <a:lnTo>
                  <a:pt x="6187" y="9986"/>
                </a:lnTo>
                <a:lnTo>
                  <a:pt x="6041" y="9767"/>
                </a:lnTo>
                <a:lnTo>
                  <a:pt x="5919" y="9524"/>
                </a:lnTo>
                <a:lnTo>
                  <a:pt x="5846" y="9256"/>
                </a:lnTo>
                <a:lnTo>
                  <a:pt x="5773" y="9012"/>
                </a:lnTo>
                <a:lnTo>
                  <a:pt x="5724" y="8744"/>
                </a:lnTo>
                <a:lnTo>
                  <a:pt x="5724" y="8476"/>
                </a:lnTo>
                <a:lnTo>
                  <a:pt x="5724" y="8208"/>
                </a:lnTo>
                <a:lnTo>
                  <a:pt x="5773" y="7941"/>
                </a:lnTo>
                <a:lnTo>
                  <a:pt x="5846" y="7697"/>
                </a:lnTo>
                <a:lnTo>
                  <a:pt x="5919" y="7429"/>
                </a:lnTo>
                <a:lnTo>
                  <a:pt x="6041" y="7186"/>
                </a:lnTo>
                <a:lnTo>
                  <a:pt x="6187" y="6966"/>
                </a:lnTo>
                <a:lnTo>
                  <a:pt x="6333" y="6747"/>
                </a:lnTo>
                <a:lnTo>
                  <a:pt x="6528" y="6528"/>
                </a:lnTo>
                <a:lnTo>
                  <a:pt x="6528" y="6528"/>
                </a:lnTo>
                <a:lnTo>
                  <a:pt x="6747" y="6333"/>
                </a:lnTo>
                <a:lnTo>
                  <a:pt x="6966" y="6187"/>
                </a:lnTo>
                <a:lnTo>
                  <a:pt x="7186" y="6041"/>
                </a:lnTo>
                <a:lnTo>
                  <a:pt x="7429" y="5919"/>
                </a:lnTo>
                <a:lnTo>
                  <a:pt x="7697" y="5846"/>
                </a:lnTo>
                <a:lnTo>
                  <a:pt x="7941" y="5773"/>
                </a:lnTo>
                <a:lnTo>
                  <a:pt x="8208" y="5724"/>
                </a:lnTo>
                <a:lnTo>
                  <a:pt x="8476" y="5724"/>
                </a:lnTo>
                <a:lnTo>
                  <a:pt x="8744" y="5724"/>
                </a:lnTo>
                <a:lnTo>
                  <a:pt x="9012" y="5773"/>
                </a:lnTo>
                <a:lnTo>
                  <a:pt x="9256" y="5846"/>
                </a:lnTo>
                <a:lnTo>
                  <a:pt x="9524" y="5919"/>
                </a:lnTo>
                <a:lnTo>
                  <a:pt x="9767" y="6041"/>
                </a:lnTo>
                <a:lnTo>
                  <a:pt x="9986" y="6187"/>
                </a:lnTo>
                <a:lnTo>
                  <a:pt x="10206" y="6333"/>
                </a:lnTo>
                <a:lnTo>
                  <a:pt x="10425" y="6528"/>
                </a:lnTo>
                <a:lnTo>
                  <a:pt x="10425" y="6528"/>
                </a:lnTo>
                <a:lnTo>
                  <a:pt x="10620" y="6747"/>
                </a:lnTo>
                <a:lnTo>
                  <a:pt x="10766" y="6966"/>
                </a:lnTo>
                <a:lnTo>
                  <a:pt x="10912" y="7186"/>
                </a:lnTo>
                <a:lnTo>
                  <a:pt x="11034" y="7429"/>
                </a:lnTo>
                <a:lnTo>
                  <a:pt x="11107" y="7697"/>
                </a:lnTo>
                <a:lnTo>
                  <a:pt x="11180" y="7941"/>
                </a:lnTo>
                <a:lnTo>
                  <a:pt x="11228" y="8208"/>
                </a:lnTo>
                <a:lnTo>
                  <a:pt x="11228" y="8476"/>
                </a:lnTo>
                <a:lnTo>
                  <a:pt x="11228" y="8744"/>
                </a:lnTo>
                <a:lnTo>
                  <a:pt x="11180" y="9012"/>
                </a:lnTo>
                <a:lnTo>
                  <a:pt x="11107" y="9256"/>
                </a:lnTo>
                <a:lnTo>
                  <a:pt x="11034" y="9524"/>
                </a:lnTo>
                <a:lnTo>
                  <a:pt x="10912" y="9767"/>
                </a:lnTo>
                <a:lnTo>
                  <a:pt x="10766" y="9986"/>
                </a:lnTo>
                <a:lnTo>
                  <a:pt x="10620" y="10206"/>
                </a:lnTo>
                <a:lnTo>
                  <a:pt x="10425" y="10425"/>
                </a:lnTo>
                <a:lnTo>
                  <a:pt x="10425" y="104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6" name="Google Shape;1196;p40"/>
          <p:cNvGrpSpPr/>
          <p:nvPr/>
        </p:nvGrpSpPr>
        <p:grpSpPr>
          <a:xfrm>
            <a:off x="4263186" y="2655384"/>
            <a:ext cx="435022" cy="323445"/>
            <a:chOff x="5247525" y="3007275"/>
            <a:chExt cx="517575" cy="384825"/>
          </a:xfrm>
        </p:grpSpPr>
        <p:sp>
          <p:nvSpPr>
            <p:cNvPr id="1197" name="Google Shape;1197;p40"/>
            <p:cNvSpPr/>
            <p:nvPr/>
          </p:nvSpPr>
          <p:spPr>
            <a:xfrm>
              <a:off x="5247525" y="3007275"/>
              <a:ext cx="348900" cy="348900"/>
            </a:xfrm>
            <a:custGeom>
              <a:avLst/>
              <a:gdLst/>
              <a:ahLst/>
              <a:cxnLst/>
              <a:rect l="l" t="t" r="r" b="b"/>
              <a:pathLst>
                <a:path w="13956" h="13956" fill="none" extrusionOk="0">
                  <a:moveTo>
                    <a:pt x="13323" y="5772"/>
                  </a:moveTo>
                  <a:lnTo>
                    <a:pt x="11861" y="5626"/>
                  </a:lnTo>
                  <a:lnTo>
                    <a:pt x="11861" y="5626"/>
                  </a:lnTo>
                  <a:lnTo>
                    <a:pt x="11788" y="5334"/>
                  </a:lnTo>
                  <a:lnTo>
                    <a:pt x="11667" y="5042"/>
                  </a:lnTo>
                  <a:lnTo>
                    <a:pt x="11545" y="4750"/>
                  </a:lnTo>
                  <a:lnTo>
                    <a:pt x="11399" y="4482"/>
                  </a:lnTo>
                  <a:lnTo>
                    <a:pt x="12300" y="3337"/>
                  </a:lnTo>
                  <a:lnTo>
                    <a:pt x="12300" y="3337"/>
                  </a:lnTo>
                  <a:lnTo>
                    <a:pt x="12373" y="3240"/>
                  </a:lnTo>
                  <a:lnTo>
                    <a:pt x="12422" y="3118"/>
                  </a:lnTo>
                  <a:lnTo>
                    <a:pt x="12446" y="2996"/>
                  </a:lnTo>
                  <a:lnTo>
                    <a:pt x="12446" y="2850"/>
                  </a:lnTo>
                  <a:lnTo>
                    <a:pt x="12422" y="2728"/>
                  </a:lnTo>
                  <a:lnTo>
                    <a:pt x="12397" y="2606"/>
                  </a:lnTo>
                  <a:lnTo>
                    <a:pt x="12324" y="2485"/>
                  </a:lnTo>
                  <a:lnTo>
                    <a:pt x="12251" y="2387"/>
                  </a:lnTo>
                  <a:lnTo>
                    <a:pt x="11569" y="1705"/>
                  </a:lnTo>
                  <a:lnTo>
                    <a:pt x="11569" y="1705"/>
                  </a:lnTo>
                  <a:lnTo>
                    <a:pt x="11472" y="1632"/>
                  </a:lnTo>
                  <a:lnTo>
                    <a:pt x="11350" y="1559"/>
                  </a:lnTo>
                  <a:lnTo>
                    <a:pt x="11228" y="1510"/>
                  </a:lnTo>
                  <a:lnTo>
                    <a:pt x="11106" y="1510"/>
                  </a:lnTo>
                  <a:lnTo>
                    <a:pt x="10960" y="1510"/>
                  </a:lnTo>
                  <a:lnTo>
                    <a:pt x="10838" y="1535"/>
                  </a:lnTo>
                  <a:lnTo>
                    <a:pt x="10717" y="1583"/>
                  </a:lnTo>
                  <a:lnTo>
                    <a:pt x="10619" y="1656"/>
                  </a:lnTo>
                  <a:lnTo>
                    <a:pt x="9475" y="2558"/>
                  </a:lnTo>
                  <a:lnTo>
                    <a:pt x="9475" y="2558"/>
                  </a:lnTo>
                  <a:lnTo>
                    <a:pt x="9207" y="2411"/>
                  </a:lnTo>
                  <a:lnTo>
                    <a:pt x="8914" y="2290"/>
                  </a:lnTo>
                  <a:lnTo>
                    <a:pt x="8622" y="2168"/>
                  </a:lnTo>
                  <a:lnTo>
                    <a:pt x="8330" y="2070"/>
                  </a:lnTo>
                  <a:lnTo>
                    <a:pt x="8159" y="634"/>
                  </a:lnTo>
                  <a:lnTo>
                    <a:pt x="8159" y="634"/>
                  </a:lnTo>
                  <a:lnTo>
                    <a:pt x="8135" y="512"/>
                  </a:lnTo>
                  <a:lnTo>
                    <a:pt x="8086" y="390"/>
                  </a:lnTo>
                  <a:lnTo>
                    <a:pt x="8013" y="293"/>
                  </a:lnTo>
                  <a:lnTo>
                    <a:pt x="7940" y="195"/>
                  </a:lnTo>
                  <a:lnTo>
                    <a:pt x="7818" y="122"/>
                  </a:lnTo>
                  <a:lnTo>
                    <a:pt x="7721" y="49"/>
                  </a:lnTo>
                  <a:lnTo>
                    <a:pt x="7575" y="25"/>
                  </a:lnTo>
                  <a:lnTo>
                    <a:pt x="7453" y="0"/>
                  </a:lnTo>
                  <a:lnTo>
                    <a:pt x="6479" y="0"/>
                  </a:lnTo>
                  <a:lnTo>
                    <a:pt x="6479" y="0"/>
                  </a:lnTo>
                  <a:lnTo>
                    <a:pt x="6357" y="25"/>
                  </a:lnTo>
                  <a:lnTo>
                    <a:pt x="6235" y="49"/>
                  </a:lnTo>
                  <a:lnTo>
                    <a:pt x="6114" y="122"/>
                  </a:lnTo>
                  <a:lnTo>
                    <a:pt x="6016" y="195"/>
                  </a:lnTo>
                  <a:lnTo>
                    <a:pt x="5919" y="293"/>
                  </a:lnTo>
                  <a:lnTo>
                    <a:pt x="5846" y="390"/>
                  </a:lnTo>
                  <a:lnTo>
                    <a:pt x="5797" y="512"/>
                  </a:lnTo>
                  <a:lnTo>
                    <a:pt x="5773" y="634"/>
                  </a:lnTo>
                  <a:lnTo>
                    <a:pt x="5602" y="2070"/>
                  </a:lnTo>
                  <a:lnTo>
                    <a:pt x="5602" y="2070"/>
                  </a:lnTo>
                  <a:lnTo>
                    <a:pt x="5310" y="2168"/>
                  </a:lnTo>
                  <a:lnTo>
                    <a:pt x="5018" y="2290"/>
                  </a:lnTo>
                  <a:lnTo>
                    <a:pt x="4750" y="2411"/>
                  </a:lnTo>
                  <a:lnTo>
                    <a:pt x="4482" y="2558"/>
                  </a:lnTo>
                  <a:lnTo>
                    <a:pt x="3337" y="1656"/>
                  </a:lnTo>
                  <a:lnTo>
                    <a:pt x="3337" y="1656"/>
                  </a:lnTo>
                  <a:lnTo>
                    <a:pt x="3215" y="1583"/>
                  </a:lnTo>
                  <a:lnTo>
                    <a:pt x="3094" y="1535"/>
                  </a:lnTo>
                  <a:lnTo>
                    <a:pt x="2972" y="1510"/>
                  </a:lnTo>
                  <a:lnTo>
                    <a:pt x="2850" y="1510"/>
                  </a:lnTo>
                  <a:lnTo>
                    <a:pt x="2728" y="1510"/>
                  </a:lnTo>
                  <a:lnTo>
                    <a:pt x="2582" y="1559"/>
                  </a:lnTo>
                  <a:lnTo>
                    <a:pt x="2485" y="1632"/>
                  </a:lnTo>
                  <a:lnTo>
                    <a:pt x="2387" y="1705"/>
                  </a:lnTo>
                  <a:lnTo>
                    <a:pt x="1705" y="2387"/>
                  </a:lnTo>
                  <a:lnTo>
                    <a:pt x="1705" y="2387"/>
                  </a:lnTo>
                  <a:lnTo>
                    <a:pt x="1608" y="2485"/>
                  </a:lnTo>
                  <a:lnTo>
                    <a:pt x="1559" y="2606"/>
                  </a:lnTo>
                  <a:lnTo>
                    <a:pt x="1511" y="2728"/>
                  </a:lnTo>
                  <a:lnTo>
                    <a:pt x="1486" y="2850"/>
                  </a:lnTo>
                  <a:lnTo>
                    <a:pt x="1486" y="2996"/>
                  </a:lnTo>
                  <a:lnTo>
                    <a:pt x="1511" y="3118"/>
                  </a:lnTo>
                  <a:lnTo>
                    <a:pt x="1559" y="3240"/>
                  </a:lnTo>
                  <a:lnTo>
                    <a:pt x="1632" y="3337"/>
                  </a:lnTo>
                  <a:lnTo>
                    <a:pt x="2533" y="4482"/>
                  </a:lnTo>
                  <a:lnTo>
                    <a:pt x="2533" y="4482"/>
                  </a:lnTo>
                  <a:lnTo>
                    <a:pt x="2387" y="4750"/>
                  </a:lnTo>
                  <a:lnTo>
                    <a:pt x="2266" y="5042"/>
                  </a:lnTo>
                  <a:lnTo>
                    <a:pt x="2168" y="5334"/>
                  </a:lnTo>
                  <a:lnTo>
                    <a:pt x="2071" y="5626"/>
                  </a:lnTo>
                  <a:lnTo>
                    <a:pt x="634" y="5772"/>
                  </a:lnTo>
                  <a:lnTo>
                    <a:pt x="634" y="5772"/>
                  </a:lnTo>
                  <a:lnTo>
                    <a:pt x="512" y="5821"/>
                  </a:lnTo>
                  <a:lnTo>
                    <a:pt x="390" y="5870"/>
                  </a:lnTo>
                  <a:lnTo>
                    <a:pt x="268" y="5943"/>
                  </a:lnTo>
                  <a:lnTo>
                    <a:pt x="171" y="6016"/>
                  </a:lnTo>
                  <a:lnTo>
                    <a:pt x="98" y="6138"/>
                  </a:lnTo>
                  <a:lnTo>
                    <a:pt x="49" y="6235"/>
                  </a:lnTo>
                  <a:lnTo>
                    <a:pt x="1" y="6381"/>
                  </a:lnTo>
                  <a:lnTo>
                    <a:pt x="1" y="6503"/>
                  </a:lnTo>
                  <a:lnTo>
                    <a:pt x="1" y="7453"/>
                  </a:lnTo>
                  <a:lnTo>
                    <a:pt x="1" y="7453"/>
                  </a:lnTo>
                  <a:lnTo>
                    <a:pt x="1" y="7599"/>
                  </a:lnTo>
                  <a:lnTo>
                    <a:pt x="49" y="7721"/>
                  </a:lnTo>
                  <a:lnTo>
                    <a:pt x="98" y="7843"/>
                  </a:lnTo>
                  <a:lnTo>
                    <a:pt x="171" y="7940"/>
                  </a:lnTo>
                  <a:lnTo>
                    <a:pt x="268" y="8037"/>
                  </a:lnTo>
                  <a:lnTo>
                    <a:pt x="390" y="8111"/>
                  </a:lnTo>
                  <a:lnTo>
                    <a:pt x="512" y="8159"/>
                  </a:lnTo>
                  <a:lnTo>
                    <a:pt x="634" y="8184"/>
                  </a:lnTo>
                  <a:lnTo>
                    <a:pt x="2071" y="8354"/>
                  </a:lnTo>
                  <a:lnTo>
                    <a:pt x="2071" y="8354"/>
                  </a:lnTo>
                  <a:lnTo>
                    <a:pt x="2168" y="8646"/>
                  </a:lnTo>
                  <a:lnTo>
                    <a:pt x="2266" y="8914"/>
                  </a:lnTo>
                  <a:lnTo>
                    <a:pt x="2387" y="9206"/>
                  </a:lnTo>
                  <a:lnTo>
                    <a:pt x="2533" y="9474"/>
                  </a:lnTo>
                  <a:lnTo>
                    <a:pt x="1632" y="10619"/>
                  </a:lnTo>
                  <a:lnTo>
                    <a:pt x="1632" y="10619"/>
                  </a:lnTo>
                  <a:lnTo>
                    <a:pt x="1559" y="10741"/>
                  </a:lnTo>
                  <a:lnTo>
                    <a:pt x="1511" y="10863"/>
                  </a:lnTo>
                  <a:lnTo>
                    <a:pt x="1486" y="10984"/>
                  </a:lnTo>
                  <a:lnTo>
                    <a:pt x="1486" y="11106"/>
                  </a:lnTo>
                  <a:lnTo>
                    <a:pt x="1511" y="11228"/>
                  </a:lnTo>
                  <a:lnTo>
                    <a:pt x="1559" y="11350"/>
                  </a:lnTo>
                  <a:lnTo>
                    <a:pt x="1608" y="11472"/>
                  </a:lnTo>
                  <a:lnTo>
                    <a:pt x="1705" y="11569"/>
                  </a:lnTo>
                  <a:lnTo>
                    <a:pt x="2387" y="12251"/>
                  </a:lnTo>
                  <a:lnTo>
                    <a:pt x="2387" y="12251"/>
                  </a:lnTo>
                  <a:lnTo>
                    <a:pt x="2485" y="12348"/>
                  </a:lnTo>
                  <a:lnTo>
                    <a:pt x="2582" y="12397"/>
                  </a:lnTo>
                  <a:lnTo>
                    <a:pt x="2728" y="12446"/>
                  </a:lnTo>
                  <a:lnTo>
                    <a:pt x="2850" y="12470"/>
                  </a:lnTo>
                  <a:lnTo>
                    <a:pt x="2972" y="12470"/>
                  </a:lnTo>
                  <a:lnTo>
                    <a:pt x="3094" y="12421"/>
                  </a:lnTo>
                  <a:lnTo>
                    <a:pt x="3215" y="12373"/>
                  </a:lnTo>
                  <a:lnTo>
                    <a:pt x="3337" y="12324"/>
                  </a:lnTo>
                  <a:lnTo>
                    <a:pt x="4482" y="11423"/>
                  </a:lnTo>
                  <a:lnTo>
                    <a:pt x="4482" y="11423"/>
                  </a:lnTo>
                  <a:lnTo>
                    <a:pt x="4750" y="11545"/>
                  </a:lnTo>
                  <a:lnTo>
                    <a:pt x="5018" y="11691"/>
                  </a:lnTo>
                  <a:lnTo>
                    <a:pt x="5310" y="11788"/>
                  </a:lnTo>
                  <a:lnTo>
                    <a:pt x="5602" y="11886"/>
                  </a:lnTo>
                  <a:lnTo>
                    <a:pt x="5773" y="13322"/>
                  </a:lnTo>
                  <a:lnTo>
                    <a:pt x="5773" y="13322"/>
                  </a:lnTo>
                  <a:lnTo>
                    <a:pt x="5797" y="13444"/>
                  </a:lnTo>
                  <a:lnTo>
                    <a:pt x="5846" y="13566"/>
                  </a:lnTo>
                  <a:lnTo>
                    <a:pt x="5919" y="13688"/>
                  </a:lnTo>
                  <a:lnTo>
                    <a:pt x="6016" y="13785"/>
                  </a:lnTo>
                  <a:lnTo>
                    <a:pt x="6114" y="13858"/>
                  </a:lnTo>
                  <a:lnTo>
                    <a:pt x="6235" y="13907"/>
                  </a:lnTo>
                  <a:lnTo>
                    <a:pt x="6357" y="13956"/>
                  </a:lnTo>
                  <a:lnTo>
                    <a:pt x="6479" y="13956"/>
                  </a:lnTo>
                  <a:lnTo>
                    <a:pt x="7453" y="13956"/>
                  </a:lnTo>
                  <a:lnTo>
                    <a:pt x="7453" y="13956"/>
                  </a:lnTo>
                  <a:lnTo>
                    <a:pt x="7575" y="13956"/>
                  </a:lnTo>
                  <a:lnTo>
                    <a:pt x="7721" y="13907"/>
                  </a:lnTo>
                  <a:lnTo>
                    <a:pt x="7818" y="13858"/>
                  </a:lnTo>
                  <a:lnTo>
                    <a:pt x="7940" y="13785"/>
                  </a:lnTo>
                  <a:lnTo>
                    <a:pt x="8013" y="13688"/>
                  </a:lnTo>
                  <a:lnTo>
                    <a:pt x="8086" y="13566"/>
                  </a:lnTo>
                  <a:lnTo>
                    <a:pt x="8135" y="13444"/>
                  </a:lnTo>
                  <a:lnTo>
                    <a:pt x="8159" y="13322"/>
                  </a:lnTo>
                  <a:lnTo>
                    <a:pt x="8330" y="11886"/>
                  </a:lnTo>
                  <a:lnTo>
                    <a:pt x="8330" y="11886"/>
                  </a:lnTo>
                  <a:lnTo>
                    <a:pt x="8622" y="11788"/>
                  </a:lnTo>
                  <a:lnTo>
                    <a:pt x="8914" y="11691"/>
                  </a:lnTo>
                  <a:lnTo>
                    <a:pt x="9207" y="11545"/>
                  </a:lnTo>
                  <a:lnTo>
                    <a:pt x="9475" y="11423"/>
                  </a:lnTo>
                  <a:lnTo>
                    <a:pt x="10619" y="12324"/>
                  </a:lnTo>
                  <a:lnTo>
                    <a:pt x="10619" y="12324"/>
                  </a:lnTo>
                  <a:lnTo>
                    <a:pt x="10717" y="12373"/>
                  </a:lnTo>
                  <a:lnTo>
                    <a:pt x="10838" y="12421"/>
                  </a:lnTo>
                  <a:lnTo>
                    <a:pt x="10960" y="12470"/>
                  </a:lnTo>
                  <a:lnTo>
                    <a:pt x="11106" y="12470"/>
                  </a:lnTo>
                  <a:lnTo>
                    <a:pt x="11228" y="12446"/>
                  </a:lnTo>
                  <a:lnTo>
                    <a:pt x="11350" y="12397"/>
                  </a:lnTo>
                  <a:lnTo>
                    <a:pt x="11472" y="12348"/>
                  </a:lnTo>
                  <a:lnTo>
                    <a:pt x="11569" y="12251"/>
                  </a:lnTo>
                  <a:lnTo>
                    <a:pt x="12251" y="11569"/>
                  </a:lnTo>
                  <a:lnTo>
                    <a:pt x="12251" y="11569"/>
                  </a:lnTo>
                  <a:lnTo>
                    <a:pt x="12324" y="11472"/>
                  </a:lnTo>
                  <a:lnTo>
                    <a:pt x="12397" y="11350"/>
                  </a:lnTo>
                  <a:lnTo>
                    <a:pt x="12422" y="11228"/>
                  </a:lnTo>
                  <a:lnTo>
                    <a:pt x="12446" y="11106"/>
                  </a:lnTo>
                  <a:lnTo>
                    <a:pt x="12446" y="10984"/>
                  </a:lnTo>
                  <a:lnTo>
                    <a:pt x="12422" y="10863"/>
                  </a:lnTo>
                  <a:lnTo>
                    <a:pt x="12373" y="10741"/>
                  </a:lnTo>
                  <a:lnTo>
                    <a:pt x="12300" y="10619"/>
                  </a:lnTo>
                  <a:lnTo>
                    <a:pt x="11399" y="9474"/>
                  </a:lnTo>
                  <a:lnTo>
                    <a:pt x="11399" y="9474"/>
                  </a:lnTo>
                  <a:lnTo>
                    <a:pt x="11545" y="9206"/>
                  </a:lnTo>
                  <a:lnTo>
                    <a:pt x="11667" y="8914"/>
                  </a:lnTo>
                  <a:lnTo>
                    <a:pt x="11788" y="8646"/>
                  </a:lnTo>
                  <a:lnTo>
                    <a:pt x="11861" y="8354"/>
                  </a:lnTo>
                  <a:lnTo>
                    <a:pt x="13323" y="8184"/>
                  </a:lnTo>
                  <a:lnTo>
                    <a:pt x="13323" y="8184"/>
                  </a:lnTo>
                  <a:lnTo>
                    <a:pt x="13444" y="8159"/>
                  </a:lnTo>
                  <a:lnTo>
                    <a:pt x="13566" y="8111"/>
                  </a:lnTo>
                  <a:lnTo>
                    <a:pt x="13664" y="8037"/>
                  </a:lnTo>
                  <a:lnTo>
                    <a:pt x="13761" y="7940"/>
                  </a:lnTo>
                  <a:lnTo>
                    <a:pt x="13834" y="7843"/>
                  </a:lnTo>
                  <a:lnTo>
                    <a:pt x="13907" y="7721"/>
                  </a:lnTo>
                  <a:lnTo>
                    <a:pt x="13932" y="7599"/>
                  </a:lnTo>
                  <a:lnTo>
                    <a:pt x="13956" y="7453"/>
                  </a:lnTo>
                  <a:lnTo>
                    <a:pt x="13956" y="6503"/>
                  </a:lnTo>
                  <a:lnTo>
                    <a:pt x="13956" y="6503"/>
                  </a:lnTo>
                  <a:lnTo>
                    <a:pt x="13932" y="6381"/>
                  </a:lnTo>
                  <a:lnTo>
                    <a:pt x="13907" y="6235"/>
                  </a:lnTo>
                  <a:lnTo>
                    <a:pt x="13834" y="6138"/>
                  </a:lnTo>
                  <a:lnTo>
                    <a:pt x="13761" y="6016"/>
                  </a:lnTo>
                  <a:lnTo>
                    <a:pt x="13664" y="5943"/>
                  </a:lnTo>
                  <a:lnTo>
                    <a:pt x="13566" y="5870"/>
                  </a:lnTo>
                  <a:lnTo>
                    <a:pt x="13444" y="5821"/>
                  </a:lnTo>
                  <a:lnTo>
                    <a:pt x="13323" y="5772"/>
                  </a:lnTo>
                  <a:lnTo>
                    <a:pt x="13323" y="5772"/>
                  </a:lnTo>
                  <a:close/>
                  <a:moveTo>
                    <a:pt x="8573" y="8598"/>
                  </a:moveTo>
                  <a:lnTo>
                    <a:pt x="8573" y="8598"/>
                  </a:lnTo>
                  <a:lnTo>
                    <a:pt x="8403" y="8744"/>
                  </a:lnTo>
                  <a:lnTo>
                    <a:pt x="8232" y="8890"/>
                  </a:lnTo>
                  <a:lnTo>
                    <a:pt x="8038" y="8987"/>
                  </a:lnTo>
                  <a:lnTo>
                    <a:pt x="7818" y="9085"/>
                  </a:lnTo>
                  <a:lnTo>
                    <a:pt x="7624" y="9158"/>
                  </a:lnTo>
                  <a:lnTo>
                    <a:pt x="7404" y="9206"/>
                  </a:lnTo>
                  <a:lnTo>
                    <a:pt x="7185" y="9231"/>
                  </a:lnTo>
                  <a:lnTo>
                    <a:pt x="6966" y="9255"/>
                  </a:lnTo>
                  <a:lnTo>
                    <a:pt x="6747" y="9231"/>
                  </a:lnTo>
                  <a:lnTo>
                    <a:pt x="6528" y="9206"/>
                  </a:lnTo>
                  <a:lnTo>
                    <a:pt x="6333" y="9158"/>
                  </a:lnTo>
                  <a:lnTo>
                    <a:pt x="6114" y="9085"/>
                  </a:lnTo>
                  <a:lnTo>
                    <a:pt x="5919" y="8987"/>
                  </a:lnTo>
                  <a:lnTo>
                    <a:pt x="5724" y="8890"/>
                  </a:lnTo>
                  <a:lnTo>
                    <a:pt x="5529" y="8744"/>
                  </a:lnTo>
                  <a:lnTo>
                    <a:pt x="5359" y="8598"/>
                  </a:lnTo>
                  <a:lnTo>
                    <a:pt x="5359" y="8598"/>
                  </a:lnTo>
                  <a:lnTo>
                    <a:pt x="5212" y="8427"/>
                  </a:lnTo>
                  <a:lnTo>
                    <a:pt x="5066" y="8232"/>
                  </a:lnTo>
                  <a:lnTo>
                    <a:pt x="4969" y="8037"/>
                  </a:lnTo>
                  <a:lnTo>
                    <a:pt x="4871" y="7843"/>
                  </a:lnTo>
                  <a:lnTo>
                    <a:pt x="4798" y="7623"/>
                  </a:lnTo>
                  <a:lnTo>
                    <a:pt x="4750" y="7404"/>
                  </a:lnTo>
                  <a:lnTo>
                    <a:pt x="4701" y="7209"/>
                  </a:lnTo>
                  <a:lnTo>
                    <a:pt x="4701" y="6990"/>
                  </a:lnTo>
                  <a:lnTo>
                    <a:pt x="4701" y="6771"/>
                  </a:lnTo>
                  <a:lnTo>
                    <a:pt x="4750" y="6552"/>
                  </a:lnTo>
                  <a:lnTo>
                    <a:pt x="4798" y="6333"/>
                  </a:lnTo>
                  <a:lnTo>
                    <a:pt x="4871" y="6138"/>
                  </a:lnTo>
                  <a:lnTo>
                    <a:pt x="4969" y="5919"/>
                  </a:lnTo>
                  <a:lnTo>
                    <a:pt x="5066" y="5724"/>
                  </a:lnTo>
                  <a:lnTo>
                    <a:pt x="5212" y="5553"/>
                  </a:lnTo>
                  <a:lnTo>
                    <a:pt x="5359" y="5383"/>
                  </a:lnTo>
                  <a:lnTo>
                    <a:pt x="5359" y="5383"/>
                  </a:lnTo>
                  <a:lnTo>
                    <a:pt x="5529" y="5212"/>
                  </a:lnTo>
                  <a:lnTo>
                    <a:pt x="5724" y="5091"/>
                  </a:lnTo>
                  <a:lnTo>
                    <a:pt x="5919" y="4969"/>
                  </a:lnTo>
                  <a:lnTo>
                    <a:pt x="6114" y="4871"/>
                  </a:lnTo>
                  <a:lnTo>
                    <a:pt x="6333" y="4798"/>
                  </a:lnTo>
                  <a:lnTo>
                    <a:pt x="6528" y="4750"/>
                  </a:lnTo>
                  <a:lnTo>
                    <a:pt x="6747" y="4725"/>
                  </a:lnTo>
                  <a:lnTo>
                    <a:pt x="6966" y="4701"/>
                  </a:lnTo>
                  <a:lnTo>
                    <a:pt x="7185" y="4725"/>
                  </a:lnTo>
                  <a:lnTo>
                    <a:pt x="7404" y="4750"/>
                  </a:lnTo>
                  <a:lnTo>
                    <a:pt x="7624" y="4798"/>
                  </a:lnTo>
                  <a:lnTo>
                    <a:pt x="7818" y="4871"/>
                  </a:lnTo>
                  <a:lnTo>
                    <a:pt x="8038" y="4969"/>
                  </a:lnTo>
                  <a:lnTo>
                    <a:pt x="8232" y="5091"/>
                  </a:lnTo>
                  <a:lnTo>
                    <a:pt x="8403" y="5212"/>
                  </a:lnTo>
                  <a:lnTo>
                    <a:pt x="8573" y="5383"/>
                  </a:lnTo>
                  <a:lnTo>
                    <a:pt x="8573" y="5383"/>
                  </a:lnTo>
                  <a:lnTo>
                    <a:pt x="8744" y="5553"/>
                  </a:lnTo>
                  <a:lnTo>
                    <a:pt x="8866" y="5724"/>
                  </a:lnTo>
                  <a:lnTo>
                    <a:pt x="8987" y="5919"/>
                  </a:lnTo>
                  <a:lnTo>
                    <a:pt x="9085" y="6138"/>
                  </a:lnTo>
                  <a:lnTo>
                    <a:pt x="9158" y="6333"/>
                  </a:lnTo>
                  <a:lnTo>
                    <a:pt x="9207" y="6552"/>
                  </a:lnTo>
                  <a:lnTo>
                    <a:pt x="9231" y="6771"/>
                  </a:lnTo>
                  <a:lnTo>
                    <a:pt x="9231" y="6990"/>
                  </a:lnTo>
                  <a:lnTo>
                    <a:pt x="9231" y="7209"/>
                  </a:lnTo>
                  <a:lnTo>
                    <a:pt x="9207" y="7404"/>
                  </a:lnTo>
                  <a:lnTo>
                    <a:pt x="9158" y="7623"/>
                  </a:lnTo>
                  <a:lnTo>
                    <a:pt x="9085" y="7843"/>
                  </a:lnTo>
                  <a:lnTo>
                    <a:pt x="8987" y="8037"/>
                  </a:lnTo>
                  <a:lnTo>
                    <a:pt x="8866" y="8232"/>
                  </a:lnTo>
                  <a:lnTo>
                    <a:pt x="8744" y="8427"/>
                  </a:lnTo>
                  <a:lnTo>
                    <a:pt x="8573" y="8598"/>
                  </a:lnTo>
                  <a:lnTo>
                    <a:pt x="8573" y="85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0"/>
            <p:cNvSpPr/>
            <p:nvPr/>
          </p:nvSpPr>
          <p:spPr>
            <a:xfrm>
              <a:off x="5566575" y="3193575"/>
              <a:ext cx="198525" cy="198525"/>
            </a:xfrm>
            <a:custGeom>
              <a:avLst/>
              <a:gdLst/>
              <a:ahLst/>
              <a:cxnLst/>
              <a:rect l="l" t="t" r="r" b="b"/>
              <a:pathLst>
                <a:path w="7941" h="7941" fill="none" extrusionOk="0">
                  <a:moveTo>
                    <a:pt x="7258" y="2144"/>
                  </a:moveTo>
                  <a:lnTo>
                    <a:pt x="6138" y="2388"/>
                  </a:lnTo>
                  <a:lnTo>
                    <a:pt x="6138" y="2388"/>
                  </a:lnTo>
                  <a:lnTo>
                    <a:pt x="6016" y="2217"/>
                  </a:lnTo>
                  <a:lnTo>
                    <a:pt x="5870" y="2071"/>
                  </a:lnTo>
                  <a:lnTo>
                    <a:pt x="6260" y="975"/>
                  </a:lnTo>
                  <a:lnTo>
                    <a:pt x="6260" y="975"/>
                  </a:lnTo>
                  <a:lnTo>
                    <a:pt x="6284" y="902"/>
                  </a:lnTo>
                  <a:lnTo>
                    <a:pt x="6284" y="829"/>
                  </a:lnTo>
                  <a:lnTo>
                    <a:pt x="6260" y="683"/>
                  </a:lnTo>
                  <a:lnTo>
                    <a:pt x="6162" y="561"/>
                  </a:lnTo>
                  <a:lnTo>
                    <a:pt x="6114" y="488"/>
                  </a:lnTo>
                  <a:lnTo>
                    <a:pt x="6065" y="464"/>
                  </a:lnTo>
                  <a:lnTo>
                    <a:pt x="5553" y="196"/>
                  </a:lnTo>
                  <a:lnTo>
                    <a:pt x="5553" y="196"/>
                  </a:lnTo>
                  <a:lnTo>
                    <a:pt x="5480" y="171"/>
                  </a:lnTo>
                  <a:lnTo>
                    <a:pt x="5407" y="171"/>
                  </a:lnTo>
                  <a:lnTo>
                    <a:pt x="5261" y="171"/>
                  </a:lnTo>
                  <a:lnTo>
                    <a:pt x="5115" y="244"/>
                  </a:lnTo>
                  <a:lnTo>
                    <a:pt x="5066" y="293"/>
                  </a:lnTo>
                  <a:lnTo>
                    <a:pt x="5018" y="342"/>
                  </a:lnTo>
                  <a:lnTo>
                    <a:pt x="4384" y="1316"/>
                  </a:lnTo>
                  <a:lnTo>
                    <a:pt x="4384" y="1316"/>
                  </a:lnTo>
                  <a:lnTo>
                    <a:pt x="4165" y="1292"/>
                  </a:lnTo>
                  <a:lnTo>
                    <a:pt x="3970" y="1292"/>
                  </a:lnTo>
                  <a:lnTo>
                    <a:pt x="3483" y="244"/>
                  </a:lnTo>
                  <a:lnTo>
                    <a:pt x="3483" y="244"/>
                  </a:lnTo>
                  <a:lnTo>
                    <a:pt x="3435" y="171"/>
                  </a:lnTo>
                  <a:lnTo>
                    <a:pt x="3386" y="123"/>
                  </a:lnTo>
                  <a:lnTo>
                    <a:pt x="3264" y="50"/>
                  </a:lnTo>
                  <a:lnTo>
                    <a:pt x="3118" y="1"/>
                  </a:lnTo>
                  <a:lnTo>
                    <a:pt x="3045" y="1"/>
                  </a:lnTo>
                  <a:lnTo>
                    <a:pt x="2972" y="25"/>
                  </a:lnTo>
                  <a:lnTo>
                    <a:pt x="2436" y="196"/>
                  </a:lnTo>
                  <a:lnTo>
                    <a:pt x="2436" y="196"/>
                  </a:lnTo>
                  <a:lnTo>
                    <a:pt x="2363" y="220"/>
                  </a:lnTo>
                  <a:lnTo>
                    <a:pt x="2290" y="269"/>
                  </a:lnTo>
                  <a:lnTo>
                    <a:pt x="2192" y="391"/>
                  </a:lnTo>
                  <a:lnTo>
                    <a:pt x="2144" y="537"/>
                  </a:lnTo>
                  <a:lnTo>
                    <a:pt x="2144" y="610"/>
                  </a:lnTo>
                  <a:lnTo>
                    <a:pt x="2144" y="683"/>
                  </a:lnTo>
                  <a:lnTo>
                    <a:pt x="2387" y="1828"/>
                  </a:lnTo>
                  <a:lnTo>
                    <a:pt x="2387" y="1828"/>
                  </a:lnTo>
                  <a:lnTo>
                    <a:pt x="2217" y="1949"/>
                  </a:lnTo>
                  <a:lnTo>
                    <a:pt x="2071" y="2095"/>
                  </a:lnTo>
                  <a:lnTo>
                    <a:pt x="999" y="1681"/>
                  </a:lnTo>
                  <a:lnTo>
                    <a:pt x="999" y="1681"/>
                  </a:lnTo>
                  <a:lnTo>
                    <a:pt x="926" y="1681"/>
                  </a:lnTo>
                  <a:lnTo>
                    <a:pt x="829" y="1657"/>
                  </a:lnTo>
                  <a:lnTo>
                    <a:pt x="682" y="1706"/>
                  </a:lnTo>
                  <a:lnTo>
                    <a:pt x="561" y="1779"/>
                  </a:lnTo>
                  <a:lnTo>
                    <a:pt x="512" y="1828"/>
                  </a:lnTo>
                  <a:lnTo>
                    <a:pt x="463" y="1901"/>
                  </a:lnTo>
                  <a:lnTo>
                    <a:pt x="220" y="2388"/>
                  </a:lnTo>
                  <a:lnTo>
                    <a:pt x="220" y="2388"/>
                  </a:lnTo>
                  <a:lnTo>
                    <a:pt x="195" y="2461"/>
                  </a:lnTo>
                  <a:lnTo>
                    <a:pt x="171" y="2534"/>
                  </a:lnTo>
                  <a:lnTo>
                    <a:pt x="195" y="2704"/>
                  </a:lnTo>
                  <a:lnTo>
                    <a:pt x="244" y="2826"/>
                  </a:lnTo>
                  <a:lnTo>
                    <a:pt x="293" y="2899"/>
                  </a:lnTo>
                  <a:lnTo>
                    <a:pt x="366" y="2948"/>
                  </a:lnTo>
                  <a:lnTo>
                    <a:pt x="1340" y="3581"/>
                  </a:lnTo>
                  <a:lnTo>
                    <a:pt x="1340" y="3581"/>
                  </a:lnTo>
                  <a:lnTo>
                    <a:pt x="1316" y="3776"/>
                  </a:lnTo>
                  <a:lnTo>
                    <a:pt x="1291" y="3995"/>
                  </a:lnTo>
                  <a:lnTo>
                    <a:pt x="244" y="4482"/>
                  </a:lnTo>
                  <a:lnTo>
                    <a:pt x="244" y="4482"/>
                  </a:lnTo>
                  <a:lnTo>
                    <a:pt x="195" y="4507"/>
                  </a:lnTo>
                  <a:lnTo>
                    <a:pt x="122" y="4555"/>
                  </a:lnTo>
                  <a:lnTo>
                    <a:pt x="49" y="4701"/>
                  </a:lnTo>
                  <a:lnTo>
                    <a:pt x="0" y="4848"/>
                  </a:lnTo>
                  <a:lnTo>
                    <a:pt x="25" y="4921"/>
                  </a:lnTo>
                  <a:lnTo>
                    <a:pt x="25" y="4994"/>
                  </a:lnTo>
                  <a:lnTo>
                    <a:pt x="220" y="5530"/>
                  </a:lnTo>
                  <a:lnTo>
                    <a:pt x="220" y="5530"/>
                  </a:lnTo>
                  <a:lnTo>
                    <a:pt x="244" y="5578"/>
                  </a:lnTo>
                  <a:lnTo>
                    <a:pt x="293" y="5651"/>
                  </a:lnTo>
                  <a:lnTo>
                    <a:pt x="390" y="5749"/>
                  </a:lnTo>
                  <a:lnTo>
                    <a:pt x="536" y="5797"/>
                  </a:lnTo>
                  <a:lnTo>
                    <a:pt x="609" y="5797"/>
                  </a:lnTo>
                  <a:lnTo>
                    <a:pt x="682" y="5797"/>
                  </a:lnTo>
                  <a:lnTo>
                    <a:pt x="1827" y="5554"/>
                  </a:lnTo>
                  <a:lnTo>
                    <a:pt x="1827" y="5554"/>
                  </a:lnTo>
                  <a:lnTo>
                    <a:pt x="1949" y="5724"/>
                  </a:lnTo>
                  <a:lnTo>
                    <a:pt x="2095" y="5870"/>
                  </a:lnTo>
                  <a:lnTo>
                    <a:pt x="1705" y="6966"/>
                  </a:lnTo>
                  <a:lnTo>
                    <a:pt x="1705" y="6966"/>
                  </a:lnTo>
                  <a:lnTo>
                    <a:pt x="1681" y="7040"/>
                  </a:lnTo>
                  <a:lnTo>
                    <a:pt x="1681" y="7113"/>
                  </a:lnTo>
                  <a:lnTo>
                    <a:pt x="1705" y="7259"/>
                  </a:lnTo>
                  <a:lnTo>
                    <a:pt x="1778" y="7380"/>
                  </a:lnTo>
                  <a:lnTo>
                    <a:pt x="1851" y="7429"/>
                  </a:lnTo>
                  <a:lnTo>
                    <a:pt x="1900" y="7478"/>
                  </a:lnTo>
                  <a:lnTo>
                    <a:pt x="2412" y="7721"/>
                  </a:lnTo>
                  <a:lnTo>
                    <a:pt x="2412" y="7721"/>
                  </a:lnTo>
                  <a:lnTo>
                    <a:pt x="2485" y="7770"/>
                  </a:lnTo>
                  <a:lnTo>
                    <a:pt x="2558" y="7770"/>
                  </a:lnTo>
                  <a:lnTo>
                    <a:pt x="2704" y="7770"/>
                  </a:lnTo>
                  <a:lnTo>
                    <a:pt x="2850" y="7697"/>
                  </a:lnTo>
                  <a:lnTo>
                    <a:pt x="2899" y="7648"/>
                  </a:lnTo>
                  <a:lnTo>
                    <a:pt x="2947" y="7600"/>
                  </a:lnTo>
                  <a:lnTo>
                    <a:pt x="3581" y="6625"/>
                  </a:lnTo>
                  <a:lnTo>
                    <a:pt x="3581" y="6625"/>
                  </a:lnTo>
                  <a:lnTo>
                    <a:pt x="3800" y="6650"/>
                  </a:lnTo>
                  <a:lnTo>
                    <a:pt x="3995" y="6650"/>
                  </a:lnTo>
                  <a:lnTo>
                    <a:pt x="4482" y="7697"/>
                  </a:lnTo>
                  <a:lnTo>
                    <a:pt x="4482" y="7697"/>
                  </a:lnTo>
                  <a:lnTo>
                    <a:pt x="4531" y="7770"/>
                  </a:lnTo>
                  <a:lnTo>
                    <a:pt x="4579" y="7819"/>
                  </a:lnTo>
                  <a:lnTo>
                    <a:pt x="4701" y="7892"/>
                  </a:lnTo>
                  <a:lnTo>
                    <a:pt x="4847" y="7941"/>
                  </a:lnTo>
                  <a:lnTo>
                    <a:pt x="4920" y="7941"/>
                  </a:lnTo>
                  <a:lnTo>
                    <a:pt x="4993" y="7916"/>
                  </a:lnTo>
                  <a:lnTo>
                    <a:pt x="5529" y="7746"/>
                  </a:lnTo>
                  <a:lnTo>
                    <a:pt x="5529" y="7746"/>
                  </a:lnTo>
                  <a:lnTo>
                    <a:pt x="5602" y="7721"/>
                  </a:lnTo>
                  <a:lnTo>
                    <a:pt x="5651" y="7673"/>
                  </a:lnTo>
                  <a:lnTo>
                    <a:pt x="5748" y="7551"/>
                  </a:lnTo>
                  <a:lnTo>
                    <a:pt x="5821" y="7405"/>
                  </a:lnTo>
                  <a:lnTo>
                    <a:pt x="5821" y="7332"/>
                  </a:lnTo>
                  <a:lnTo>
                    <a:pt x="5821" y="7259"/>
                  </a:lnTo>
                  <a:lnTo>
                    <a:pt x="5578" y="6114"/>
                  </a:lnTo>
                  <a:lnTo>
                    <a:pt x="5578" y="6114"/>
                  </a:lnTo>
                  <a:lnTo>
                    <a:pt x="5724" y="5992"/>
                  </a:lnTo>
                  <a:lnTo>
                    <a:pt x="5894" y="5846"/>
                  </a:lnTo>
                  <a:lnTo>
                    <a:pt x="6966" y="6260"/>
                  </a:lnTo>
                  <a:lnTo>
                    <a:pt x="6966" y="6260"/>
                  </a:lnTo>
                  <a:lnTo>
                    <a:pt x="7039" y="6260"/>
                  </a:lnTo>
                  <a:lnTo>
                    <a:pt x="7112" y="6285"/>
                  </a:lnTo>
                  <a:lnTo>
                    <a:pt x="7258" y="6236"/>
                  </a:lnTo>
                  <a:lnTo>
                    <a:pt x="7404" y="6163"/>
                  </a:lnTo>
                  <a:lnTo>
                    <a:pt x="7453" y="6114"/>
                  </a:lnTo>
                  <a:lnTo>
                    <a:pt x="7502" y="6041"/>
                  </a:lnTo>
                  <a:lnTo>
                    <a:pt x="7745" y="5530"/>
                  </a:lnTo>
                  <a:lnTo>
                    <a:pt x="7745" y="5530"/>
                  </a:lnTo>
                  <a:lnTo>
                    <a:pt x="7770" y="5481"/>
                  </a:lnTo>
                  <a:lnTo>
                    <a:pt x="7794" y="5383"/>
                  </a:lnTo>
                  <a:lnTo>
                    <a:pt x="7770" y="5237"/>
                  </a:lnTo>
                  <a:lnTo>
                    <a:pt x="7697" y="5115"/>
                  </a:lnTo>
                  <a:lnTo>
                    <a:pt x="7648" y="5042"/>
                  </a:lnTo>
                  <a:lnTo>
                    <a:pt x="7599" y="4994"/>
                  </a:lnTo>
                  <a:lnTo>
                    <a:pt x="6625" y="4360"/>
                  </a:lnTo>
                  <a:lnTo>
                    <a:pt x="6625" y="4360"/>
                  </a:lnTo>
                  <a:lnTo>
                    <a:pt x="6649" y="4166"/>
                  </a:lnTo>
                  <a:lnTo>
                    <a:pt x="6649" y="3946"/>
                  </a:lnTo>
                  <a:lnTo>
                    <a:pt x="7697" y="3459"/>
                  </a:lnTo>
                  <a:lnTo>
                    <a:pt x="7697" y="3459"/>
                  </a:lnTo>
                  <a:lnTo>
                    <a:pt x="7770" y="3435"/>
                  </a:lnTo>
                  <a:lnTo>
                    <a:pt x="7843" y="3386"/>
                  </a:lnTo>
                  <a:lnTo>
                    <a:pt x="7916" y="3240"/>
                  </a:lnTo>
                  <a:lnTo>
                    <a:pt x="7940" y="3094"/>
                  </a:lnTo>
                  <a:lnTo>
                    <a:pt x="7940" y="3021"/>
                  </a:lnTo>
                  <a:lnTo>
                    <a:pt x="7940" y="2948"/>
                  </a:lnTo>
                  <a:lnTo>
                    <a:pt x="7745" y="2412"/>
                  </a:lnTo>
                  <a:lnTo>
                    <a:pt x="7745" y="2412"/>
                  </a:lnTo>
                  <a:lnTo>
                    <a:pt x="7721" y="2339"/>
                  </a:lnTo>
                  <a:lnTo>
                    <a:pt x="7672" y="2290"/>
                  </a:lnTo>
                  <a:lnTo>
                    <a:pt x="7551" y="2193"/>
                  </a:lnTo>
                  <a:lnTo>
                    <a:pt x="7429" y="2144"/>
                  </a:lnTo>
                  <a:lnTo>
                    <a:pt x="7356" y="2144"/>
                  </a:lnTo>
                  <a:lnTo>
                    <a:pt x="7258" y="2144"/>
                  </a:lnTo>
                  <a:lnTo>
                    <a:pt x="7258" y="2144"/>
                  </a:lnTo>
                  <a:close/>
                  <a:moveTo>
                    <a:pt x="5480" y="4726"/>
                  </a:moveTo>
                  <a:lnTo>
                    <a:pt x="5480" y="4726"/>
                  </a:lnTo>
                  <a:lnTo>
                    <a:pt x="5383" y="4872"/>
                  </a:lnTo>
                  <a:lnTo>
                    <a:pt x="5286" y="4994"/>
                  </a:lnTo>
                  <a:lnTo>
                    <a:pt x="5188" y="5140"/>
                  </a:lnTo>
                  <a:lnTo>
                    <a:pt x="5066" y="5237"/>
                  </a:lnTo>
                  <a:lnTo>
                    <a:pt x="4945" y="5335"/>
                  </a:lnTo>
                  <a:lnTo>
                    <a:pt x="4798" y="5432"/>
                  </a:lnTo>
                  <a:lnTo>
                    <a:pt x="4652" y="5505"/>
                  </a:lnTo>
                  <a:lnTo>
                    <a:pt x="4506" y="5554"/>
                  </a:lnTo>
                  <a:lnTo>
                    <a:pt x="4360" y="5603"/>
                  </a:lnTo>
                  <a:lnTo>
                    <a:pt x="4190" y="5627"/>
                  </a:lnTo>
                  <a:lnTo>
                    <a:pt x="4043" y="5651"/>
                  </a:lnTo>
                  <a:lnTo>
                    <a:pt x="3873" y="5627"/>
                  </a:lnTo>
                  <a:lnTo>
                    <a:pt x="3702" y="5627"/>
                  </a:lnTo>
                  <a:lnTo>
                    <a:pt x="3556" y="5578"/>
                  </a:lnTo>
                  <a:lnTo>
                    <a:pt x="3386" y="5530"/>
                  </a:lnTo>
                  <a:lnTo>
                    <a:pt x="3240" y="5456"/>
                  </a:lnTo>
                  <a:lnTo>
                    <a:pt x="3240" y="5456"/>
                  </a:lnTo>
                  <a:lnTo>
                    <a:pt x="3094" y="5383"/>
                  </a:lnTo>
                  <a:lnTo>
                    <a:pt x="2947" y="5286"/>
                  </a:lnTo>
                  <a:lnTo>
                    <a:pt x="2826" y="5164"/>
                  </a:lnTo>
                  <a:lnTo>
                    <a:pt x="2704" y="5067"/>
                  </a:lnTo>
                  <a:lnTo>
                    <a:pt x="2606" y="4921"/>
                  </a:lnTo>
                  <a:lnTo>
                    <a:pt x="2533" y="4799"/>
                  </a:lnTo>
                  <a:lnTo>
                    <a:pt x="2460" y="4653"/>
                  </a:lnTo>
                  <a:lnTo>
                    <a:pt x="2387" y="4507"/>
                  </a:lnTo>
                  <a:lnTo>
                    <a:pt x="2363" y="4336"/>
                  </a:lnTo>
                  <a:lnTo>
                    <a:pt x="2314" y="4190"/>
                  </a:lnTo>
                  <a:lnTo>
                    <a:pt x="2314" y="4020"/>
                  </a:lnTo>
                  <a:lnTo>
                    <a:pt x="2314" y="3873"/>
                  </a:lnTo>
                  <a:lnTo>
                    <a:pt x="2339" y="3703"/>
                  </a:lnTo>
                  <a:lnTo>
                    <a:pt x="2363" y="3532"/>
                  </a:lnTo>
                  <a:lnTo>
                    <a:pt x="2412" y="3386"/>
                  </a:lnTo>
                  <a:lnTo>
                    <a:pt x="2485" y="3216"/>
                  </a:lnTo>
                  <a:lnTo>
                    <a:pt x="2485" y="3216"/>
                  </a:lnTo>
                  <a:lnTo>
                    <a:pt x="2582" y="3070"/>
                  </a:lnTo>
                  <a:lnTo>
                    <a:pt x="2680" y="2948"/>
                  </a:lnTo>
                  <a:lnTo>
                    <a:pt x="2777" y="2802"/>
                  </a:lnTo>
                  <a:lnTo>
                    <a:pt x="2899" y="2704"/>
                  </a:lnTo>
                  <a:lnTo>
                    <a:pt x="3020" y="2607"/>
                  </a:lnTo>
                  <a:lnTo>
                    <a:pt x="3167" y="2509"/>
                  </a:lnTo>
                  <a:lnTo>
                    <a:pt x="3313" y="2436"/>
                  </a:lnTo>
                  <a:lnTo>
                    <a:pt x="3459" y="2388"/>
                  </a:lnTo>
                  <a:lnTo>
                    <a:pt x="3605" y="2339"/>
                  </a:lnTo>
                  <a:lnTo>
                    <a:pt x="3775" y="2315"/>
                  </a:lnTo>
                  <a:lnTo>
                    <a:pt x="3922" y="2290"/>
                  </a:lnTo>
                  <a:lnTo>
                    <a:pt x="4092" y="2315"/>
                  </a:lnTo>
                  <a:lnTo>
                    <a:pt x="4263" y="2315"/>
                  </a:lnTo>
                  <a:lnTo>
                    <a:pt x="4409" y="2363"/>
                  </a:lnTo>
                  <a:lnTo>
                    <a:pt x="4579" y="2412"/>
                  </a:lnTo>
                  <a:lnTo>
                    <a:pt x="4725" y="2485"/>
                  </a:lnTo>
                  <a:lnTo>
                    <a:pt x="4725" y="2485"/>
                  </a:lnTo>
                  <a:lnTo>
                    <a:pt x="4871" y="2558"/>
                  </a:lnTo>
                  <a:lnTo>
                    <a:pt x="5018" y="2656"/>
                  </a:lnTo>
                  <a:lnTo>
                    <a:pt x="5139" y="2777"/>
                  </a:lnTo>
                  <a:lnTo>
                    <a:pt x="5261" y="2875"/>
                  </a:lnTo>
                  <a:lnTo>
                    <a:pt x="5359" y="3021"/>
                  </a:lnTo>
                  <a:lnTo>
                    <a:pt x="5432" y="3143"/>
                  </a:lnTo>
                  <a:lnTo>
                    <a:pt x="5505" y="3289"/>
                  </a:lnTo>
                  <a:lnTo>
                    <a:pt x="5578" y="3435"/>
                  </a:lnTo>
                  <a:lnTo>
                    <a:pt x="5602" y="3605"/>
                  </a:lnTo>
                  <a:lnTo>
                    <a:pt x="5626" y="3752"/>
                  </a:lnTo>
                  <a:lnTo>
                    <a:pt x="5651" y="3922"/>
                  </a:lnTo>
                  <a:lnTo>
                    <a:pt x="5651" y="4068"/>
                  </a:lnTo>
                  <a:lnTo>
                    <a:pt x="5626" y="4239"/>
                  </a:lnTo>
                  <a:lnTo>
                    <a:pt x="5602" y="4409"/>
                  </a:lnTo>
                  <a:lnTo>
                    <a:pt x="5553" y="4555"/>
                  </a:lnTo>
                  <a:lnTo>
                    <a:pt x="5480" y="4726"/>
                  </a:lnTo>
                  <a:lnTo>
                    <a:pt x="5480" y="472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9" name="Google Shape;1199;p40"/>
          <p:cNvGrpSpPr/>
          <p:nvPr/>
        </p:nvGrpSpPr>
        <p:grpSpPr>
          <a:xfrm>
            <a:off x="3174172" y="2636956"/>
            <a:ext cx="342882" cy="350068"/>
            <a:chOff x="3951850" y="2985350"/>
            <a:chExt cx="407950" cy="416500"/>
          </a:xfrm>
        </p:grpSpPr>
        <p:sp>
          <p:nvSpPr>
            <p:cNvPr id="1200" name="Google Shape;1200;p40"/>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0"/>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0"/>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0"/>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40"/>
          <p:cNvGrpSpPr/>
          <p:nvPr/>
        </p:nvGrpSpPr>
        <p:grpSpPr>
          <a:xfrm>
            <a:off x="330844" y="3226504"/>
            <a:ext cx="397136" cy="305017"/>
            <a:chOff x="568950" y="3686775"/>
            <a:chExt cx="472500" cy="362900"/>
          </a:xfrm>
        </p:grpSpPr>
        <p:sp>
          <p:nvSpPr>
            <p:cNvPr id="1205" name="Google Shape;1205;p40"/>
            <p:cNvSpPr/>
            <p:nvPr/>
          </p:nvSpPr>
          <p:spPr>
            <a:xfrm>
              <a:off x="568950" y="3686775"/>
              <a:ext cx="472500" cy="362900"/>
            </a:xfrm>
            <a:custGeom>
              <a:avLst/>
              <a:gdLst/>
              <a:ahLst/>
              <a:cxnLst/>
              <a:rect l="l" t="t" r="r" b="b"/>
              <a:pathLst>
                <a:path w="18900" h="14516" fill="none" extrusionOk="0">
                  <a:moveTo>
                    <a:pt x="18900" y="7989"/>
                  </a:moveTo>
                  <a:lnTo>
                    <a:pt x="18900" y="7989"/>
                  </a:lnTo>
                  <a:lnTo>
                    <a:pt x="18705" y="8111"/>
                  </a:lnTo>
                  <a:lnTo>
                    <a:pt x="18510" y="8184"/>
                  </a:lnTo>
                  <a:lnTo>
                    <a:pt x="18291" y="8232"/>
                  </a:lnTo>
                  <a:lnTo>
                    <a:pt x="18072" y="8232"/>
                  </a:lnTo>
                  <a:lnTo>
                    <a:pt x="17852" y="8184"/>
                  </a:lnTo>
                  <a:lnTo>
                    <a:pt x="17658" y="8111"/>
                  </a:lnTo>
                  <a:lnTo>
                    <a:pt x="17487" y="8013"/>
                  </a:lnTo>
                  <a:lnTo>
                    <a:pt x="17341" y="7891"/>
                  </a:lnTo>
                  <a:lnTo>
                    <a:pt x="17341" y="7891"/>
                  </a:lnTo>
                  <a:lnTo>
                    <a:pt x="17243" y="7745"/>
                  </a:lnTo>
                  <a:lnTo>
                    <a:pt x="17170" y="7575"/>
                  </a:lnTo>
                  <a:lnTo>
                    <a:pt x="17170" y="7404"/>
                  </a:lnTo>
                  <a:lnTo>
                    <a:pt x="17195" y="7234"/>
                  </a:lnTo>
                  <a:lnTo>
                    <a:pt x="17243" y="7088"/>
                  </a:lnTo>
                  <a:lnTo>
                    <a:pt x="17341" y="6942"/>
                  </a:lnTo>
                  <a:lnTo>
                    <a:pt x="17487" y="6844"/>
                  </a:lnTo>
                  <a:lnTo>
                    <a:pt x="17658" y="6795"/>
                  </a:lnTo>
                  <a:lnTo>
                    <a:pt x="17658" y="6795"/>
                  </a:lnTo>
                  <a:lnTo>
                    <a:pt x="17755" y="6771"/>
                  </a:lnTo>
                  <a:lnTo>
                    <a:pt x="17828" y="6771"/>
                  </a:lnTo>
                  <a:lnTo>
                    <a:pt x="17901" y="6795"/>
                  </a:lnTo>
                  <a:lnTo>
                    <a:pt x="17974" y="6820"/>
                  </a:lnTo>
                  <a:lnTo>
                    <a:pt x="18023" y="6869"/>
                  </a:lnTo>
                  <a:lnTo>
                    <a:pt x="18047" y="6917"/>
                  </a:lnTo>
                  <a:lnTo>
                    <a:pt x="18096" y="7063"/>
                  </a:lnTo>
                  <a:lnTo>
                    <a:pt x="18072" y="7210"/>
                  </a:lnTo>
                  <a:lnTo>
                    <a:pt x="18023" y="7356"/>
                  </a:lnTo>
                  <a:lnTo>
                    <a:pt x="17950" y="7477"/>
                  </a:lnTo>
                  <a:lnTo>
                    <a:pt x="17828" y="7599"/>
                  </a:lnTo>
                  <a:lnTo>
                    <a:pt x="17828" y="7599"/>
                  </a:lnTo>
                  <a:lnTo>
                    <a:pt x="17633" y="7697"/>
                  </a:lnTo>
                  <a:lnTo>
                    <a:pt x="17438" y="7770"/>
                  </a:lnTo>
                  <a:lnTo>
                    <a:pt x="17219" y="7794"/>
                  </a:lnTo>
                  <a:lnTo>
                    <a:pt x="17000" y="7794"/>
                  </a:lnTo>
                  <a:lnTo>
                    <a:pt x="17000" y="7794"/>
                  </a:lnTo>
                  <a:lnTo>
                    <a:pt x="16878" y="7794"/>
                  </a:lnTo>
                  <a:lnTo>
                    <a:pt x="16781" y="7770"/>
                  </a:lnTo>
                  <a:lnTo>
                    <a:pt x="16708" y="7745"/>
                  </a:lnTo>
                  <a:lnTo>
                    <a:pt x="16635" y="7697"/>
                  </a:lnTo>
                  <a:lnTo>
                    <a:pt x="16586" y="7648"/>
                  </a:lnTo>
                  <a:lnTo>
                    <a:pt x="16562" y="7550"/>
                  </a:lnTo>
                  <a:lnTo>
                    <a:pt x="16537" y="7331"/>
                  </a:lnTo>
                  <a:lnTo>
                    <a:pt x="16537" y="7331"/>
                  </a:lnTo>
                  <a:lnTo>
                    <a:pt x="16513" y="7015"/>
                  </a:lnTo>
                  <a:lnTo>
                    <a:pt x="16488" y="6698"/>
                  </a:lnTo>
                  <a:lnTo>
                    <a:pt x="16440" y="6381"/>
                  </a:lnTo>
                  <a:lnTo>
                    <a:pt x="16367" y="6065"/>
                  </a:lnTo>
                  <a:lnTo>
                    <a:pt x="16269" y="5748"/>
                  </a:lnTo>
                  <a:lnTo>
                    <a:pt x="16172" y="5456"/>
                  </a:lnTo>
                  <a:lnTo>
                    <a:pt x="16050" y="5164"/>
                  </a:lnTo>
                  <a:lnTo>
                    <a:pt x="15904" y="4871"/>
                  </a:lnTo>
                  <a:lnTo>
                    <a:pt x="15758" y="4604"/>
                  </a:lnTo>
                  <a:lnTo>
                    <a:pt x="15587" y="4311"/>
                  </a:lnTo>
                  <a:lnTo>
                    <a:pt x="15393" y="4068"/>
                  </a:lnTo>
                  <a:lnTo>
                    <a:pt x="15198" y="3800"/>
                  </a:lnTo>
                  <a:lnTo>
                    <a:pt x="14978" y="3556"/>
                  </a:lnTo>
                  <a:lnTo>
                    <a:pt x="14759" y="3313"/>
                  </a:lnTo>
                  <a:lnTo>
                    <a:pt x="14516" y="3094"/>
                  </a:lnTo>
                  <a:lnTo>
                    <a:pt x="14272" y="2874"/>
                  </a:lnTo>
                  <a:lnTo>
                    <a:pt x="14004" y="2655"/>
                  </a:lnTo>
                  <a:lnTo>
                    <a:pt x="13712" y="2460"/>
                  </a:lnTo>
                  <a:lnTo>
                    <a:pt x="13420" y="2265"/>
                  </a:lnTo>
                  <a:lnTo>
                    <a:pt x="13128" y="2095"/>
                  </a:lnTo>
                  <a:lnTo>
                    <a:pt x="12811" y="1924"/>
                  </a:lnTo>
                  <a:lnTo>
                    <a:pt x="12494" y="1778"/>
                  </a:lnTo>
                  <a:lnTo>
                    <a:pt x="12178" y="1632"/>
                  </a:lnTo>
                  <a:lnTo>
                    <a:pt x="11837" y="1510"/>
                  </a:lnTo>
                  <a:lnTo>
                    <a:pt x="11496" y="1389"/>
                  </a:lnTo>
                  <a:lnTo>
                    <a:pt x="11130" y="1291"/>
                  </a:lnTo>
                  <a:lnTo>
                    <a:pt x="10765" y="1218"/>
                  </a:lnTo>
                  <a:lnTo>
                    <a:pt x="10400" y="1145"/>
                  </a:lnTo>
                  <a:lnTo>
                    <a:pt x="10034" y="1096"/>
                  </a:lnTo>
                  <a:lnTo>
                    <a:pt x="9645" y="1048"/>
                  </a:lnTo>
                  <a:lnTo>
                    <a:pt x="9255" y="1023"/>
                  </a:lnTo>
                  <a:lnTo>
                    <a:pt x="8865" y="1023"/>
                  </a:lnTo>
                  <a:lnTo>
                    <a:pt x="8865" y="1023"/>
                  </a:lnTo>
                  <a:lnTo>
                    <a:pt x="8330" y="1023"/>
                  </a:lnTo>
                  <a:lnTo>
                    <a:pt x="7794" y="1072"/>
                  </a:lnTo>
                  <a:lnTo>
                    <a:pt x="7258" y="1145"/>
                  </a:lnTo>
                  <a:lnTo>
                    <a:pt x="6747" y="1267"/>
                  </a:lnTo>
                  <a:lnTo>
                    <a:pt x="6747" y="1267"/>
                  </a:lnTo>
                  <a:lnTo>
                    <a:pt x="6600" y="1048"/>
                  </a:lnTo>
                  <a:lnTo>
                    <a:pt x="6454" y="877"/>
                  </a:lnTo>
                  <a:lnTo>
                    <a:pt x="6284" y="707"/>
                  </a:lnTo>
                  <a:lnTo>
                    <a:pt x="6138" y="561"/>
                  </a:lnTo>
                  <a:lnTo>
                    <a:pt x="5967" y="439"/>
                  </a:lnTo>
                  <a:lnTo>
                    <a:pt x="5821" y="341"/>
                  </a:lnTo>
                  <a:lnTo>
                    <a:pt x="5504" y="195"/>
                  </a:lnTo>
                  <a:lnTo>
                    <a:pt x="5237" y="98"/>
                  </a:lnTo>
                  <a:lnTo>
                    <a:pt x="5017" y="49"/>
                  </a:lnTo>
                  <a:lnTo>
                    <a:pt x="4822" y="0"/>
                  </a:lnTo>
                  <a:lnTo>
                    <a:pt x="4822" y="0"/>
                  </a:lnTo>
                  <a:lnTo>
                    <a:pt x="4725" y="195"/>
                  </a:lnTo>
                  <a:lnTo>
                    <a:pt x="4628" y="390"/>
                  </a:lnTo>
                  <a:lnTo>
                    <a:pt x="4530" y="682"/>
                  </a:lnTo>
                  <a:lnTo>
                    <a:pt x="4433" y="999"/>
                  </a:lnTo>
                  <a:lnTo>
                    <a:pt x="4384" y="1389"/>
                  </a:lnTo>
                  <a:lnTo>
                    <a:pt x="4360" y="1778"/>
                  </a:lnTo>
                  <a:lnTo>
                    <a:pt x="4360" y="1998"/>
                  </a:lnTo>
                  <a:lnTo>
                    <a:pt x="4408" y="2217"/>
                  </a:lnTo>
                  <a:lnTo>
                    <a:pt x="4408" y="2217"/>
                  </a:lnTo>
                  <a:lnTo>
                    <a:pt x="4067" y="2436"/>
                  </a:lnTo>
                  <a:lnTo>
                    <a:pt x="3678" y="2728"/>
                  </a:lnTo>
                  <a:lnTo>
                    <a:pt x="3264" y="3142"/>
                  </a:lnTo>
                  <a:lnTo>
                    <a:pt x="2825" y="3605"/>
                  </a:lnTo>
                  <a:lnTo>
                    <a:pt x="2411" y="4116"/>
                  </a:lnTo>
                  <a:lnTo>
                    <a:pt x="2022" y="4652"/>
                  </a:lnTo>
                  <a:lnTo>
                    <a:pt x="1851" y="4945"/>
                  </a:lnTo>
                  <a:lnTo>
                    <a:pt x="1705" y="5237"/>
                  </a:lnTo>
                  <a:lnTo>
                    <a:pt x="1559" y="5529"/>
                  </a:lnTo>
                  <a:lnTo>
                    <a:pt x="1461" y="5797"/>
                  </a:lnTo>
                  <a:lnTo>
                    <a:pt x="560" y="5797"/>
                  </a:lnTo>
                  <a:lnTo>
                    <a:pt x="560" y="5797"/>
                  </a:lnTo>
                  <a:lnTo>
                    <a:pt x="463" y="5821"/>
                  </a:lnTo>
                  <a:lnTo>
                    <a:pt x="341" y="5846"/>
                  </a:lnTo>
                  <a:lnTo>
                    <a:pt x="244" y="5894"/>
                  </a:lnTo>
                  <a:lnTo>
                    <a:pt x="171" y="5967"/>
                  </a:lnTo>
                  <a:lnTo>
                    <a:pt x="98" y="6040"/>
                  </a:lnTo>
                  <a:lnTo>
                    <a:pt x="49" y="6138"/>
                  </a:lnTo>
                  <a:lnTo>
                    <a:pt x="25" y="6260"/>
                  </a:lnTo>
                  <a:lnTo>
                    <a:pt x="0" y="6357"/>
                  </a:lnTo>
                  <a:lnTo>
                    <a:pt x="0" y="8598"/>
                  </a:lnTo>
                  <a:lnTo>
                    <a:pt x="0" y="8598"/>
                  </a:lnTo>
                  <a:lnTo>
                    <a:pt x="25" y="8720"/>
                  </a:lnTo>
                  <a:lnTo>
                    <a:pt x="49" y="8817"/>
                  </a:lnTo>
                  <a:lnTo>
                    <a:pt x="98" y="8914"/>
                  </a:lnTo>
                  <a:lnTo>
                    <a:pt x="171" y="8987"/>
                  </a:lnTo>
                  <a:lnTo>
                    <a:pt x="244" y="9060"/>
                  </a:lnTo>
                  <a:lnTo>
                    <a:pt x="341" y="9109"/>
                  </a:lnTo>
                  <a:lnTo>
                    <a:pt x="463" y="9158"/>
                  </a:lnTo>
                  <a:lnTo>
                    <a:pt x="560" y="9158"/>
                  </a:lnTo>
                  <a:lnTo>
                    <a:pt x="1510" y="9158"/>
                  </a:lnTo>
                  <a:lnTo>
                    <a:pt x="1510" y="9158"/>
                  </a:lnTo>
                  <a:lnTo>
                    <a:pt x="1583" y="9353"/>
                  </a:lnTo>
                  <a:lnTo>
                    <a:pt x="1681" y="9572"/>
                  </a:lnTo>
                  <a:lnTo>
                    <a:pt x="1924" y="9986"/>
                  </a:lnTo>
                  <a:lnTo>
                    <a:pt x="2216" y="10376"/>
                  </a:lnTo>
                  <a:lnTo>
                    <a:pt x="2582" y="10765"/>
                  </a:lnTo>
                  <a:lnTo>
                    <a:pt x="2972" y="11131"/>
                  </a:lnTo>
                  <a:lnTo>
                    <a:pt x="3410" y="11472"/>
                  </a:lnTo>
                  <a:lnTo>
                    <a:pt x="3897" y="11788"/>
                  </a:lnTo>
                  <a:lnTo>
                    <a:pt x="4408" y="12032"/>
                  </a:lnTo>
                  <a:lnTo>
                    <a:pt x="4408" y="14516"/>
                  </a:lnTo>
                  <a:lnTo>
                    <a:pt x="5090" y="14516"/>
                  </a:lnTo>
                  <a:lnTo>
                    <a:pt x="6308" y="12860"/>
                  </a:lnTo>
                  <a:lnTo>
                    <a:pt x="6308" y="12860"/>
                  </a:lnTo>
                  <a:lnTo>
                    <a:pt x="6917" y="13030"/>
                  </a:lnTo>
                  <a:lnTo>
                    <a:pt x="7550" y="13128"/>
                  </a:lnTo>
                  <a:lnTo>
                    <a:pt x="8208" y="13201"/>
                  </a:lnTo>
                  <a:lnTo>
                    <a:pt x="8865" y="13225"/>
                  </a:lnTo>
                  <a:lnTo>
                    <a:pt x="8865" y="13225"/>
                  </a:lnTo>
                  <a:lnTo>
                    <a:pt x="9523" y="13201"/>
                  </a:lnTo>
                  <a:lnTo>
                    <a:pt x="10181" y="13128"/>
                  </a:lnTo>
                  <a:lnTo>
                    <a:pt x="10814" y="13030"/>
                  </a:lnTo>
                  <a:lnTo>
                    <a:pt x="11423" y="12860"/>
                  </a:lnTo>
                  <a:lnTo>
                    <a:pt x="12592" y="14516"/>
                  </a:lnTo>
                  <a:lnTo>
                    <a:pt x="13347" y="14516"/>
                  </a:lnTo>
                  <a:lnTo>
                    <a:pt x="13347" y="12032"/>
                  </a:lnTo>
                  <a:lnTo>
                    <a:pt x="13347" y="12032"/>
                  </a:lnTo>
                  <a:lnTo>
                    <a:pt x="13688" y="11886"/>
                  </a:lnTo>
                  <a:lnTo>
                    <a:pt x="14004" y="11715"/>
                  </a:lnTo>
                  <a:lnTo>
                    <a:pt x="14297" y="11545"/>
                  </a:lnTo>
                  <a:lnTo>
                    <a:pt x="14589" y="11350"/>
                  </a:lnTo>
                  <a:lnTo>
                    <a:pt x="14857" y="11131"/>
                  </a:lnTo>
                  <a:lnTo>
                    <a:pt x="15100" y="10911"/>
                  </a:lnTo>
                  <a:lnTo>
                    <a:pt x="15344" y="10668"/>
                  </a:lnTo>
                  <a:lnTo>
                    <a:pt x="15563" y="10400"/>
                  </a:lnTo>
                  <a:lnTo>
                    <a:pt x="15733" y="10132"/>
                  </a:lnTo>
                  <a:lnTo>
                    <a:pt x="15904" y="9864"/>
                  </a:lnTo>
                  <a:lnTo>
                    <a:pt x="16074" y="9572"/>
                  </a:lnTo>
                  <a:lnTo>
                    <a:pt x="16196" y="9255"/>
                  </a:lnTo>
                  <a:lnTo>
                    <a:pt x="16318" y="8939"/>
                  </a:lnTo>
                  <a:lnTo>
                    <a:pt x="16391" y="8598"/>
                  </a:lnTo>
                  <a:lnTo>
                    <a:pt x="16464" y="8257"/>
                  </a:lnTo>
                  <a:lnTo>
                    <a:pt x="16513" y="7916"/>
                  </a:lnTo>
                  <a:lnTo>
                    <a:pt x="16513" y="7916"/>
                  </a:lnTo>
                  <a:lnTo>
                    <a:pt x="16513" y="75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0"/>
            <p:cNvSpPr/>
            <p:nvPr/>
          </p:nvSpPr>
          <p:spPr>
            <a:xfrm>
              <a:off x="645650" y="3820725"/>
              <a:ext cx="34125" cy="34125"/>
            </a:xfrm>
            <a:custGeom>
              <a:avLst/>
              <a:gdLst/>
              <a:ahLst/>
              <a:cxnLst/>
              <a:rect l="l" t="t" r="r" b="b"/>
              <a:pathLst>
                <a:path w="1365" h="1365" fill="none" extrusionOk="0">
                  <a:moveTo>
                    <a:pt x="683" y="1364"/>
                  </a:moveTo>
                  <a:lnTo>
                    <a:pt x="683" y="1364"/>
                  </a:lnTo>
                  <a:lnTo>
                    <a:pt x="537" y="1340"/>
                  </a:lnTo>
                  <a:lnTo>
                    <a:pt x="415" y="1316"/>
                  </a:lnTo>
                  <a:lnTo>
                    <a:pt x="293" y="1243"/>
                  </a:lnTo>
                  <a:lnTo>
                    <a:pt x="196" y="1170"/>
                  </a:lnTo>
                  <a:lnTo>
                    <a:pt x="123" y="1072"/>
                  </a:lnTo>
                  <a:lnTo>
                    <a:pt x="50" y="950"/>
                  </a:lnTo>
                  <a:lnTo>
                    <a:pt x="25" y="829"/>
                  </a:lnTo>
                  <a:lnTo>
                    <a:pt x="1" y="682"/>
                  </a:lnTo>
                  <a:lnTo>
                    <a:pt x="1" y="682"/>
                  </a:lnTo>
                  <a:lnTo>
                    <a:pt x="25" y="536"/>
                  </a:lnTo>
                  <a:lnTo>
                    <a:pt x="50" y="415"/>
                  </a:lnTo>
                  <a:lnTo>
                    <a:pt x="123" y="317"/>
                  </a:lnTo>
                  <a:lnTo>
                    <a:pt x="196" y="195"/>
                  </a:lnTo>
                  <a:lnTo>
                    <a:pt x="293" y="122"/>
                  </a:lnTo>
                  <a:lnTo>
                    <a:pt x="415" y="74"/>
                  </a:lnTo>
                  <a:lnTo>
                    <a:pt x="537" y="25"/>
                  </a:lnTo>
                  <a:lnTo>
                    <a:pt x="683" y="1"/>
                  </a:lnTo>
                  <a:lnTo>
                    <a:pt x="683" y="1"/>
                  </a:lnTo>
                  <a:lnTo>
                    <a:pt x="805" y="25"/>
                  </a:lnTo>
                  <a:lnTo>
                    <a:pt x="951" y="74"/>
                  </a:lnTo>
                  <a:lnTo>
                    <a:pt x="1048" y="122"/>
                  </a:lnTo>
                  <a:lnTo>
                    <a:pt x="1170" y="195"/>
                  </a:lnTo>
                  <a:lnTo>
                    <a:pt x="1243" y="317"/>
                  </a:lnTo>
                  <a:lnTo>
                    <a:pt x="1292" y="415"/>
                  </a:lnTo>
                  <a:lnTo>
                    <a:pt x="1340" y="536"/>
                  </a:lnTo>
                  <a:lnTo>
                    <a:pt x="1365" y="682"/>
                  </a:lnTo>
                  <a:lnTo>
                    <a:pt x="1365" y="682"/>
                  </a:lnTo>
                  <a:lnTo>
                    <a:pt x="1340" y="829"/>
                  </a:lnTo>
                  <a:lnTo>
                    <a:pt x="1292" y="950"/>
                  </a:lnTo>
                  <a:lnTo>
                    <a:pt x="1243" y="1072"/>
                  </a:lnTo>
                  <a:lnTo>
                    <a:pt x="1170" y="1170"/>
                  </a:lnTo>
                  <a:lnTo>
                    <a:pt x="1048" y="1243"/>
                  </a:lnTo>
                  <a:lnTo>
                    <a:pt x="951" y="1316"/>
                  </a:lnTo>
                  <a:lnTo>
                    <a:pt x="805" y="1340"/>
                  </a:lnTo>
                  <a:lnTo>
                    <a:pt x="683" y="1364"/>
                  </a:lnTo>
                  <a:lnTo>
                    <a:pt x="683" y="136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0"/>
            <p:cNvSpPr/>
            <p:nvPr/>
          </p:nvSpPr>
          <p:spPr>
            <a:xfrm>
              <a:off x="747950" y="3753750"/>
              <a:ext cx="85275" cy="12200"/>
            </a:xfrm>
            <a:custGeom>
              <a:avLst/>
              <a:gdLst/>
              <a:ahLst/>
              <a:cxnLst/>
              <a:rect l="l" t="t" r="r" b="b"/>
              <a:pathLst>
                <a:path w="3411" h="488" fill="none" extrusionOk="0">
                  <a:moveTo>
                    <a:pt x="3410" y="488"/>
                  </a:moveTo>
                  <a:lnTo>
                    <a:pt x="3410" y="488"/>
                  </a:lnTo>
                  <a:lnTo>
                    <a:pt x="3215" y="366"/>
                  </a:lnTo>
                  <a:lnTo>
                    <a:pt x="3021" y="268"/>
                  </a:lnTo>
                  <a:lnTo>
                    <a:pt x="2826" y="195"/>
                  </a:lnTo>
                  <a:lnTo>
                    <a:pt x="2607" y="122"/>
                  </a:lnTo>
                  <a:lnTo>
                    <a:pt x="2387" y="74"/>
                  </a:lnTo>
                  <a:lnTo>
                    <a:pt x="2168" y="25"/>
                  </a:lnTo>
                  <a:lnTo>
                    <a:pt x="1925" y="0"/>
                  </a:lnTo>
                  <a:lnTo>
                    <a:pt x="1705" y="0"/>
                  </a:lnTo>
                  <a:lnTo>
                    <a:pt x="1462" y="0"/>
                  </a:lnTo>
                  <a:lnTo>
                    <a:pt x="1243" y="25"/>
                  </a:lnTo>
                  <a:lnTo>
                    <a:pt x="1023" y="74"/>
                  </a:lnTo>
                  <a:lnTo>
                    <a:pt x="804" y="122"/>
                  </a:lnTo>
                  <a:lnTo>
                    <a:pt x="585" y="195"/>
                  </a:lnTo>
                  <a:lnTo>
                    <a:pt x="366" y="268"/>
                  </a:lnTo>
                  <a:lnTo>
                    <a:pt x="171" y="366"/>
                  </a:lnTo>
                  <a:lnTo>
                    <a:pt x="1"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8" name="Google Shape;1208;p40"/>
          <p:cNvSpPr/>
          <p:nvPr/>
        </p:nvSpPr>
        <p:spPr>
          <a:xfrm>
            <a:off x="4907686" y="2619652"/>
            <a:ext cx="270221" cy="388962"/>
          </a:xfrm>
          <a:custGeom>
            <a:avLst/>
            <a:gdLst/>
            <a:ahLst/>
            <a:cxnLst/>
            <a:rect l="l" t="t" r="r" b="b"/>
            <a:pathLst>
              <a:path w="12860" h="18511" fill="none" extrusionOk="0">
                <a:moveTo>
                  <a:pt x="12373" y="7526"/>
                </a:moveTo>
                <a:lnTo>
                  <a:pt x="11618" y="7526"/>
                </a:lnTo>
                <a:lnTo>
                  <a:pt x="11618" y="5188"/>
                </a:lnTo>
                <a:lnTo>
                  <a:pt x="11618" y="5188"/>
                </a:lnTo>
                <a:lnTo>
                  <a:pt x="11593" y="4677"/>
                </a:lnTo>
                <a:lnTo>
                  <a:pt x="11520" y="4141"/>
                </a:lnTo>
                <a:lnTo>
                  <a:pt x="11398" y="3654"/>
                </a:lnTo>
                <a:lnTo>
                  <a:pt x="11204" y="3167"/>
                </a:lnTo>
                <a:lnTo>
                  <a:pt x="10984" y="2728"/>
                </a:lnTo>
                <a:lnTo>
                  <a:pt x="10741" y="2290"/>
                </a:lnTo>
                <a:lnTo>
                  <a:pt x="10424" y="1900"/>
                </a:lnTo>
                <a:lnTo>
                  <a:pt x="10108" y="1535"/>
                </a:lnTo>
                <a:lnTo>
                  <a:pt x="9718" y="1194"/>
                </a:lnTo>
                <a:lnTo>
                  <a:pt x="9328" y="902"/>
                </a:lnTo>
                <a:lnTo>
                  <a:pt x="8914" y="634"/>
                </a:lnTo>
                <a:lnTo>
                  <a:pt x="8452" y="415"/>
                </a:lnTo>
                <a:lnTo>
                  <a:pt x="7964" y="244"/>
                </a:lnTo>
                <a:lnTo>
                  <a:pt x="7477" y="122"/>
                </a:lnTo>
                <a:lnTo>
                  <a:pt x="6966" y="25"/>
                </a:lnTo>
                <a:lnTo>
                  <a:pt x="6430" y="0"/>
                </a:lnTo>
                <a:lnTo>
                  <a:pt x="6430" y="0"/>
                </a:lnTo>
                <a:lnTo>
                  <a:pt x="5894" y="25"/>
                </a:lnTo>
                <a:lnTo>
                  <a:pt x="5383" y="122"/>
                </a:lnTo>
                <a:lnTo>
                  <a:pt x="4896" y="244"/>
                </a:lnTo>
                <a:lnTo>
                  <a:pt x="4409" y="415"/>
                </a:lnTo>
                <a:lnTo>
                  <a:pt x="3970" y="634"/>
                </a:lnTo>
                <a:lnTo>
                  <a:pt x="3532" y="902"/>
                </a:lnTo>
                <a:lnTo>
                  <a:pt x="3142" y="1194"/>
                </a:lnTo>
                <a:lnTo>
                  <a:pt x="2752" y="1535"/>
                </a:lnTo>
                <a:lnTo>
                  <a:pt x="2436" y="1900"/>
                </a:lnTo>
                <a:lnTo>
                  <a:pt x="2119" y="2290"/>
                </a:lnTo>
                <a:lnTo>
                  <a:pt x="1876" y="2728"/>
                </a:lnTo>
                <a:lnTo>
                  <a:pt x="1656" y="3167"/>
                </a:lnTo>
                <a:lnTo>
                  <a:pt x="1462" y="3654"/>
                </a:lnTo>
                <a:lnTo>
                  <a:pt x="1340" y="4141"/>
                </a:lnTo>
                <a:lnTo>
                  <a:pt x="1267" y="4677"/>
                </a:lnTo>
                <a:lnTo>
                  <a:pt x="1242" y="5188"/>
                </a:lnTo>
                <a:lnTo>
                  <a:pt x="1242" y="7526"/>
                </a:lnTo>
                <a:lnTo>
                  <a:pt x="487" y="7526"/>
                </a:lnTo>
                <a:lnTo>
                  <a:pt x="487" y="7526"/>
                </a:lnTo>
                <a:lnTo>
                  <a:pt x="390" y="7526"/>
                </a:lnTo>
                <a:lnTo>
                  <a:pt x="293" y="7551"/>
                </a:lnTo>
                <a:lnTo>
                  <a:pt x="220" y="7599"/>
                </a:lnTo>
                <a:lnTo>
                  <a:pt x="146" y="7648"/>
                </a:lnTo>
                <a:lnTo>
                  <a:pt x="73" y="7721"/>
                </a:lnTo>
                <a:lnTo>
                  <a:pt x="49" y="7818"/>
                </a:lnTo>
                <a:lnTo>
                  <a:pt x="0" y="7891"/>
                </a:lnTo>
                <a:lnTo>
                  <a:pt x="0" y="8013"/>
                </a:lnTo>
                <a:lnTo>
                  <a:pt x="0" y="18023"/>
                </a:lnTo>
                <a:lnTo>
                  <a:pt x="0" y="18023"/>
                </a:lnTo>
                <a:lnTo>
                  <a:pt x="0" y="18121"/>
                </a:lnTo>
                <a:lnTo>
                  <a:pt x="49" y="18218"/>
                </a:lnTo>
                <a:lnTo>
                  <a:pt x="73" y="18291"/>
                </a:lnTo>
                <a:lnTo>
                  <a:pt x="146" y="18364"/>
                </a:lnTo>
                <a:lnTo>
                  <a:pt x="220" y="18413"/>
                </a:lnTo>
                <a:lnTo>
                  <a:pt x="293" y="18462"/>
                </a:lnTo>
                <a:lnTo>
                  <a:pt x="390" y="18486"/>
                </a:lnTo>
                <a:lnTo>
                  <a:pt x="487" y="18510"/>
                </a:lnTo>
                <a:lnTo>
                  <a:pt x="12373" y="18510"/>
                </a:lnTo>
                <a:lnTo>
                  <a:pt x="12373" y="18510"/>
                </a:lnTo>
                <a:lnTo>
                  <a:pt x="12470" y="18486"/>
                </a:lnTo>
                <a:lnTo>
                  <a:pt x="12568" y="18462"/>
                </a:lnTo>
                <a:lnTo>
                  <a:pt x="12641" y="18413"/>
                </a:lnTo>
                <a:lnTo>
                  <a:pt x="12714" y="18364"/>
                </a:lnTo>
                <a:lnTo>
                  <a:pt x="12787" y="18291"/>
                </a:lnTo>
                <a:lnTo>
                  <a:pt x="12811" y="18218"/>
                </a:lnTo>
                <a:lnTo>
                  <a:pt x="12860" y="18121"/>
                </a:lnTo>
                <a:lnTo>
                  <a:pt x="12860" y="18023"/>
                </a:lnTo>
                <a:lnTo>
                  <a:pt x="12860" y="8013"/>
                </a:lnTo>
                <a:lnTo>
                  <a:pt x="12860" y="8013"/>
                </a:lnTo>
                <a:lnTo>
                  <a:pt x="12860" y="7891"/>
                </a:lnTo>
                <a:lnTo>
                  <a:pt x="12811" y="7818"/>
                </a:lnTo>
                <a:lnTo>
                  <a:pt x="12787" y="7721"/>
                </a:lnTo>
                <a:lnTo>
                  <a:pt x="12714" y="7648"/>
                </a:lnTo>
                <a:lnTo>
                  <a:pt x="12641" y="7599"/>
                </a:lnTo>
                <a:lnTo>
                  <a:pt x="12568" y="7551"/>
                </a:lnTo>
                <a:lnTo>
                  <a:pt x="12470" y="7526"/>
                </a:lnTo>
                <a:lnTo>
                  <a:pt x="12373" y="7526"/>
                </a:lnTo>
                <a:lnTo>
                  <a:pt x="12373" y="7526"/>
                </a:lnTo>
                <a:close/>
                <a:moveTo>
                  <a:pt x="2801" y="5188"/>
                </a:moveTo>
                <a:lnTo>
                  <a:pt x="2801" y="5188"/>
                </a:lnTo>
                <a:lnTo>
                  <a:pt x="2826" y="4823"/>
                </a:lnTo>
                <a:lnTo>
                  <a:pt x="2874" y="4457"/>
                </a:lnTo>
                <a:lnTo>
                  <a:pt x="2972" y="4116"/>
                </a:lnTo>
                <a:lnTo>
                  <a:pt x="3093" y="3775"/>
                </a:lnTo>
                <a:lnTo>
                  <a:pt x="3240" y="3459"/>
                </a:lnTo>
                <a:lnTo>
                  <a:pt x="3410" y="3167"/>
                </a:lnTo>
                <a:lnTo>
                  <a:pt x="3629" y="2874"/>
                </a:lnTo>
                <a:lnTo>
                  <a:pt x="3873" y="2631"/>
                </a:lnTo>
                <a:lnTo>
                  <a:pt x="4116" y="2387"/>
                </a:lnTo>
                <a:lnTo>
                  <a:pt x="4409" y="2192"/>
                </a:lnTo>
                <a:lnTo>
                  <a:pt x="4701" y="1998"/>
                </a:lnTo>
                <a:lnTo>
                  <a:pt x="5017" y="1851"/>
                </a:lnTo>
                <a:lnTo>
                  <a:pt x="5358" y="1730"/>
                </a:lnTo>
                <a:lnTo>
                  <a:pt x="5699" y="1632"/>
                </a:lnTo>
                <a:lnTo>
                  <a:pt x="6065" y="1584"/>
                </a:lnTo>
                <a:lnTo>
                  <a:pt x="6430" y="1559"/>
                </a:lnTo>
                <a:lnTo>
                  <a:pt x="6430" y="1559"/>
                </a:lnTo>
                <a:lnTo>
                  <a:pt x="6795" y="1584"/>
                </a:lnTo>
                <a:lnTo>
                  <a:pt x="7161" y="1632"/>
                </a:lnTo>
                <a:lnTo>
                  <a:pt x="7502" y="1730"/>
                </a:lnTo>
                <a:lnTo>
                  <a:pt x="7843" y="1851"/>
                </a:lnTo>
                <a:lnTo>
                  <a:pt x="8159" y="1998"/>
                </a:lnTo>
                <a:lnTo>
                  <a:pt x="8452" y="2192"/>
                </a:lnTo>
                <a:lnTo>
                  <a:pt x="8744" y="2387"/>
                </a:lnTo>
                <a:lnTo>
                  <a:pt x="8987" y="2631"/>
                </a:lnTo>
                <a:lnTo>
                  <a:pt x="9231" y="2874"/>
                </a:lnTo>
                <a:lnTo>
                  <a:pt x="9450" y="3167"/>
                </a:lnTo>
                <a:lnTo>
                  <a:pt x="9621" y="3459"/>
                </a:lnTo>
                <a:lnTo>
                  <a:pt x="9767" y="3775"/>
                </a:lnTo>
                <a:lnTo>
                  <a:pt x="9888" y="4116"/>
                </a:lnTo>
                <a:lnTo>
                  <a:pt x="9986" y="4457"/>
                </a:lnTo>
                <a:lnTo>
                  <a:pt x="10035" y="4823"/>
                </a:lnTo>
                <a:lnTo>
                  <a:pt x="10059" y="5188"/>
                </a:lnTo>
                <a:lnTo>
                  <a:pt x="10059" y="7526"/>
                </a:lnTo>
                <a:lnTo>
                  <a:pt x="2801" y="7526"/>
                </a:lnTo>
                <a:lnTo>
                  <a:pt x="2801" y="5188"/>
                </a:lnTo>
                <a:close/>
                <a:moveTo>
                  <a:pt x="7063" y="13225"/>
                </a:moveTo>
                <a:lnTo>
                  <a:pt x="7209" y="15052"/>
                </a:lnTo>
                <a:lnTo>
                  <a:pt x="5651" y="15052"/>
                </a:lnTo>
                <a:lnTo>
                  <a:pt x="5797" y="13225"/>
                </a:lnTo>
                <a:lnTo>
                  <a:pt x="5797" y="13225"/>
                </a:lnTo>
                <a:lnTo>
                  <a:pt x="5675" y="13152"/>
                </a:lnTo>
                <a:lnTo>
                  <a:pt x="5553" y="13030"/>
                </a:lnTo>
                <a:lnTo>
                  <a:pt x="5456" y="12933"/>
                </a:lnTo>
                <a:lnTo>
                  <a:pt x="5358" y="12787"/>
                </a:lnTo>
                <a:lnTo>
                  <a:pt x="5285" y="12665"/>
                </a:lnTo>
                <a:lnTo>
                  <a:pt x="5237" y="12495"/>
                </a:lnTo>
                <a:lnTo>
                  <a:pt x="5212" y="12348"/>
                </a:lnTo>
                <a:lnTo>
                  <a:pt x="5212" y="12178"/>
                </a:lnTo>
                <a:lnTo>
                  <a:pt x="5212" y="12178"/>
                </a:lnTo>
                <a:lnTo>
                  <a:pt x="5237" y="11934"/>
                </a:lnTo>
                <a:lnTo>
                  <a:pt x="5310" y="11715"/>
                </a:lnTo>
                <a:lnTo>
                  <a:pt x="5407" y="11496"/>
                </a:lnTo>
                <a:lnTo>
                  <a:pt x="5553" y="11326"/>
                </a:lnTo>
                <a:lnTo>
                  <a:pt x="5748" y="11179"/>
                </a:lnTo>
                <a:lnTo>
                  <a:pt x="5943" y="11058"/>
                </a:lnTo>
                <a:lnTo>
                  <a:pt x="6187" y="10985"/>
                </a:lnTo>
                <a:lnTo>
                  <a:pt x="6430" y="10960"/>
                </a:lnTo>
                <a:lnTo>
                  <a:pt x="6430" y="10960"/>
                </a:lnTo>
                <a:lnTo>
                  <a:pt x="6674" y="10985"/>
                </a:lnTo>
                <a:lnTo>
                  <a:pt x="6917" y="11058"/>
                </a:lnTo>
                <a:lnTo>
                  <a:pt x="7112" y="11179"/>
                </a:lnTo>
                <a:lnTo>
                  <a:pt x="7307" y="11326"/>
                </a:lnTo>
                <a:lnTo>
                  <a:pt x="7453" y="11496"/>
                </a:lnTo>
                <a:lnTo>
                  <a:pt x="7550" y="11715"/>
                </a:lnTo>
                <a:lnTo>
                  <a:pt x="7623" y="11934"/>
                </a:lnTo>
                <a:lnTo>
                  <a:pt x="7648" y="12178"/>
                </a:lnTo>
                <a:lnTo>
                  <a:pt x="7648" y="12178"/>
                </a:lnTo>
                <a:lnTo>
                  <a:pt x="7648" y="12348"/>
                </a:lnTo>
                <a:lnTo>
                  <a:pt x="7623" y="12495"/>
                </a:lnTo>
                <a:lnTo>
                  <a:pt x="7575" y="12665"/>
                </a:lnTo>
                <a:lnTo>
                  <a:pt x="7502" y="12787"/>
                </a:lnTo>
                <a:lnTo>
                  <a:pt x="7404" y="12933"/>
                </a:lnTo>
                <a:lnTo>
                  <a:pt x="7307" y="13030"/>
                </a:lnTo>
                <a:lnTo>
                  <a:pt x="7185" y="13152"/>
                </a:lnTo>
                <a:lnTo>
                  <a:pt x="7063" y="13225"/>
                </a:lnTo>
                <a:lnTo>
                  <a:pt x="7063" y="1322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9" name="Google Shape;1209;p40"/>
          <p:cNvGrpSpPr/>
          <p:nvPr/>
        </p:nvGrpSpPr>
        <p:grpSpPr>
          <a:xfrm>
            <a:off x="898896" y="3252097"/>
            <a:ext cx="377700" cy="253852"/>
            <a:chOff x="1244800" y="3717225"/>
            <a:chExt cx="449375" cy="302025"/>
          </a:xfrm>
        </p:grpSpPr>
        <p:sp>
          <p:nvSpPr>
            <p:cNvPr id="1210" name="Google Shape;1210;p40"/>
            <p:cNvSpPr/>
            <p:nvPr/>
          </p:nvSpPr>
          <p:spPr>
            <a:xfrm>
              <a:off x="1244800" y="3717225"/>
              <a:ext cx="449375" cy="302025"/>
            </a:xfrm>
            <a:custGeom>
              <a:avLst/>
              <a:gdLst/>
              <a:ahLst/>
              <a:cxnLst/>
              <a:rect l="l" t="t" r="r" b="b"/>
              <a:pathLst>
                <a:path w="17975" h="12081" fill="none" extrusionOk="0">
                  <a:moveTo>
                    <a:pt x="17000" y="0"/>
                  </a:moveTo>
                  <a:lnTo>
                    <a:pt x="974" y="0"/>
                  </a:lnTo>
                  <a:lnTo>
                    <a:pt x="974" y="0"/>
                  </a:lnTo>
                  <a:lnTo>
                    <a:pt x="780" y="25"/>
                  </a:lnTo>
                  <a:lnTo>
                    <a:pt x="585" y="73"/>
                  </a:lnTo>
                  <a:lnTo>
                    <a:pt x="414" y="171"/>
                  </a:lnTo>
                  <a:lnTo>
                    <a:pt x="292" y="292"/>
                  </a:lnTo>
                  <a:lnTo>
                    <a:pt x="171" y="439"/>
                  </a:lnTo>
                  <a:lnTo>
                    <a:pt x="73" y="609"/>
                  </a:lnTo>
                  <a:lnTo>
                    <a:pt x="25" y="780"/>
                  </a:lnTo>
                  <a:lnTo>
                    <a:pt x="0" y="974"/>
                  </a:lnTo>
                  <a:lnTo>
                    <a:pt x="0" y="11106"/>
                  </a:lnTo>
                  <a:lnTo>
                    <a:pt x="0" y="11106"/>
                  </a:lnTo>
                  <a:lnTo>
                    <a:pt x="25" y="11301"/>
                  </a:lnTo>
                  <a:lnTo>
                    <a:pt x="73" y="11471"/>
                  </a:lnTo>
                  <a:lnTo>
                    <a:pt x="171" y="11642"/>
                  </a:lnTo>
                  <a:lnTo>
                    <a:pt x="292" y="11788"/>
                  </a:lnTo>
                  <a:lnTo>
                    <a:pt x="414" y="11910"/>
                  </a:lnTo>
                  <a:lnTo>
                    <a:pt x="585" y="12007"/>
                  </a:lnTo>
                  <a:lnTo>
                    <a:pt x="780" y="12056"/>
                  </a:lnTo>
                  <a:lnTo>
                    <a:pt x="974" y="12080"/>
                  </a:lnTo>
                  <a:lnTo>
                    <a:pt x="17000" y="12080"/>
                  </a:lnTo>
                  <a:lnTo>
                    <a:pt x="17000" y="12080"/>
                  </a:lnTo>
                  <a:lnTo>
                    <a:pt x="17195" y="12056"/>
                  </a:lnTo>
                  <a:lnTo>
                    <a:pt x="17390" y="12007"/>
                  </a:lnTo>
                  <a:lnTo>
                    <a:pt x="17560" y="11910"/>
                  </a:lnTo>
                  <a:lnTo>
                    <a:pt x="17682" y="11788"/>
                  </a:lnTo>
                  <a:lnTo>
                    <a:pt x="17804" y="11642"/>
                  </a:lnTo>
                  <a:lnTo>
                    <a:pt x="17901" y="11471"/>
                  </a:lnTo>
                  <a:lnTo>
                    <a:pt x="17950" y="11301"/>
                  </a:lnTo>
                  <a:lnTo>
                    <a:pt x="17974" y="11106"/>
                  </a:lnTo>
                  <a:lnTo>
                    <a:pt x="17974" y="974"/>
                  </a:lnTo>
                  <a:lnTo>
                    <a:pt x="17974" y="974"/>
                  </a:lnTo>
                  <a:lnTo>
                    <a:pt x="17950" y="780"/>
                  </a:lnTo>
                  <a:lnTo>
                    <a:pt x="17901" y="609"/>
                  </a:lnTo>
                  <a:lnTo>
                    <a:pt x="17804" y="439"/>
                  </a:lnTo>
                  <a:lnTo>
                    <a:pt x="17682" y="292"/>
                  </a:lnTo>
                  <a:lnTo>
                    <a:pt x="17560" y="171"/>
                  </a:lnTo>
                  <a:lnTo>
                    <a:pt x="17390" y="73"/>
                  </a:lnTo>
                  <a:lnTo>
                    <a:pt x="17195" y="25"/>
                  </a:lnTo>
                  <a:lnTo>
                    <a:pt x="17000" y="0"/>
                  </a:lnTo>
                  <a:lnTo>
                    <a:pt x="1700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0"/>
            <p:cNvSpPr/>
            <p:nvPr/>
          </p:nvSpPr>
          <p:spPr>
            <a:xfrm>
              <a:off x="1244800" y="3795150"/>
              <a:ext cx="449375" cy="25"/>
            </a:xfrm>
            <a:custGeom>
              <a:avLst/>
              <a:gdLst/>
              <a:ahLst/>
              <a:cxnLst/>
              <a:rect l="l" t="t" r="r" b="b"/>
              <a:pathLst>
                <a:path w="17975" h="1" fill="none" extrusionOk="0">
                  <a:moveTo>
                    <a:pt x="17974"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0"/>
            <p:cNvSpPr/>
            <p:nvPr/>
          </p:nvSpPr>
          <p:spPr>
            <a:xfrm>
              <a:off x="1244800" y="3853000"/>
              <a:ext cx="449375" cy="25"/>
            </a:xfrm>
            <a:custGeom>
              <a:avLst/>
              <a:gdLst/>
              <a:ahLst/>
              <a:cxnLst/>
              <a:rect l="l" t="t" r="r" b="b"/>
              <a:pathLst>
                <a:path w="17975" h="1" fill="none" extrusionOk="0">
                  <a:moveTo>
                    <a:pt x="0" y="0"/>
                  </a:moveTo>
                  <a:lnTo>
                    <a:pt x="17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0"/>
            <p:cNvSpPr/>
            <p:nvPr/>
          </p:nvSpPr>
          <p:spPr>
            <a:xfrm>
              <a:off x="1302625" y="3893800"/>
              <a:ext cx="161375" cy="25"/>
            </a:xfrm>
            <a:custGeom>
              <a:avLst/>
              <a:gdLst/>
              <a:ahLst/>
              <a:cxnLst/>
              <a:rect l="l" t="t" r="r" b="b"/>
              <a:pathLst>
                <a:path w="6455" h="1" fill="none" extrusionOk="0">
                  <a:moveTo>
                    <a:pt x="6455"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0"/>
            <p:cNvSpPr/>
            <p:nvPr/>
          </p:nvSpPr>
          <p:spPr>
            <a:xfrm>
              <a:off x="1302625" y="3933975"/>
              <a:ext cx="110250" cy="25"/>
            </a:xfrm>
            <a:custGeom>
              <a:avLst/>
              <a:gdLst/>
              <a:ahLst/>
              <a:cxnLst/>
              <a:rect l="l" t="t" r="r" b="b"/>
              <a:pathLst>
                <a:path w="4410" h="1" fill="none" extrusionOk="0">
                  <a:moveTo>
                    <a:pt x="4409"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0"/>
            <p:cNvSpPr/>
            <p:nvPr/>
          </p:nvSpPr>
          <p:spPr>
            <a:xfrm>
              <a:off x="1572975" y="3899875"/>
              <a:ext cx="62125" cy="40225"/>
            </a:xfrm>
            <a:custGeom>
              <a:avLst/>
              <a:gdLst/>
              <a:ahLst/>
              <a:cxnLst/>
              <a:rect l="l" t="t" r="r" b="b"/>
              <a:pathLst>
                <a:path w="2485" h="1609" fill="none" extrusionOk="0">
                  <a:moveTo>
                    <a:pt x="1998" y="1"/>
                  </a:moveTo>
                  <a:lnTo>
                    <a:pt x="488" y="1"/>
                  </a:lnTo>
                  <a:lnTo>
                    <a:pt x="488" y="1"/>
                  </a:lnTo>
                  <a:lnTo>
                    <a:pt x="390" y="1"/>
                  </a:lnTo>
                  <a:lnTo>
                    <a:pt x="293" y="25"/>
                  </a:lnTo>
                  <a:lnTo>
                    <a:pt x="220" y="74"/>
                  </a:lnTo>
                  <a:lnTo>
                    <a:pt x="147" y="147"/>
                  </a:lnTo>
                  <a:lnTo>
                    <a:pt x="98" y="220"/>
                  </a:lnTo>
                  <a:lnTo>
                    <a:pt x="49" y="293"/>
                  </a:lnTo>
                  <a:lnTo>
                    <a:pt x="25" y="390"/>
                  </a:lnTo>
                  <a:lnTo>
                    <a:pt x="0" y="488"/>
                  </a:lnTo>
                  <a:lnTo>
                    <a:pt x="0" y="1121"/>
                  </a:lnTo>
                  <a:lnTo>
                    <a:pt x="0" y="1121"/>
                  </a:lnTo>
                  <a:lnTo>
                    <a:pt x="25" y="1218"/>
                  </a:lnTo>
                  <a:lnTo>
                    <a:pt x="49" y="1316"/>
                  </a:lnTo>
                  <a:lnTo>
                    <a:pt x="98" y="1389"/>
                  </a:lnTo>
                  <a:lnTo>
                    <a:pt x="147" y="1462"/>
                  </a:lnTo>
                  <a:lnTo>
                    <a:pt x="220" y="1511"/>
                  </a:lnTo>
                  <a:lnTo>
                    <a:pt x="293" y="1559"/>
                  </a:lnTo>
                  <a:lnTo>
                    <a:pt x="390" y="1584"/>
                  </a:lnTo>
                  <a:lnTo>
                    <a:pt x="488" y="1608"/>
                  </a:lnTo>
                  <a:lnTo>
                    <a:pt x="1998" y="1608"/>
                  </a:lnTo>
                  <a:lnTo>
                    <a:pt x="1998" y="1608"/>
                  </a:lnTo>
                  <a:lnTo>
                    <a:pt x="2095" y="1584"/>
                  </a:lnTo>
                  <a:lnTo>
                    <a:pt x="2192" y="1559"/>
                  </a:lnTo>
                  <a:lnTo>
                    <a:pt x="2265" y="1511"/>
                  </a:lnTo>
                  <a:lnTo>
                    <a:pt x="2339" y="1462"/>
                  </a:lnTo>
                  <a:lnTo>
                    <a:pt x="2387" y="1389"/>
                  </a:lnTo>
                  <a:lnTo>
                    <a:pt x="2436" y="1316"/>
                  </a:lnTo>
                  <a:lnTo>
                    <a:pt x="2485" y="1218"/>
                  </a:lnTo>
                  <a:lnTo>
                    <a:pt x="2485" y="1121"/>
                  </a:lnTo>
                  <a:lnTo>
                    <a:pt x="2485" y="488"/>
                  </a:lnTo>
                  <a:lnTo>
                    <a:pt x="2485" y="488"/>
                  </a:lnTo>
                  <a:lnTo>
                    <a:pt x="2485" y="390"/>
                  </a:lnTo>
                  <a:lnTo>
                    <a:pt x="2436" y="293"/>
                  </a:lnTo>
                  <a:lnTo>
                    <a:pt x="2387" y="220"/>
                  </a:lnTo>
                  <a:lnTo>
                    <a:pt x="2339" y="147"/>
                  </a:lnTo>
                  <a:lnTo>
                    <a:pt x="2265" y="74"/>
                  </a:lnTo>
                  <a:lnTo>
                    <a:pt x="2192" y="25"/>
                  </a:lnTo>
                  <a:lnTo>
                    <a:pt x="2095" y="1"/>
                  </a:lnTo>
                  <a:lnTo>
                    <a:pt x="1998" y="1"/>
                  </a:lnTo>
                  <a:lnTo>
                    <a:pt x="1998"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40"/>
          <p:cNvGrpSpPr/>
          <p:nvPr/>
        </p:nvGrpSpPr>
        <p:grpSpPr>
          <a:xfrm>
            <a:off x="1468986" y="3232639"/>
            <a:ext cx="367467" cy="287115"/>
            <a:chOff x="1923075" y="3694075"/>
            <a:chExt cx="437200" cy="341600"/>
          </a:xfrm>
        </p:grpSpPr>
        <p:sp>
          <p:nvSpPr>
            <p:cNvPr id="1217" name="Google Shape;1217;p40"/>
            <p:cNvSpPr/>
            <p:nvPr/>
          </p:nvSpPr>
          <p:spPr>
            <a:xfrm>
              <a:off x="22476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3"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3"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0"/>
            <p:cNvSpPr/>
            <p:nvPr/>
          </p:nvSpPr>
          <p:spPr>
            <a:xfrm>
              <a:off x="2035100" y="3983300"/>
              <a:ext cx="52400" cy="52375"/>
            </a:xfrm>
            <a:custGeom>
              <a:avLst/>
              <a:gdLst/>
              <a:ahLst/>
              <a:cxnLst/>
              <a:rect l="l" t="t" r="r" b="b"/>
              <a:pathLst>
                <a:path w="2096" h="2095" fill="none" extrusionOk="0">
                  <a:moveTo>
                    <a:pt x="1" y="1048"/>
                  </a:moveTo>
                  <a:lnTo>
                    <a:pt x="1" y="1048"/>
                  </a:lnTo>
                  <a:lnTo>
                    <a:pt x="25" y="828"/>
                  </a:lnTo>
                  <a:lnTo>
                    <a:pt x="74" y="634"/>
                  </a:lnTo>
                  <a:lnTo>
                    <a:pt x="171" y="439"/>
                  </a:lnTo>
                  <a:lnTo>
                    <a:pt x="317" y="293"/>
                  </a:lnTo>
                  <a:lnTo>
                    <a:pt x="464" y="171"/>
                  </a:lnTo>
                  <a:lnTo>
                    <a:pt x="634" y="73"/>
                  </a:lnTo>
                  <a:lnTo>
                    <a:pt x="829" y="0"/>
                  </a:lnTo>
                  <a:lnTo>
                    <a:pt x="1048" y="0"/>
                  </a:lnTo>
                  <a:lnTo>
                    <a:pt x="1048" y="0"/>
                  </a:lnTo>
                  <a:lnTo>
                    <a:pt x="1267" y="0"/>
                  </a:lnTo>
                  <a:lnTo>
                    <a:pt x="1462" y="73"/>
                  </a:lnTo>
                  <a:lnTo>
                    <a:pt x="1633" y="171"/>
                  </a:lnTo>
                  <a:lnTo>
                    <a:pt x="1779" y="293"/>
                  </a:lnTo>
                  <a:lnTo>
                    <a:pt x="1925" y="439"/>
                  </a:lnTo>
                  <a:lnTo>
                    <a:pt x="2022" y="634"/>
                  </a:lnTo>
                  <a:lnTo>
                    <a:pt x="2071" y="828"/>
                  </a:lnTo>
                  <a:lnTo>
                    <a:pt x="2095" y="1048"/>
                  </a:lnTo>
                  <a:lnTo>
                    <a:pt x="2095" y="1048"/>
                  </a:lnTo>
                  <a:lnTo>
                    <a:pt x="2071" y="1242"/>
                  </a:lnTo>
                  <a:lnTo>
                    <a:pt x="2022" y="1437"/>
                  </a:lnTo>
                  <a:lnTo>
                    <a:pt x="1925" y="1632"/>
                  </a:lnTo>
                  <a:lnTo>
                    <a:pt x="1779" y="1778"/>
                  </a:lnTo>
                  <a:lnTo>
                    <a:pt x="1633" y="1900"/>
                  </a:lnTo>
                  <a:lnTo>
                    <a:pt x="1462" y="1997"/>
                  </a:lnTo>
                  <a:lnTo>
                    <a:pt x="1267" y="2070"/>
                  </a:lnTo>
                  <a:lnTo>
                    <a:pt x="1048" y="2095"/>
                  </a:lnTo>
                  <a:lnTo>
                    <a:pt x="1048" y="2095"/>
                  </a:lnTo>
                  <a:lnTo>
                    <a:pt x="829" y="2070"/>
                  </a:lnTo>
                  <a:lnTo>
                    <a:pt x="634" y="1997"/>
                  </a:lnTo>
                  <a:lnTo>
                    <a:pt x="464" y="1900"/>
                  </a:lnTo>
                  <a:lnTo>
                    <a:pt x="317" y="1778"/>
                  </a:lnTo>
                  <a:lnTo>
                    <a:pt x="171" y="1632"/>
                  </a:lnTo>
                  <a:lnTo>
                    <a:pt x="74" y="1437"/>
                  </a:lnTo>
                  <a:lnTo>
                    <a:pt x="25" y="1242"/>
                  </a:lnTo>
                  <a:lnTo>
                    <a:pt x="1" y="1048"/>
                  </a:lnTo>
                  <a:lnTo>
                    <a:pt x="1" y="104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0"/>
            <p:cNvSpPr/>
            <p:nvPr/>
          </p:nvSpPr>
          <p:spPr>
            <a:xfrm>
              <a:off x="1923075" y="3694075"/>
              <a:ext cx="437200" cy="280100"/>
            </a:xfrm>
            <a:custGeom>
              <a:avLst/>
              <a:gdLst/>
              <a:ahLst/>
              <a:cxnLst/>
              <a:rect l="l" t="t" r="r" b="b"/>
              <a:pathLst>
                <a:path w="17488" h="11204" fill="none" extrusionOk="0">
                  <a:moveTo>
                    <a:pt x="14516" y="10912"/>
                  </a:moveTo>
                  <a:lnTo>
                    <a:pt x="5675" y="10912"/>
                  </a:lnTo>
                  <a:lnTo>
                    <a:pt x="6089" y="9889"/>
                  </a:lnTo>
                  <a:lnTo>
                    <a:pt x="6089" y="9889"/>
                  </a:lnTo>
                  <a:lnTo>
                    <a:pt x="6235" y="9913"/>
                  </a:lnTo>
                  <a:lnTo>
                    <a:pt x="6406" y="9913"/>
                  </a:lnTo>
                  <a:lnTo>
                    <a:pt x="13810" y="9231"/>
                  </a:lnTo>
                  <a:lnTo>
                    <a:pt x="13810" y="9231"/>
                  </a:lnTo>
                  <a:lnTo>
                    <a:pt x="13980" y="9207"/>
                  </a:lnTo>
                  <a:lnTo>
                    <a:pt x="14151" y="9134"/>
                  </a:lnTo>
                  <a:lnTo>
                    <a:pt x="14297" y="9061"/>
                  </a:lnTo>
                  <a:lnTo>
                    <a:pt x="14467" y="8963"/>
                  </a:lnTo>
                  <a:lnTo>
                    <a:pt x="14614" y="8866"/>
                  </a:lnTo>
                  <a:lnTo>
                    <a:pt x="14735" y="8744"/>
                  </a:lnTo>
                  <a:lnTo>
                    <a:pt x="14833" y="8598"/>
                  </a:lnTo>
                  <a:lnTo>
                    <a:pt x="14930" y="8452"/>
                  </a:lnTo>
                  <a:lnTo>
                    <a:pt x="17414" y="3142"/>
                  </a:lnTo>
                  <a:lnTo>
                    <a:pt x="17414" y="3142"/>
                  </a:lnTo>
                  <a:lnTo>
                    <a:pt x="17463" y="2996"/>
                  </a:lnTo>
                  <a:lnTo>
                    <a:pt x="17487" y="2875"/>
                  </a:lnTo>
                  <a:lnTo>
                    <a:pt x="17463" y="2753"/>
                  </a:lnTo>
                  <a:lnTo>
                    <a:pt x="17439" y="2631"/>
                  </a:lnTo>
                  <a:lnTo>
                    <a:pt x="17366" y="2558"/>
                  </a:lnTo>
                  <a:lnTo>
                    <a:pt x="17244" y="2485"/>
                  </a:lnTo>
                  <a:lnTo>
                    <a:pt x="17122" y="2436"/>
                  </a:lnTo>
                  <a:lnTo>
                    <a:pt x="16976" y="2412"/>
                  </a:lnTo>
                  <a:lnTo>
                    <a:pt x="4579" y="1998"/>
                  </a:lnTo>
                  <a:lnTo>
                    <a:pt x="4214" y="366"/>
                  </a:lnTo>
                  <a:lnTo>
                    <a:pt x="4214" y="366"/>
                  </a:lnTo>
                  <a:lnTo>
                    <a:pt x="4141" y="220"/>
                  </a:lnTo>
                  <a:lnTo>
                    <a:pt x="4043" y="98"/>
                  </a:lnTo>
                  <a:lnTo>
                    <a:pt x="3897" y="25"/>
                  </a:lnTo>
                  <a:lnTo>
                    <a:pt x="3727" y="1"/>
                  </a:lnTo>
                  <a:lnTo>
                    <a:pt x="488" y="1"/>
                  </a:lnTo>
                  <a:lnTo>
                    <a:pt x="488" y="1"/>
                  </a:lnTo>
                  <a:lnTo>
                    <a:pt x="390" y="1"/>
                  </a:lnTo>
                  <a:lnTo>
                    <a:pt x="293" y="25"/>
                  </a:lnTo>
                  <a:lnTo>
                    <a:pt x="220" y="74"/>
                  </a:lnTo>
                  <a:lnTo>
                    <a:pt x="147" y="122"/>
                  </a:lnTo>
                  <a:lnTo>
                    <a:pt x="74" y="196"/>
                  </a:lnTo>
                  <a:lnTo>
                    <a:pt x="25" y="293"/>
                  </a:lnTo>
                  <a:lnTo>
                    <a:pt x="1" y="366"/>
                  </a:lnTo>
                  <a:lnTo>
                    <a:pt x="1" y="488"/>
                  </a:lnTo>
                  <a:lnTo>
                    <a:pt x="1" y="488"/>
                  </a:lnTo>
                  <a:lnTo>
                    <a:pt x="1" y="585"/>
                  </a:lnTo>
                  <a:lnTo>
                    <a:pt x="25" y="658"/>
                  </a:lnTo>
                  <a:lnTo>
                    <a:pt x="74" y="756"/>
                  </a:lnTo>
                  <a:lnTo>
                    <a:pt x="147" y="829"/>
                  </a:lnTo>
                  <a:lnTo>
                    <a:pt x="220" y="877"/>
                  </a:lnTo>
                  <a:lnTo>
                    <a:pt x="293" y="926"/>
                  </a:lnTo>
                  <a:lnTo>
                    <a:pt x="390" y="951"/>
                  </a:lnTo>
                  <a:lnTo>
                    <a:pt x="488" y="975"/>
                  </a:lnTo>
                  <a:lnTo>
                    <a:pt x="3337" y="975"/>
                  </a:lnTo>
                  <a:lnTo>
                    <a:pt x="5286" y="9256"/>
                  </a:lnTo>
                  <a:lnTo>
                    <a:pt x="4506" y="112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0"/>
            <p:cNvSpPr/>
            <p:nvPr/>
          </p:nvSpPr>
          <p:spPr>
            <a:xfrm>
              <a:off x="2261000" y="3781750"/>
              <a:ext cx="48725" cy="108400"/>
            </a:xfrm>
            <a:custGeom>
              <a:avLst/>
              <a:gdLst/>
              <a:ahLst/>
              <a:cxnLst/>
              <a:rect l="l" t="t" r="r" b="b"/>
              <a:pathLst>
                <a:path w="1949" h="4336" fill="none" extrusionOk="0">
                  <a:moveTo>
                    <a:pt x="1" y="4336"/>
                  </a:moveTo>
                  <a:lnTo>
                    <a:pt x="1949"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0"/>
            <p:cNvSpPr/>
            <p:nvPr/>
          </p:nvSpPr>
          <p:spPr>
            <a:xfrm>
              <a:off x="2225675" y="3780550"/>
              <a:ext cx="32300" cy="113875"/>
            </a:xfrm>
            <a:custGeom>
              <a:avLst/>
              <a:gdLst/>
              <a:ahLst/>
              <a:cxnLst/>
              <a:rect l="l" t="t" r="r" b="b"/>
              <a:pathLst>
                <a:path w="1292" h="4555" fill="none" extrusionOk="0">
                  <a:moveTo>
                    <a:pt x="1" y="4554"/>
                  </a:moveTo>
                  <a:lnTo>
                    <a:pt x="129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0"/>
            <p:cNvSpPr/>
            <p:nvPr/>
          </p:nvSpPr>
          <p:spPr>
            <a:xfrm>
              <a:off x="2190375" y="3779325"/>
              <a:ext cx="15850" cy="119350"/>
            </a:xfrm>
            <a:custGeom>
              <a:avLst/>
              <a:gdLst/>
              <a:ahLst/>
              <a:cxnLst/>
              <a:rect l="l" t="t" r="r" b="b"/>
              <a:pathLst>
                <a:path w="634" h="4774" fill="none" extrusionOk="0">
                  <a:moveTo>
                    <a:pt x="0" y="4774"/>
                  </a:moveTo>
                  <a:lnTo>
                    <a:pt x="6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0"/>
            <p:cNvSpPr/>
            <p:nvPr/>
          </p:nvSpPr>
          <p:spPr>
            <a:xfrm>
              <a:off x="2154450" y="3777500"/>
              <a:ext cx="1250" cy="126050"/>
            </a:xfrm>
            <a:custGeom>
              <a:avLst/>
              <a:gdLst/>
              <a:ahLst/>
              <a:cxnLst/>
              <a:rect l="l" t="t" r="r" b="b"/>
              <a:pathLst>
                <a:path w="50" h="5042" fill="none" extrusionOk="0">
                  <a:moveTo>
                    <a:pt x="49" y="5042"/>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0"/>
            <p:cNvSpPr/>
            <p:nvPr/>
          </p:nvSpPr>
          <p:spPr>
            <a:xfrm>
              <a:off x="2103300" y="3776275"/>
              <a:ext cx="17075" cy="131550"/>
            </a:xfrm>
            <a:custGeom>
              <a:avLst/>
              <a:gdLst/>
              <a:ahLst/>
              <a:cxnLst/>
              <a:rect l="l" t="t" r="r" b="b"/>
              <a:pathLst>
                <a:path w="683" h="5262" fill="none" extrusionOk="0">
                  <a:moveTo>
                    <a:pt x="683" y="526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0"/>
            <p:cNvSpPr/>
            <p:nvPr/>
          </p:nvSpPr>
          <p:spPr>
            <a:xfrm>
              <a:off x="2051550" y="3775050"/>
              <a:ext cx="34125" cy="137025"/>
            </a:xfrm>
            <a:custGeom>
              <a:avLst/>
              <a:gdLst/>
              <a:ahLst/>
              <a:cxnLst/>
              <a:rect l="l" t="t" r="r" b="b"/>
              <a:pathLst>
                <a:path w="1365" h="5481" fill="none" extrusionOk="0">
                  <a:moveTo>
                    <a:pt x="1364" y="548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6" name="Google Shape;1226;p40"/>
          <p:cNvGrpSpPr/>
          <p:nvPr/>
        </p:nvGrpSpPr>
        <p:grpSpPr>
          <a:xfrm>
            <a:off x="2037542" y="3228038"/>
            <a:ext cx="360301" cy="295814"/>
            <a:chOff x="2599525" y="3688600"/>
            <a:chExt cx="428675" cy="351950"/>
          </a:xfrm>
        </p:grpSpPr>
        <p:sp>
          <p:nvSpPr>
            <p:cNvPr id="1227" name="Google Shape;1227;p40"/>
            <p:cNvSpPr/>
            <p:nvPr/>
          </p:nvSpPr>
          <p:spPr>
            <a:xfrm>
              <a:off x="2599525" y="3688600"/>
              <a:ext cx="428675" cy="168675"/>
            </a:xfrm>
            <a:custGeom>
              <a:avLst/>
              <a:gdLst/>
              <a:ahLst/>
              <a:cxnLst/>
              <a:rect l="l" t="t" r="r" b="b"/>
              <a:pathLst>
                <a:path w="17147" h="6747" fill="none" extrusionOk="0">
                  <a:moveTo>
                    <a:pt x="16660" y="1876"/>
                  </a:moveTo>
                  <a:lnTo>
                    <a:pt x="11594" y="1876"/>
                  </a:lnTo>
                  <a:lnTo>
                    <a:pt x="11594" y="1462"/>
                  </a:lnTo>
                  <a:lnTo>
                    <a:pt x="11594" y="1462"/>
                  </a:lnTo>
                  <a:lnTo>
                    <a:pt x="11594" y="1316"/>
                  </a:lnTo>
                  <a:lnTo>
                    <a:pt x="11569" y="1170"/>
                  </a:lnTo>
                  <a:lnTo>
                    <a:pt x="11472" y="902"/>
                  </a:lnTo>
                  <a:lnTo>
                    <a:pt x="11350" y="658"/>
                  </a:lnTo>
                  <a:lnTo>
                    <a:pt x="11155" y="439"/>
                  </a:lnTo>
                  <a:lnTo>
                    <a:pt x="10961" y="268"/>
                  </a:lnTo>
                  <a:lnTo>
                    <a:pt x="10693" y="122"/>
                  </a:lnTo>
                  <a:lnTo>
                    <a:pt x="10425" y="49"/>
                  </a:lnTo>
                  <a:lnTo>
                    <a:pt x="10279" y="25"/>
                  </a:lnTo>
                  <a:lnTo>
                    <a:pt x="10133" y="1"/>
                  </a:lnTo>
                  <a:lnTo>
                    <a:pt x="7015" y="1"/>
                  </a:lnTo>
                  <a:lnTo>
                    <a:pt x="7015" y="1"/>
                  </a:lnTo>
                  <a:lnTo>
                    <a:pt x="6869" y="25"/>
                  </a:lnTo>
                  <a:lnTo>
                    <a:pt x="6723" y="49"/>
                  </a:lnTo>
                  <a:lnTo>
                    <a:pt x="6455" y="122"/>
                  </a:lnTo>
                  <a:lnTo>
                    <a:pt x="6187" y="268"/>
                  </a:lnTo>
                  <a:lnTo>
                    <a:pt x="5992" y="439"/>
                  </a:lnTo>
                  <a:lnTo>
                    <a:pt x="5797" y="658"/>
                  </a:lnTo>
                  <a:lnTo>
                    <a:pt x="5676" y="902"/>
                  </a:lnTo>
                  <a:lnTo>
                    <a:pt x="5578" y="1170"/>
                  </a:lnTo>
                  <a:lnTo>
                    <a:pt x="5554" y="1316"/>
                  </a:lnTo>
                  <a:lnTo>
                    <a:pt x="5554" y="1462"/>
                  </a:lnTo>
                  <a:lnTo>
                    <a:pt x="5554" y="1876"/>
                  </a:lnTo>
                  <a:lnTo>
                    <a:pt x="488" y="1876"/>
                  </a:lnTo>
                  <a:lnTo>
                    <a:pt x="488" y="1876"/>
                  </a:lnTo>
                  <a:lnTo>
                    <a:pt x="391" y="1876"/>
                  </a:lnTo>
                  <a:lnTo>
                    <a:pt x="293" y="1900"/>
                  </a:lnTo>
                  <a:lnTo>
                    <a:pt x="220" y="1949"/>
                  </a:lnTo>
                  <a:lnTo>
                    <a:pt x="147" y="2022"/>
                  </a:lnTo>
                  <a:lnTo>
                    <a:pt x="74" y="2071"/>
                  </a:lnTo>
                  <a:lnTo>
                    <a:pt x="50" y="2168"/>
                  </a:lnTo>
                  <a:lnTo>
                    <a:pt x="1" y="2266"/>
                  </a:lnTo>
                  <a:lnTo>
                    <a:pt x="1" y="2363"/>
                  </a:lnTo>
                  <a:lnTo>
                    <a:pt x="1" y="5773"/>
                  </a:lnTo>
                  <a:lnTo>
                    <a:pt x="1" y="5773"/>
                  </a:lnTo>
                  <a:lnTo>
                    <a:pt x="25" y="5967"/>
                  </a:lnTo>
                  <a:lnTo>
                    <a:pt x="74" y="6138"/>
                  </a:lnTo>
                  <a:lnTo>
                    <a:pt x="171" y="6308"/>
                  </a:lnTo>
                  <a:lnTo>
                    <a:pt x="293" y="6455"/>
                  </a:lnTo>
                  <a:lnTo>
                    <a:pt x="439" y="6576"/>
                  </a:lnTo>
                  <a:lnTo>
                    <a:pt x="585" y="6674"/>
                  </a:lnTo>
                  <a:lnTo>
                    <a:pt x="780" y="6722"/>
                  </a:lnTo>
                  <a:lnTo>
                    <a:pt x="975" y="6747"/>
                  </a:lnTo>
                  <a:lnTo>
                    <a:pt x="7721" y="6747"/>
                  </a:lnTo>
                  <a:lnTo>
                    <a:pt x="7721" y="6138"/>
                  </a:lnTo>
                  <a:lnTo>
                    <a:pt x="7721" y="6138"/>
                  </a:lnTo>
                  <a:lnTo>
                    <a:pt x="7746" y="6041"/>
                  </a:lnTo>
                  <a:lnTo>
                    <a:pt x="7770" y="5967"/>
                  </a:lnTo>
                  <a:lnTo>
                    <a:pt x="7819" y="5870"/>
                  </a:lnTo>
                  <a:lnTo>
                    <a:pt x="7868" y="5797"/>
                  </a:lnTo>
                  <a:lnTo>
                    <a:pt x="7941" y="5748"/>
                  </a:lnTo>
                  <a:lnTo>
                    <a:pt x="8038" y="5700"/>
                  </a:lnTo>
                  <a:lnTo>
                    <a:pt x="8111" y="5675"/>
                  </a:lnTo>
                  <a:lnTo>
                    <a:pt x="8209" y="5651"/>
                  </a:lnTo>
                  <a:lnTo>
                    <a:pt x="8939" y="5651"/>
                  </a:lnTo>
                  <a:lnTo>
                    <a:pt x="8939" y="5651"/>
                  </a:lnTo>
                  <a:lnTo>
                    <a:pt x="9037" y="5675"/>
                  </a:lnTo>
                  <a:lnTo>
                    <a:pt x="9110" y="5700"/>
                  </a:lnTo>
                  <a:lnTo>
                    <a:pt x="9207" y="5748"/>
                  </a:lnTo>
                  <a:lnTo>
                    <a:pt x="9280" y="5797"/>
                  </a:lnTo>
                  <a:lnTo>
                    <a:pt x="9329" y="5870"/>
                  </a:lnTo>
                  <a:lnTo>
                    <a:pt x="9378" y="5967"/>
                  </a:lnTo>
                  <a:lnTo>
                    <a:pt x="9402" y="6041"/>
                  </a:lnTo>
                  <a:lnTo>
                    <a:pt x="9426" y="6138"/>
                  </a:lnTo>
                  <a:lnTo>
                    <a:pt x="9426" y="6747"/>
                  </a:lnTo>
                  <a:lnTo>
                    <a:pt x="16173" y="6747"/>
                  </a:lnTo>
                  <a:lnTo>
                    <a:pt x="16173" y="6747"/>
                  </a:lnTo>
                  <a:lnTo>
                    <a:pt x="16367" y="6722"/>
                  </a:lnTo>
                  <a:lnTo>
                    <a:pt x="16562" y="6674"/>
                  </a:lnTo>
                  <a:lnTo>
                    <a:pt x="16708" y="6576"/>
                  </a:lnTo>
                  <a:lnTo>
                    <a:pt x="16855" y="6455"/>
                  </a:lnTo>
                  <a:lnTo>
                    <a:pt x="16976" y="6308"/>
                  </a:lnTo>
                  <a:lnTo>
                    <a:pt x="17074" y="6138"/>
                  </a:lnTo>
                  <a:lnTo>
                    <a:pt x="17122" y="5967"/>
                  </a:lnTo>
                  <a:lnTo>
                    <a:pt x="17147" y="5773"/>
                  </a:lnTo>
                  <a:lnTo>
                    <a:pt x="17147" y="2363"/>
                  </a:lnTo>
                  <a:lnTo>
                    <a:pt x="17147" y="2363"/>
                  </a:lnTo>
                  <a:lnTo>
                    <a:pt x="17147" y="2266"/>
                  </a:lnTo>
                  <a:lnTo>
                    <a:pt x="17098" y="2168"/>
                  </a:lnTo>
                  <a:lnTo>
                    <a:pt x="17074" y="2071"/>
                  </a:lnTo>
                  <a:lnTo>
                    <a:pt x="17001" y="2022"/>
                  </a:lnTo>
                  <a:lnTo>
                    <a:pt x="16928" y="1949"/>
                  </a:lnTo>
                  <a:lnTo>
                    <a:pt x="16855" y="1900"/>
                  </a:lnTo>
                  <a:lnTo>
                    <a:pt x="16757" y="1876"/>
                  </a:lnTo>
                  <a:lnTo>
                    <a:pt x="16660" y="1876"/>
                  </a:lnTo>
                  <a:lnTo>
                    <a:pt x="16660" y="1876"/>
                  </a:lnTo>
                  <a:close/>
                  <a:moveTo>
                    <a:pt x="10620" y="1876"/>
                  </a:moveTo>
                  <a:lnTo>
                    <a:pt x="6528" y="1876"/>
                  </a:lnTo>
                  <a:lnTo>
                    <a:pt x="6528" y="1462"/>
                  </a:lnTo>
                  <a:lnTo>
                    <a:pt x="6528" y="1462"/>
                  </a:lnTo>
                  <a:lnTo>
                    <a:pt x="6528" y="1364"/>
                  </a:lnTo>
                  <a:lnTo>
                    <a:pt x="6577" y="1291"/>
                  </a:lnTo>
                  <a:lnTo>
                    <a:pt x="6601" y="1194"/>
                  </a:lnTo>
                  <a:lnTo>
                    <a:pt x="6674" y="1121"/>
                  </a:lnTo>
                  <a:lnTo>
                    <a:pt x="6747" y="1072"/>
                  </a:lnTo>
                  <a:lnTo>
                    <a:pt x="6820" y="1023"/>
                  </a:lnTo>
                  <a:lnTo>
                    <a:pt x="6918" y="999"/>
                  </a:lnTo>
                  <a:lnTo>
                    <a:pt x="7015" y="975"/>
                  </a:lnTo>
                  <a:lnTo>
                    <a:pt x="10133" y="975"/>
                  </a:lnTo>
                  <a:lnTo>
                    <a:pt x="10133" y="975"/>
                  </a:lnTo>
                  <a:lnTo>
                    <a:pt x="10230" y="999"/>
                  </a:lnTo>
                  <a:lnTo>
                    <a:pt x="10327" y="1023"/>
                  </a:lnTo>
                  <a:lnTo>
                    <a:pt x="10400" y="1072"/>
                  </a:lnTo>
                  <a:lnTo>
                    <a:pt x="10474" y="1121"/>
                  </a:lnTo>
                  <a:lnTo>
                    <a:pt x="10547" y="1194"/>
                  </a:lnTo>
                  <a:lnTo>
                    <a:pt x="10571" y="1291"/>
                  </a:lnTo>
                  <a:lnTo>
                    <a:pt x="10620" y="1364"/>
                  </a:lnTo>
                  <a:lnTo>
                    <a:pt x="10620" y="1462"/>
                  </a:lnTo>
                  <a:lnTo>
                    <a:pt x="10620" y="18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0"/>
            <p:cNvSpPr/>
            <p:nvPr/>
          </p:nvSpPr>
          <p:spPr>
            <a:xfrm>
              <a:off x="2792550" y="3862125"/>
              <a:ext cx="42650" cy="23775"/>
            </a:xfrm>
            <a:custGeom>
              <a:avLst/>
              <a:gdLst/>
              <a:ahLst/>
              <a:cxnLst/>
              <a:rect l="l" t="t" r="r" b="b"/>
              <a:pathLst>
                <a:path w="1706" h="951" fill="none" extrusionOk="0">
                  <a:moveTo>
                    <a:pt x="1705" y="1"/>
                  </a:moveTo>
                  <a:lnTo>
                    <a:pt x="1705" y="463"/>
                  </a:lnTo>
                  <a:lnTo>
                    <a:pt x="1705" y="463"/>
                  </a:lnTo>
                  <a:lnTo>
                    <a:pt x="1681" y="561"/>
                  </a:lnTo>
                  <a:lnTo>
                    <a:pt x="1657" y="658"/>
                  </a:lnTo>
                  <a:lnTo>
                    <a:pt x="1608" y="756"/>
                  </a:lnTo>
                  <a:lnTo>
                    <a:pt x="1559" y="804"/>
                  </a:lnTo>
                  <a:lnTo>
                    <a:pt x="1486" y="877"/>
                  </a:lnTo>
                  <a:lnTo>
                    <a:pt x="1389" y="926"/>
                  </a:lnTo>
                  <a:lnTo>
                    <a:pt x="1316" y="951"/>
                  </a:lnTo>
                  <a:lnTo>
                    <a:pt x="1218" y="951"/>
                  </a:lnTo>
                  <a:lnTo>
                    <a:pt x="488" y="951"/>
                  </a:lnTo>
                  <a:lnTo>
                    <a:pt x="488" y="951"/>
                  </a:lnTo>
                  <a:lnTo>
                    <a:pt x="390" y="951"/>
                  </a:lnTo>
                  <a:lnTo>
                    <a:pt x="317" y="926"/>
                  </a:lnTo>
                  <a:lnTo>
                    <a:pt x="220" y="877"/>
                  </a:lnTo>
                  <a:lnTo>
                    <a:pt x="147" y="804"/>
                  </a:lnTo>
                  <a:lnTo>
                    <a:pt x="98" y="756"/>
                  </a:lnTo>
                  <a:lnTo>
                    <a:pt x="49" y="658"/>
                  </a:lnTo>
                  <a:lnTo>
                    <a:pt x="25" y="561"/>
                  </a:lnTo>
                  <a:lnTo>
                    <a:pt x="0" y="46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0"/>
            <p:cNvSpPr/>
            <p:nvPr/>
          </p:nvSpPr>
          <p:spPr>
            <a:xfrm>
              <a:off x="2599525" y="3852375"/>
              <a:ext cx="428675" cy="188175"/>
            </a:xfrm>
            <a:custGeom>
              <a:avLst/>
              <a:gdLst/>
              <a:ahLst/>
              <a:cxnLst/>
              <a:rect l="l" t="t" r="r" b="b"/>
              <a:pathLst>
                <a:path w="17147" h="7527" fill="none" extrusionOk="0">
                  <a:moveTo>
                    <a:pt x="1" y="1"/>
                  </a:moveTo>
                  <a:lnTo>
                    <a:pt x="1" y="7040"/>
                  </a:lnTo>
                  <a:lnTo>
                    <a:pt x="1" y="7040"/>
                  </a:lnTo>
                  <a:lnTo>
                    <a:pt x="1" y="7137"/>
                  </a:lnTo>
                  <a:lnTo>
                    <a:pt x="50" y="7210"/>
                  </a:lnTo>
                  <a:lnTo>
                    <a:pt x="74" y="7307"/>
                  </a:lnTo>
                  <a:lnTo>
                    <a:pt x="147" y="7381"/>
                  </a:lnTo>
                  <a:lnTo>
                    <a:pt x="220" y="7429"/>
                  </a:lnTo>
                  <a:lnTo>
                    <a:pt x="293" y="7478"/>
                  </a:lnTo>
                  <a:lnTo>
                    <a:pt x="391" y="7502"/>
                  </a:lnTo>
                  <a:lnTo>
                    <a:pt x="488" y="7527"/>
                  </a:lnTo>
                  <a:lnTo>
                    <a:pt x="16660" y="7527"/>
                  </a:lnTo>
                  <a:lnTo>
                    <a:pt x="16660" y="7527"/>
                  </a:lnTo>
                  <a:lnTo>
                    <a:pt x="16757" y="7502"/>
                  </a:lnTo>
                  <a:lnTo>
                    <a:pt x="16855" y="7478"/>
                  </a:lnTo>
                  <a:lnTo>
                    <a:pt x="16928" y="7429"/>
                  </a:lnTo>
                  <a:lnTo>
                    <a:pt x="17001" y="7381"/>
                  </a:lnTo>
                  <a:lnTo>
                    <a:pt x="17074" y="7307"/>
                  </a:lnTo>
                  <a:lnTo>
                    <a:pt x="17098" y="7210"/>
                  </a:lnTo>
                  <a:lnTo>
                    <a:pt x="17147" y="7137"/>
                  </a:lnTo>
                  <a:lnTo>
                    <a:pt x="17147" y="7040"/>
                  </a:lnTo>
                  <a:lnTo>
                    <a:pt x="17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0" name="Google Shape;1230;p40"/>
          <p:cNvGrpSpPr/>
          <p:nvPr/>
        </p:nvGrpSpPr>
        <p:grpSpPr>
          <a:xfrm>
            <a:off x="2619925" y="3207571"/>
            <a:ext cx="333700" cy="329077"/>
            <a:chOff x="3292425" y="3664250"/>
            <a:chExt cx="397025" cy="391525"/>
          </a:xfrm>
        </p:grpSpPr>
        <p:sp>
          <p:nvSpPr>
            <p:cNvPr id="1231" name="Google Shape;1231;p40"/>
            <p:cNvSpPr/>
            <p:nvPr/>
          </p:nvSpPr>
          <p:spPr>
            <a:xfrm>
              <a:off x="3292425" y="3680675"/>
              <a:ext cx="375100" cy="375100"/>
            </a:xfrm>
            <a:custGeom>
              <a:avLst/>
              <a:gdLst/>
              <a:ahLst/>
              <a:cxnLst/>
              <a:rect l="l" t="t" r="r" b="b"/>
              <a:pathLst>
                <a:path w="15004" h="15004" fill="none" extrusionOk="0">
                  <a:moveTo>
                    <a:pt x="7502" y="1"/>
                  </a:moveTo>
                  <a:lnTo>
                    <a:pt x="7502" y="1"/>
                  </a:lnTo>
                  <a:lnTo>
                    <a:pt x="7112" y="1"/>
                  </a:lnTo>
                  <a:lnTo>
                    <a:pt x="6747" y="50"/>
                  </a:lnTo>
                  <a:lnTo>
                    <a:pt x="6357" y="98"/>
                  </a:lnTo>
                  <a:lnTo>
                    <a:pt x="5992" y="147"/>
                  </a:lnTo>
                  <a:lnTo>
                    <a:pt x="5627" y="244"/>
                  </a:lnTo>
                  <a:lnTo>
                    <a:pt x="5261" y="342"/>
                  </a:lnTo>
                  <a:lnTo>
                    <a:pt x="4921" y="464"/>
                  </a:lnTo>
                  <a:lnTo>
                    <a:pt x="4580" y="585"/>
                  </a:lnTo>
                  <a:lnTo>
                    <a:pt x="4239" y="732"/>
                  </a:lnTo>
                  <a:lnTo>
                    <a:pt x="3922" y="902"/>
                  </a:lnTo>
                  <a:lnTo>
                    <a:pt x="3605" y="1097"/>
                  </a:lnTo>
                  <a:lnTo>
                    <a:pt x="3313" y="1292"/>
                  </a:lnTo>
                  <a:lnTo>
                    <a:pt x="3021" y="1487"/>
                  </a:lnTo>
                  <a:lnTo>
                    <a:pt x="2729" y="1706"/>
                  </a:lnTo>
                  <a:lnTo>
                    <a:pt x="2461" y="1949"/>
                  </a:lnTo>
                  <a:lnTo>
                    <a:pt x="2193" y="2193"/>
                  </a:lnTo>
                  <a:lnTo>
                    <a:pt x="1949" y="2461"/>
                  </a:lnTo>
                  <a:lnTo>
                    <a:pt x="1706" y="2729"/>
                  </a:lnTo>
                  <a:lnTo>
                    <a:pt x="1486" y="3021"/>
                  </a:lnTo>
                  <a:lnTo>
                    <a:pt x="1292" y="3313"/>
                  </a:lnTo>
                  <a:lnTo>
                    <a:pt x="1097" y="3605"/>
                  </a:lnTo>
                  <a:lnTo>
                    <a:pt x="902" y="3922"/>
                  </a:lnTo>
                  <a:lnTo>
                    <a:pt x="731" y="4239"/>
                  </a:lnTo>
                  <a:lnTo>
                    <a:pt x="585" y="4580"/>
                  </a:lnTo>
                  <a:lnTo>
                    <a:pt x="464" y="4921"/>
                  </a:lnTo>
                  <a:lnTo>
                    <a:pt x="342" y="5262"/>
                  </a:lnTo>
                  <a:lnTo>
                    <a:pt x="244" y="5627"/>
                  </a:lnTo>
                  <a:lnTo>
                    <a:pt x="147" y="5992"/>
                  </a:lnTo>
                  <a:lnTo>
                    <a:pt x="98" y="6358"/>
                  </a:lnTo>
                  <a:lnTo>
                    <a:pt x="50" y="6747"/>
                  </a:lnTo>
                  <a:lnTo>
                    <a:pt x="1" y="7113"/>
                  </a:lnTo>
                  <a:lnTo>
                    <a:pt x="1" y="7502"/>
                  </a:lnTo>
                  <a:lnTo>
                    <a:pt x="1" y="7502"/>
                  </a:lnTo>
                  <a:lnTo>
                    <a:pt x="1" y="7892"/>
                  </a:lnTo>
                  <a:lnTo>
                    <a:pt x="50" y="8257"/>
                  </a:lnTo>
                  <a:lnTo>
                    <a:pt x="98" y="8647"/>
                  </a:lnTo>
                  <a:lnTo>
                    <a:pt x="147" y="9012"/>
                  </a:lnTo>
                  <a:lnTo>
                    <a:pt x="244" y="9378"/>
                  </a:lnTo>
                  <a:lnTo>
                    <a:pt x="342" y="9743"/>
                  </a:lnTo>
                  <a:lnTo>
                    <a:pt x="464" y="10084"/>
                  </a:lnTo>
                  <a:lnTo>
                    <a:pt x="585" y="10425"/>
                  </a:lnTo>
                  <a:lnTo>
                    <a:pt x="731" y="10766"/>
                  </a:lnTo>
                  <a:lnTo>
                    <a:pt x="902" y="11082"/>
                  </a:lnTo>
                  <a:lnTo>
                    <a:pt x="1097" y="11399"/>
                  </a:lnTo>
                  <a:lnTo>
                    <a:pt x="1292" y="11691"/>
                  </a:lnTo>
                  <a:lnTo>
                    <a:pt x="1486" y="11984"/>
                  </a:lnTo>
                  <a:lnTo>
                    <a:pt x="1706" y="12276"/>
                  </a:lnTo>
                  <a:lnTo>
                    <a:pt x="1949" y="12544"/>
                  </a:lnTo>
                  <a:lnTo>
                    <a:pt x="2193" y="12812"/>
                  </a:lnTo>
                  <a:lnTo>
                    <a:pt x="2461" y="13055"/>
                  </a:lnTo>
                  <a:lnTo>
                    <a:pt x="2729" y="13299"/>
                  </a:lnTo>
                  <a:lnTo>
                    <a:pt x="3021" y="13518"/>
                  </a:lnTo>
                  <a:lnTo>
                    <a:pt x="3313" y="13713"/>
                  </a:lnTo>
                  <a:lnTo>
                    <a:pt x="3605" y="13908"/>
                  </a:lnTo>
                  <a:lnTo>
                    <a:pt x="3922" y="14102"/>
                  </a:lnTo>
                  <a:lnTo>
                    <a:pt x="4239" y="14273"/>
                  </a:lnTo>
                  <a:lnTo>
                    <a:pt x="4580" y="14419"/>
                  </a:lnTo>
                  <a:lnTo>
                    <a:pt x="4921" y="14541"/>
                  </a:lnTo>
                  <a:lnTo>
                    <a:pt x="5261" y="14663"/>
                  </a:lnTo>
                  <a:lnTo>
                    <a:pt x="5627" y="14760"/>
                  </a:lnTo>
                  <a:lnTo>
                    <a:pt x="5992" y="14857"/>
                  </a:lnTo>
                  <a:lnTo>
                    <a:pt x="6357" y="14906"/>
                  </a:lnTo>
                  <a:lnTo>
                    <a:pt x="6747" y="14955"/>
                  </a:lnTo>
                  <a:lnTo>
                    <a:pt x="7112" y="15004"/>
                  </a:lnTo>
                  <a:lnTo>
                    <a:pt x="7502" y="15004"/>
                  </a:lnTo>
                  <a:lnTo>
                    <a:pt x="7502" y="15004"/>
                  </a:lnTo>
                  <a:lnTo>
                    <a:pt x="7892" y="15004"/>
                  </a:lnTo>
                  <a:lnTo>
                    <a:pt x="8257" y="14955"/>
                  </a:lnTo>
                  <a:lnTo>
                    <a:pt x="8647" y="14906"/>
                  </a:lnTo>
                  <a:lnTo>
                    <a:pt x="9012" y="14857"/>
                  </a:lnTo>
                  <a:lnTo>
                    <a:pt x="9377" y="14760"/>
                  </a:lnTo>
                  <a:lnTo>
                    <a:pt x="9743" y="14663"/>
                  </a:lnTo>
                  <a:lnTo>
                    <a:pt x="10084" y="14541"/>
                  </a:lnTo>
                  <a:lnTo>
                    <a:pt x="10425" y="14419"/>
                  </a:lnTo>
                  <a:lnTo>
                    <a:pt x="10766" y="14273"/>
                  </a:lnTo>
                  <a:lnTo>
                    <a:pt x="11082" y="14102"/>
                  </a:lnTo>
                  <a:lnTo>
                    <a:pt x="11399" y="13908"/>
                  </a:lnTo>
                  <a:lnTo>
                    <a:pt x="11691" y="13713"/>
                  </a:lnTo>
                  <a:lnTo>
                    <a:pt x="11983" y="13518"/>
                  </a:lnTo>
                  <a:lnTo>
                    <a:pt x="12276" y="13299"/>
                  </a:lnTo>
                  <a:lnTo>
                    <a:pt x="12544" y="13055"/>
                  </a:lnTo>
                  <a:lnTo>
                    <a:pt x="12812" y="12812"/>
                  </a:lnTo>
                  <a:lnTo>
                    <a:pt x="13055" y="12544"/>
                  </a:lnTo>
                  <a:lnTo>
                    <a:pt x="13299" y="12276"/>
                  </a:lnTo>
                  <a:lnTo>
                    <a:pt x="13518" y="11984"/>
                  </a:lnTo>
                  <a:lnTo>
                    <a:pt x="13713" y="11691"/>
                  </a:lnTo>
                  <a:lnTo>
                    <a:pt x="13907" y="11399"/>
                  </a:lnTo>
                  <a:lnTo>
                    <a:pt x="14102" y="11082"/>
                  </a:lnTo>
                  <a:lnTo>
                    <a:pt x="14273" y="10766"/>
                  </a:lnTo>
                  <a:lnTo>
                    <a:pt x="14419" y="10425"/>
                  </a:lnTo>
                  <a:lnTo>
                    <a:pt x="14541" y="10084"/>
                  </a:lnTo>
                  <a:lnTo>
                    <a:pt x="14662" y="9743"/>
                  </a:lnTo>
                  <a:lnTo>
                    <a:pt x="14760" y="9378"/>
                  </a:lnTo>
                  <a:lnTo>
                    <a:pt x="14857" y="9012"/>
                  </a:lnTo>
                  <a:lnTo>
                    <a:pt x="14906" y="8647"/>
                  </a:lnTo>
                  <a:lnTo>
                    <a:pt x="14955" y="8257"/>
                  </a:lnTo>
                  <a:lnTo>
                    <a:pt x="15003" y="7892"/>
                  </a:lnTo>
                  <a:lnTo>
                    <a:pt x="15003" y="7502"/>
                  </a:lnTo>
                  <a:lnTo>
                    <a:pt x="7502" y="7502"/>
                  </a:lnTo>
                  <a:lnTo>
                    <a:pt x="7502"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0"/>
            <p:cNvSpPr/>
            <p:nvPr/>
          </p:nvSpPr>
          <p:spPr>
            <a:xfrm>
              <a:off x="3504325" y="3664250"/>
              <a:ext cx="131525" cy="153450"/>
            </a:xfrm>
            <a:custGeom>
              <a:avLst/>
              <a:gdLst/>
              <a:ahLst/>
              <a:cxnLst/>
              <a:rect l="l" t="t" r="r" b="b"/>
              <a:pathLst>
                <a:path w="5261" h="6138" fill="none" extrusionOk="0">
                  <a:moveTo>
                    <a:pt x="0" y="0"/>
                  </a:moveTo>
                  <a:lnTo>
                    <a:pt x="0" y="0"/>
                  </a:lnTo>
                  <a:lnTo>
                    <a:pt x="390" y="25"/>
                  </a:lnTo>
                  <a:lnTo>
                    <a:pt x="780" y="98"/>
                  </a:lnTo>
                  <a:lnTo>
                    <a:pt x="1169" y="171"/>
                  </a:lnTo>
                  <a:lnTo>
                    <a:pt x="1559" y="268"/>
                  </a:lnTo>
                  <a:lnTo>
                    <a:pt x="1924" y="414"/>
                  </a:lnTo>
                  <a:lnTo>
                    <a:pt x="2314" y="560"/>
                  </a:lnTo>
                  <a:lnTo>
                    <a:pt x="2655" y="731"/>
                  </a:lnTo>
                  <a:lnTo>
                    <a:pt x="3020" y="901"/>
                  </a:lnTo>
                  <a:lnTo>
                    <a:pt x="3020" y="901"/>
                  </a:lnTo>
                  <a:lnTo>
                    <a:pt x="3337" y="1121"/>
                  </a:lnTo>
                  <a:lnTo>
                    <a:pt x="3654" y="1340"/>
                  </a:lnTo>
                  <a:lnTo>
                    <a:pt x="3946" y="1559"/>
                  </a:lnTo>
                  <a:lnTo>
                    <a:pt x="4238" y="1803"/>
                  </a:lnTo>
                  <a:lnTo>
                    <a:pt x="4530" y="2070"/>
                  </a:lnTo>
                  <a:lnTo>
                    <a:pt x="4774" y="2363"/>
                  </a:lnTo>
                  <a:lnTo>
                    <a:pt x="5017" y="2655"/>
                  </a:lnTo>
                  <a:lnTo>
                    <a:pt x="5261" y="2972"/>
                  </a:lnTo>
                  <a:lnTo>
                    <a:pt x="0" y="6138"/>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0"/>
            <p:cNvSpPr/>
            <p:nvPr/>
          </p:nvSpPr>
          <p:spPr>
            <a:xfrm>
              <a:off x="3501875" y="3749500"/>
              <a:ext cx="187575" cy="96825"/>
            </a:xfrm>
            <a:custGeom>
              <a:avLst/>
              <a:gdLst/>
              <a:ahLst/>
              <a:cxnLst/>
              <a:rect l="l" t="t" r="r" b="b"/>
              <a:pathLst>
                <a:path w="7503" h="3873" fill="none" extrusionOk="0">
                  <a:moveTo>
                    <a:pt x="6431" y="0"/>
                  </a:moveTo>
                  <a:lnTo>
                    <a:pt x="1" y="3872"/>
                  </a:lnTo>
                  <a:lnTo>
                    <a:pt x="7502" y="3872"/>
                  </a:lnTo>
                  <a:lnTo>
                    <a:pt x="7502" y="3872"/>
                  </a:lnTo>
                  <a:lnTo>
                    <a:pt x="7478" y="3337"/>
                  </a:lnTo>
                  <a:lnTo>
                    <a:pt x="7429" y="2825"/>
                  </a:lnTo>
                  <a:lnTo>
                    <a:pt x="7332" y="2314"/>
                  </a:lnTo>
                  <a:lnTo>
                    <a:pt x="7210" y="1827"/>
                  </a:lnTo>
                  <a:lnTo>
                    <a:pt x="7064" y="1340"/>
                  </a:lnTo>
                  <a:lnTo>
                    <a:pt x="6893" y="877"/>
                  </a:lnTo>
                  <a:lnTo>
                    <a:pt x="6674" y="438"/>
                  </a:lnTo>
                  <a:lnTo>
                    <a:pt x="6431" y="0"/>
                  </a:lnTo>
                  <a:lnTo>
                    <a:pt x="643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4" name="Google Shape;1234;p40"/>
          <p:cNvGrpSpPr/>
          <p:nvPr/>
        </p:nvGrpSpPr>
        <p:grpSpPr>
          <a:xfrm>
            <a:off x="3157782" y="3250038"/>
            <a:ext cx="369526" cy="268183"/>
            <a:chOff x="3932350" y="3714775"/>
            <a:chExt cx="439650" cy="319075"/>
          </a:xfrm>
        </p:grpSpPr>
        <p:sp>
          <p:nvSpPr>
            <p:cNvPr id="1235" name="Google Shape;1235;p40"/>
            <p:cNvSpPr/>
            <p:nvPr/>
          </p:nvSpPr>
          <p:spPr>
            <a:xfrm>
              <a:off x="3932350" y="3714775"/>
              <a:ext cx="439650" cy="319075"/>
            </a:xfrm>
            <a:custGeom>
              <a:avLst/>
              <a:gdLst/>
              <a:ahLst/>
              <a:cxnLst/>
              <a:rect l="l" t="t" r="r" b="b"/>
              <a:pathLst>
                <a:path w="17586" h="12763" fill="none" extrusionOk="0">
                  <a:moveTo>
                    <a:pt x="1" y="1"/>
                  </a:moveTo>
                  <a:lnTo>
                    <a:pt x="1" y="12276"/>
                  </a:lnTo>
                  <a:lnTo>
                    <a:pt x="1" y="12276"/>
                  </a:lnTo>
                  <a:lnTo>
                    <a:pt x="1" y="12373"/>
                  </a:lnTo>
                  <a:lnTo>
                    <a:pt x="25" y="12471"/>
                  </a:lnTo>
                  <a:lnTo>
                    <a:pt x="74" y="12544"/>
                  </a:lnTo>
                  <a:lnTo>
                    <a:pt x="123"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0"/>
            <p:cNvSpPr/>
            <p:nvPr/>
          </p:nvSpPr>
          <p:spPr>
            <a:xfrm>
              <a:off x="39701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0"/>
            <p:cNvSpPr/>
            <p:nvPr/>
          </p:nvSpPr>
          <p:spPr>
            <a:xfrm>
              <a:off x="4278800" y="3862750"/>
              <a:ext cx="77350" cy="132750"/>
            </a:xfrm>
            <a:custGeom>
              <a:avLst/>
              <a:gdLst/>
              <a:ahLst/>
              <a:cxnLst/>
              <a:rect l="l" t="t" r="r" b="b"/>
              <a:pathLst>
                <a:path w="3094" h="5310" fill="none" extrusionOk="0">
                  <a:moveTo>
                    <a:pt x="3094" y="530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0" y="24"/>
                  </a:lnTo>
                  <a:lnTo>
                    <a:pt x="293" y="49"/>
                  </a:lnTo>
                  <a:lnTo>
                    <a:pt x="220" y="97"/>
                  </a:lnTo>
                  <a:lnTo>
                    <a:pt x="147" y="146"/>
                  </a:lnTo>
                  <a:lnTo>
                    <a:pt x="74" y="219"/>
                  </a:lnTo>
                  <a:lnTo>
                    <a:pt x="50" y="292"/>
                  </a:lnTo>
                  <a:lnTo>
                    <a:pt x="1" y="390"/>
                  </a:lnTo>
                  <a:lnTo>
                    <a:pt x="1" y="487"/>
                  </a:lnTo>
                  <a:lnTo>
                    <a:pt x="1" y="5309"/>
                  </a:lnTo>
                  <a:lnTo>
                    <a:pt x="3094" y="530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0"/>
            <p:cNvSpPr/>
            <p:nvPr/>
          </p:nvSpPr>
          <p:spPr>
            <a:xfrm>
              <a:off x="4073000" y="3716600"/>
              <a:ext cx="77350" cy="278900"/>
            </a:xfrm>
            <a:custGeom>
              <a:avLst/>
              <a:gdLst/>
              <a:ahLst/>
              <a:cxnLst/>
              <a:rect l="l" t="t" r="r" b="b"/>
              <a:pathLst>
                <a:path w="3094" h="11156" fill="none" extrusionOk="0">
                  <a:moveTo>
                    <a:pt x="3094" y="11155"/>
                  </a:moveTo>
                  <a:lnTo>
                    <a:pt x="3094" y="488"/>
                  </a:lnTo>
                  <a:lnTo>
                    <a:pt x="3094" y="488"/>
                  </a:lnTo>
                  <a:lnTo>
                    <a:pt x="3094" y="391"/>
                  </a:lnTo>
                  <a:lnTo>
                    <a:pt x="3070" y="293"/>
                  </a:lnTo>
                  <a:lnTo>
                    <a:pt x="3021" y="220"/>
                  </a:lnTo>
                  <a:lnTo>
                    <a:pt x="2948" y="147"/>
                  </a:lnTo>
                  <a:lnTo>
                    <a:pt x="2899" y="98"/>
                  </a:lnTo>
                  <a:lnTo>
                    <a:pt x="2802" y="50"/>
                  </a:lnTo>
                  <a:lnTo>
                    <a:pt x="2704" y="25"/>
                  </a:lnTo>
                  <a:lnTo>
                    <a:pt x="2607" y="1"/>
                  </a:lnTo>
                  <a:lnTo>
                    <a:pt x="488" y="1"/>
                  </a:lnTo>
                  <a:lnTo>
                    <a:pt x="488" y="1"/>
                  </a:lnTo>
                  <a:lnTo>
                    <a:pt x="391" y="25"/>
                  </a:lnTo>
                  <a:lnTo>
                    <a:pt x="293" y="50"/>
                  </a:lnTo>
                  <a:lnTo>
                    <a:pt x="220" y="98"/>
                  </a:lnTo>
                  <a:lnTo>
                    <a:pt x="147" y="147"/>
                  </a:lnTo>
                  <a:lnTo>
                    <a:pt x="74" y="220"/>
                  </a:lnTo>
                  <a:lnTo>
                    <a:pt x="50" y="293"/>
                  </a:lnTo>
                  <a:lnTo>
                    <a:pt x="1" y="391"/>
                  </a:lnTo>
                  <a:lnTo>
                    <a:pt x="1" y="488"/>
                  </a:lnTo>
                  <a:lnTo>
                    <a:pt x="1" y="11155"/>
                  </a:lnTo>
                  <a:lnTo>
                    <a:pt x="3094" y="111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0"/>
            <p:cNvSpPr/>
            <p:nvPr/>
          </p:nvSpPr>
          <p:spPr>
            <a:xfrm>
              <a:off x="4175900" y="3787250"/>
              <a:ext cx="77350" cy="208250"/>
            </a:xfrm>
            <a:custGeom>
              <a:avLst/>
              <a:gdLst/>
              <a:ahLst/>
              <a:cxnLst/>
              <a:rect l="l" t="t" r="r" b="b"/>
              <a:pathLst>
                <a:path w="3094" h="8330" fill="none" extrusionOk="0">
                  <a:moveTo>
                    <a:pt x="3094" y="8329"/>
                  </a:moveTo>
                  <a:lnTo>
                    <a:pt x="3094" y="487"/>
                  </a:lnTo>
                  <a:lnTo>
                    <a:pt x="3094" y="487"/>
                  </a:lnTo>
                  <a:lnTo>
                    <a:pt x="3094" y="390"/>
                  </a:lnTo>
                  <a:lnTo>
                    <a:pt x="3070" y="292"/>
                  </a:lnTo>
                  <a:lnTo>
                    <a:pt x="3021" y="219"/>
                  </a:lnTo>
                  <a:lnTo>
                    <a:pt x="2948" y="146"/>
                  </a:lnTo>
                  <a:lnTo>
                    <a:pt x="2899" y="97"/>
                  </a:lnTo>
                  <a:lnTo>
                    <a:pt x="2802" y="49"/>
                  </a:lnTo>
                  <a:lnTo>
                    <a:pt x="2704" y="24"/>
                  </a:lnTo>
                  <a:lnTo>
                    <a:pt x="2607" y="0"/>
                  </a:lnTo>
                  <a:lnTo>
                    <a:pt x="488" y="0"/>
                  </a:lnTo>
                  <a:lnTo>
                    <a:pt x="488" y="0"/>
                  </a:lnTo>
                  <a:lnTo>
                    <a:pt x="391" y="24"/>
                  </a:lnTo>
                  <a:lnTo>
                    <a:pt x="293" y="49"/>
                  </a:lnTo>
                  <a:lnTo>
                    <a:pt x="220" y="97"/>
                  </a:lnTo>
                  <a:lnTo>
                    <a:pt x="147" y="146"/>
                  </a:lnTo>
                  <a:lnTo>
                    <a:pt x="74" y="219"/>
                  </a:lnTo>
                  <a:lnTo>
                    <a:pt x="50" y="292"/>
                  </a:lnTo>
                  <a:lnTo>
                    <a:pt x="1" y="390"/>
                  </a:lnTo>
                  <a:lnTo>
                    <a:pt x="1" y="487"/>
                  </a:lnTo>
                  <a:lnTo>
                    <a:pt x="1" y="8329"/>
                  </a:lnTo>
                  <a:lnTo>
                    <a:pt x="3094" y="832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40"/>
          <p:cNvGrpSpPr/>
          <p:nvPr/>
        </p:nvGrpSpPr>
        <p:grpSpPr>
          <a:xfrm>
            <a:off x="3722766" y="3250038"/>
            <a:ext cx="369505" cy="268183"/>
            <a:chOff x="4604550" y="3714775"/>
            <a:chExt cx="439625" cy="319075"/>
          </a:xfrm>
        </p:grpSpPr>
        <p:sp>
          <p:nvSpPr>
            <p:cNvPr id="1241" name="Google Shape;1241;p40"/>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0"/>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3" name="Google Shape;1243;p40"/>
          <p:cNvGrpSpPr/>
          <p:nvPr/>
        </p:nvGrpSpPr>
        <p:grpSpPr>
          <a:xfrm>
            <a:off x="4301051" y="3222406"/>
            <a:ext cx="353136" cy="313738"/>
            <a:chOff x="5292575" y="3681900"/>
            <a:chExt cx="420150" cy="373275"/>
          </a:xfrm>
        </p:grpSpPr>
        <p:sp>
          <p:nvSpPr>
            <p:cNvPr id="1244" name="Google Shape;1244;p40"/>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0"/>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0"/>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0"/>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0"/>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0"/>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0"/>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1" name="Google Shape;1251;p40"/>
          <p:cNvGrpSpPr/>
          <p:nvPr/>
        </p:nvGrpSpPr>
        <p:grpSpPr>
          <a:xfrm>
            <a:off x="4846073" y="3182482"/>
            <a:ext cx="393060" cy="393060"/>
            <a:chOff x="5941025" y="3634400"/>
            <a:chExt cx="467650" cy="467650"/>
          </a:xfrm>
        </p:grpSpPr>
        <p:sp>
          <p:nvSpPr>
            <p:cNvPr id="1252" name="Google Shape;1252;p40"/>
            <p:cNvSpPr/>
            <p:nvPr/>
          </p:nvSpPr>
          <p:spPr>
            <a:xfrm>
              <a:off x="5941025" y="3634400"/>
              <a:ext cx="467650" cy="467650"/>
            </a:xfrm>
            <a:custGeom>
              <a:avLst/>
              <a:gdLst/>
              <a:ahLst/>
              <a:cxnLst/>
              <a:rect l="l" t="t" r="r" b="b"/>
              <a:pathLst>
                <a:path w="18706" h="18706" fill="none" extrusionOk="0">
                  <a:moveTo>
                    <a:pt x="9353" y="1"/>
                  </a:moveTo>
                  <a:lnTo>
                    <a:pt x="9353" y="1"/>
                  </a:lnTo>
                  <a:lnTo>
                    <a:pt x="8866" y="25"/>
                  </a:lnTo>
                  <a:lnTo>
                    <a:pt x="8403" y="50"/>
                  </a:lnTo>
                  <a:lnTo>
                    <a:pt x="7940" y="123"/>
                  </a:lnTo>
                  <a:lnTo>
                    <a:pt x="7478" y="196"/>
                  </a:lnTo>
                  <a:lnTo>
                    <a:pt x="7015" y="293"/>
                  </a:lnTo>
                  <a:lnTo>
                    <a:pt x="6577" y="439"/>
                  </a:lnTo>
                  <a:lnTo>
                    <a:pt x="6138" y="585"/>
                  </a:lnTo>
                  <a:lnTo>
                    <a:pt x="5724" y="732"/>
                  </a:lnTo>
                  <a:lnTo>
                    <a:pt x="5310" y="926"/>
                  </a:lnTo>
                  <a:lnTo>
                    <a:pt x="4896" y="1146"/>
                  </a:lnTo>
                  <a:lnTo>
                    <a:pt x="4506" y="1365"/>
                  </a:lnTo>
                  <a:lnTo>
                    <a:pt x="4117" y="1608"/>
                  </a:lnTo>
                  <a:lnTo>
                    <a:pt x="3751" y="1876"/>
                  </a:lnTo>
                  <a:lnTo>
                    <a:pt x="3410" y="2144"/>
                  </a:lnTo>
                  <a:lnTo>
                    <a:pt x="3069" y="2436"/>
                  </a:lnTo>
                  <a:lnTo>
                    <a:pt x="2753" y="2753"/>
                  </a:lnTo>
                  <a:lnTo>
                    <a:pt x="2436" y="3070"/>
                  </a:lnTo>
                  <a:lnTo>
                    <a:pt x="2144" y="3411"/>
                  </a:lnTo>
                  <a:lnTo>
                    <a:pt x="1876" y="3752"/>
                  </a:lnTo>
                  <a:lnTo>
                    <a:pt x="1608" y="4117"/>
                  </a:lnTo>
                  <a:lnTo>
                    <a:pt x="1365" y="4507"/>
                  </a:lnTo>
                  <a:lnTo>
                    <a:pt x="1145" y="4896"/>
                  </a:lnTo>
                  <a:lnTo>
                    <a:pt x="926" y="5310"/>
                  </a:lnTo>
                  <a:lnTo>
                    <a:pt x="731" y="5724"/>
                  </a:lnTo>
                  <a:lnTo>
                    <a:pt x="585" y="6138"/>
                  </a:lnTo>
                  <a:lnTo>
                    <a:pt x="439" y="6577"/>
                  </a:lnTo>
                  <a:lnTo>
                    <a:pt x="293" y="7015"/>
                  </a:lnTo>
                  <a:lnTo>
                    <a:pt x="196" y="7478"/>
                  </a:lnTo>
                  <a:lnTo>
                    <a:pt x="123" y="7941"/>
                  </a:lnTo>
                  <a:lnTo>
                    <a:pt x="49" y="8403"/>
                  </a:lnTo>
                  <a:lnTo>
                    <a:pt x="25" y="8866"/>
                  </a:lnTo>
                  <a:lnTo>
                    <a:pt x="1" y="9353"/>
                  </a:lnTo>
                  <a:lnTo>
                    <a:pt x="1" y="9353"/>
                  </a:lnTo>
                  <a:lnTo>
                    <a:pt x="25" y="9840"/>
                  </a:lnTo>
                  <a:lnTo>
                    <a:pt x="49" y="10303"/>
                  </a:lnTo>
                  <a:lnTo>
                    <a:pt x="123" y="10766"/>
                  </a:lnTo>
                  <a:lnTo>
                    <a:pt x="196" y="11229"/>
                  </a:lnTo>
                  <a:lnTo>
                    <a:pt x="293" y="11691"/>
                  </a:lnTo>
                  <a:lnTo>
                    <a:pt x="439" y="12130"/>
                  </a:lnTo>
                  <a:lnTo>
                    <a:pt x="585" y="12568"/>
                  </a:lnTo>
                  <a:lnTo>
                    <a:pt x="731" y="12982"/>
                  </a:lnTo>
                  <a:lnTo>
                    <a:pt x="926" y="13396"/>
                  </a:lnTo>
                  <a:lnTo>
                    <a:pt x="1145" y="13810"/>
                  </a:lnTo>
                  <a:lnTo>
                    <a:pt x="1365" y="14200"/>
                  </a:lnTo>
                  <a:lnTo>
                    <a:pt x="1608" y="14590"/>
                  </a:lnTo>
                  <a:lnTo>
                    <a:pt x="1876" y="14955"/>
                  </a:lnTo>
                  <a:lnTo>
                    <a:pt x="2144" y="15296"/>
                  </a:lnTo>
                  <a:lnTo>
                    <a:pt x="2436" y="15637"/>
                  </a:lnTo>
                  <a:lnTo>
                    <a:pt x="2753" y="15953"/>
                  </a:lnTo>
                  <a:lnTo>
                    <a:pt x="3069" y="16270"/>
                  </a:lnTo>
                  <a:lnTo>
                    <a:pt x="3410" y="16562"/>
                  </a:lnTo>
                  <a:lnTo>
                    <a:pt x="3751" y="16830"/>
                  </a:lnTo>
                  <a:lnTo>
                    <a:pt x="4117" y="17098"/>
                  </a:lnTo>
                  <a:lnTo>
                    <a:pt x="4506" y="17342"/>
                  </a:lnTo>
                  <a:lnTo>
                    <a:pt x="4896" y="17561"/>
                  </a:lnTo>
                  <a:lnTo>
                    <a:pt x="5310" y="17780"/>
                  </a:lnTo>
                  <a:lnTo>
                    <a:pt x="5724" y="17975"/>
                  </a:lnTo>
                  <a:lnTo>
                    <a:pt x="6138" y="18121"/>
                  </a:lnTo>
                  <a:lnTo>
                    <a:pt x="6577" y="18267"/>
                  </a:lnTo>
                  <a:lnTo>
                    <a:pt x="7015" y="18413"/>
                  </a:lnTo>
                  <a:lnTo>
                    <a:pt x="7478" y="18511"/>
                  </a:lnTo>
                  <a:lnTo>
                    <a:pt x="7940" y="18584"/>
                  </a:lnTo>
                  <a:lnTo>
                    <a:pt x="8403" y="18657"/>
                  </a:lnTo>
                  <a:lnTo>
                    <a:pt x="8866" y="18681"/>
                  </a:lnTo>
                  <a:lnTo>
                    <a:pt x="9353" y="18706"/>
                  </a:lnTo>
                  <a:lnTo>
                    <a:pt x="9353" y="18706"/>
                  </a:lnTo>
                  <a:lnTo>
                    <a:pt x="9840" y="18681"/>
                  </a:lnTo>
                  <a:lnTo>
                    <a:pt x="10303" y="18657"/>
                  </a:lnTo>
                  <a:lnTo>
                    <a:pt x="10766" y="18584"/>
                  </a:lnTo>
                  <a:lnTo>
                    <a:pt x="11228" y="18511"/>
                  </a:lnTo>
                  <a:lnTo>
                    <a:pt x="11691" y="18413"/>
                  </a:lnTo>
                  <a:lnTo>
                    <a:pt x="12130" y="18267"/>
                  </a:lnTo>
                  <a:lnTo>
                    <a:pt x="12568" y="18121"/>
                  </a:lnTo>
                  <a:lnTo>
                    <a:pt x="12982" y="17975"/>
                  </a:lnTo>
                  <a:lnTo>
                    <a:pt x="13396" y="17780"/>
                  </a:lnTo>
                  <a:lnTo>
                    <a:pt x="13810" y="17561"/>
                  </a:lnTo>
                  <a:lnTo>
                    <a:pt x="14200" y="17342"/>
                  </a:lnTo>
                  <a:lnTo>
                    <a:pt x="14589" y="17098"/>
                  </a:lnTo>
                  <a:lnTo>
                    <a:pt x="14955" y="16830"/>
                  </a:lnTo>
                  <a:lnTo>
                    <a:pt x="15296" y="16562"/>
                  </a:lnTo>
                  <a:lnTo>
                    <a:pt x="15637" y="16270"/>
                  </a:lnTo>
                  <a:lnTo>
                    <a:pt x="15953" y="15953"/>
                  </a:lnTo>
                  <a:lnTo>
                    <a:pt x="16270" y="15637"/>
                  </a:lnTo>
                  <a:lnTo>
                    <a:pt x="16562" y="15296"/>
                  </a:lnTo>
                  <a:lnTo>
                    <a:pt x="16830" y="14955"/>
                  </a:lnTo>
                  <a:lnTo>
                    <a:pt x="17098" y="14590"/>
                  </a:lnTo>
                  <a:lnTo>
                    <a:pt x="17341" y="14200"/>
                  </a:lnTo>
                  <a:lnTo>
                    <a:pt x="17561" y="13810"/>
                  </a:lnTo>
                  <a:lnTo>
                    <a:pt x="17780" y="13396"/>
                  </a:lnTo>
                  <a:lnTo>
                    <a:pt x="17975" y="12982"/>
                  </a:lnTo>
                  <a:lnTo>
                    <a:pt x="18121" y="12568"/>
                  </a:lnTo>
                  <a:lnTo>
                    <a:pt x="18267" y="12130"/>
                  </a:lnTo>
                  <a:lnTo>
                    <a:pt x="18413" y="11691"/>
                  </a:lnTo>
                  <a:lnTo>
                    <a:pt x="18511" y="11229"/>
                  </a:lnTo>
                  <a:lnTo>
                    <a:pt x="18584" y="10766"/>
                  </a:lnTo>
                  <a:lnTo>
                    <a:pt x="18657" y="10303"/>
                  </a:lnTo>
                  <a:lnTo>
                    <a:pt x="18681" y="9840"/>
                  </a:lnTo>
                  <a:lnTo>
                    <a:pt x="18705" y="9353"/>
                  </a:lnTo>
                  <a:lnTo>
                    <a:pt x="18705" y="9353"/>
                  </a:lnTo>
                  <a:lnTo>
                    <a:pt x="18681" y="8866"/>
                  </a:lnTo>
                  <a:lnTo>
                    <a:pt x="18657" y="8403"/>
                  </a:lnTo>
                  <a:lnTo>
                    <a:pt x="18584" y="7941"/>
                  </a:lnTo>
                  <a:lnTo>
                    <a:pt x="18511" y="7478"/>
                  </a:lnTo>
                  <a:lnTo>
                    <a:pt x="18413" y="7015"/>
                  </a:lnTo>
                  <a:lnTo>
                    <a:pt x="18267" y="6577"/>
                  </a:lnTo>
                  <a:lnTo>
                    <a:pt x="18121" y="6138"/>
                  </a:lnTo>
                  <a:lnTo>
                    <a:pt x="17975" y="5724"/>
                  </a:lnTo>
                  <a:lnTo>
                    <a:pt x="17780" y="5310"/>
                  </a:lnTo>
                  <a:lnTo>
                    <a:pt x="17561" y="4896"/>
                  </a:lnTo>
                  <a:lnTo>
                    <a:pt x="17341" y="4507"/>
                  </a:lnTo>
                  <a:lnTo>
                    <a:pt x="17098" y="4117"/>
                  </a:lnTo>
                  <a:lnTo>
                    <a:pt x="16830" y="3752"/>
                  </a:lnTo>
                  <a:lnTo>
                    <a:pt x="16562" y="3411"/>
                  </a:lnTo>
                  <a:lnTo>
                    <a:pt x="16270" y="3070"/>
                  </a:lnTo>
                  <a:lnTo>
                    <a:pt x="15953" y="2753"/>
                  </a:lnTo>
                  <a:lnTo>
                    <a:pt x="15637" y="2436"/>
                  </a:lnTo>
                  <a:lnTo>
                    <a:pt x="15296" y="2144"/>
                  </a:lnTo>
                  <a:lnTo>
                    <a:pt x="14955" y="1876"/>
                  </a:lnTo>
                  <a:lnTo>
                    <a:pt x="14589" y="1608"/>
                  </a:lnTo>
                  <a:lnTo>
                    <a:pt x="14200" y="1365"/>
                  </a:lnTo>
                  <a:lnTo>
                    <a:pt x="13810" y="1146"/>
                  </a:lnTo>
                  <a:lnTo>
                    <a:pt x="13396" y="926"/>
                  </a:lnTo>
                  <a:lnTo>
                    <a:pt x="12982" y="732"/>
                  </a:lnTo>
                  <a:lnTo>
                    <a:pt x="12568" y="585"/>
                  </a:lnTo>
                  <a:lnTo>
                    <a:pt x="12130" y="439"/>
                  </a:lnTo>
                  <a:lnTo>
                    <a:pt x="11691" y="293"/>
                  </a:lnTo>
                  <a:lnTo>
                    <a:pt x="11228" y="196"/>
                  </a:lnTo>
                  <a:lnTo>
                    <a:pt x="10766" y="123"/>
                  </a:lnTo>
                  <a:lnTo>
                    <a:pt x="10303" y="50"/>
                  </a:lnTo>
                  <a:lnTo>
                    <a:pt x="9840" y="25"/>
                  </a:lnTo>
                  <a:lnTo>
                    <a:pt x="9353" y="1"/>
                  </a:lnTo>
                  <a:lnTo>
                    <a:pt x="935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0"/>
            <p:cNvSpPr/>
            <p:nvPr/>
          </p:nvSpPr>
          <p:spPr>
            <a:xfrm>
              <a:off x="6211975" y="3753150"/>
              <a:ext cx="19525" cy="18900"/>
            </a:xfrm>
            <a:custGeom>
              <a:avLst/>
              <a:gdLst/>
              <a:ahLst/>
              <a:cxnLst/>
              <a:rect l="l" t="t" r="r" b="b"/>
              <a:pathLst>
                <a:path w="781" h="756" fill="none" extrusionOk="0">
                  <a:moveTo>
                    <a:pt x="585" y="0"/>
                  </a:moveTo>
                  <a:lnTo>
                    <a:pt x="585" y="0"/>
                  </a:lnTo>
                  <a:lnTo>
                    <a:pt x="658" y="24"/>
                  </a:lnTo>
                  <a:lnTo>
                    <a:pt x="707" y="49"/>
                  </a:lnTo>
                  <a:lnTo>
                    <a:pt x="756" y="122"/>
                  </a:lnTo>
                  <a:lnTo>
                    <a:pt x="780" y="195"/>
                  </a:lnTo>
                  <a:lnTo>
                    <a:pt x="780" y="195"/>
                  </a:lnTo>
                  <a:lnTo>
                    <a:pt x="756" y="268"/>
                  </a:lnTo>
                  <a:lnTo>
                    <a:pt x="707" y="390"/>
                  </a:lnTo>
                  <a:lnTo>
                    <a:pt x="658" y="487"/>
                  </a:lnTo>
                  <a:lnTo>
                    <a:pt x="585" y="560"/>
                  </a:lnTo>
                  <a:lnTo>
                    <a:pt x="585" y="560"/>
                  </a:lnTo>
                  <a:lnTo>
                    <a:pt x="488" y="633"/>
                  </a:lnTo>
                  <a:lnTo>
                    <a:pt x="390" y="706"/>
                  </a:lnTo>
                  <a:lnTo>
                    <a:pt x="293" y="755"/>
                  </a:lnTo>
                  <a:lnTo>
                    <a:pt x="196" y="755"/>
                  </a:lnTo>
                  <a:lnTo>
                    <a:pt x="196" y="755"/>
                  </a:lnTo>
                  <a:lnTo>
                    <a:pt x="122" y="755"/>
                  </a:lnTo>
                  <a:lnTo>
                    <a:pt x="74" y="706"/>
                  </a:lnTo>
                  <a:lnTo>
                    <a:pt x="25" y="633"/>
                  </a:lnTo>
                  <a:lnTo>
                    <a:pt x="1" y="560"/>
                  </a:lnTo>
                  <a:lnTo>
                    <a:pt x="1" y="560"/>
                  </a:lnTo>
                  <a:lnTo>
                    <a:pt x="25" y="487"/>
                  </a:lnTo>
                  <a:lnTo>
                    <a:pt x="74" y="390"/>
                  </a:lnTo>
                  <a:lnTo>
                    <a:pt x="122" y="268"/>
                  </a:lnTo>
                  <a:lnTo>
                    <a:pt x="196" y="195"/>
                  </a:lnTo>
                  <a:lnTo>
                    <a:pt x="196" y="195"/>
                  </a:lnTo>
                  <a:lnTo>
                    <a:pt x="293" y="122"/>
                  </a:lnTo>
                  <a:lnTo>
                    <a:pt x="390" y="49"/>
                  </a:lnTo>
                  <a:lnTo>
                    <a:pt x="488" y="24"/>
                  </a:lnTo>
                  <a:lnTo>
                    <a:pt x="585" y="0"/>
                  </a:lnTo>
                  <a:lnTo>
                    <a:pt x="58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0"/>
            <p:cNvSpPr/>
            <p:nvPr/>
          </p:nvSpPr>
          <p:spPr>
            <a:xfrm>
              <a:off x="5943475" y="3695900"/>
              <a:ext cx="177800" cy="351350"/>
            </a:xfrm>
            <a:custGeom>
              <a:avLst/>
              <a:gdLst/>
              <a:ahLst/>
              <a:cxnLst/>
              <a:rect l="l" t="t" r="r" b="b"/>
              <a:pathLst>
                <a:path w="7112" h="14054" fill="none" extrusionOk="0">
                  <a:moveTo>
                    <a:pt x="2582" y="780"/>
                  </a:moveTo>
                  <a:lnTo>
                    <a:pt x="2582" y="780"/>
                  </a:lnTo>
                  <a:lnTo>
                    <a:pt x="2752" y="780"/>
                  </a:lnTo>
                  <a:lnTo>
                    <a:pt x="2752" y="780"/>
                  </a:lnTo>
                  <a:lnTo>
                    <a:pt x="2996" y="780"/>
                  </a:lnTo>
                  <a:lnTo>
                    <a:pt x="3215" y="829"/>
                  </a:lnTo>
                  <a:lnTo>
                    <a:pt x="3386" y="878"/>
                  </a:lnTo>
                  <a:lnTo>
                    <a:pt x="3507" y="951"/>
                  </a:lnTo>
                  <a:lnTo>
                    <a:pt x="3507" y="951"/>
                  </a:lnTo>
                  <a:lnTo>
                    <a:pt x="3605" y="1024"/>
                  </a:lnTo>
                  <a:lnTo>
                    <a:pt x="3702" y="1048"/>
                  </a:lnTo>
                  <a:lnTo>
                    <a:pt x="3800" y="1024"/>
                  </a:lnTo>
                  <a:lnTo>
                    <a:pt x="3897" y="951"/>
                  </a:lnTo>
                  <a:lnTo>
                    <a:pt x="3897" y="951"/>
                  </a:lnTo>
                  <a:lnTo>
                    <a:pt x="3970" y="878"/>
                  </a:lnTo>
                  <a:lnTo>
                    <a:pt x="4092" y="829"/>
                  </a:lnTo>
                  <a:lnTo>
                    <a:pt x="4189" y="780"/>
                  </a:lnTo>
                  <a:lnTo>
                    <a:pt x="4262" y="780"/>
                  </a:lnTo>
                  <a:lnTo>
                    <a:pt x="4262" y="780"/>
                  </a:lnTo>
                  <a:lnTo>
                    <a:pt x="4384" y="731"/>
                  </a:lnTo>
                  <a:lnTo>
                    <a:pt x="4506" y="658"/>
                  </a:lnTo>
                  <a:lnTo>
                    <a:pt x="4676" y="537"/>
                  </a:lnTo>
                  <a:lnTo>
                    <a:pt x="4847" y="390"/>
                  </a:lnTo>
                  <a:lnTo>
                    <a:pt x="4847" y="390"/>
                  </a:lnTo>
                  <a:lnTo>
                    <a:pt x="5042" y="244"/>
                  </a:lnTo>
                  <a:lnTo>
                    <a:pt x="5285" y="123"/>
                  </a:lnTo>
                  <a:lnTo>
                    <a:pt x="5529" y="49"/>
                  </a:lnTo>
                  <a:lnTo>
                    <a:pt x="5797" y="1"/>
                  </a:lnTo>
                  <a:lnTo>
                    <a:pt x="5797" y="1"/>
                  </a:lnTo>
                  <a:lnTo>
                    <a:pt x="5894" y="25"/>
                  </a:lnTo>
                  <a:lnTo>
                    <a:pt x="5992" y="49"/>
                  </a:lnTo>
                  <a:lnTo>
                    <a:pt x="6040" y="74"/>
                  </a:lnTo>
                  <a:lnTo>
                    <a:pt x="6089" y="123"/>
                  </a:lnTo>
                  <a:lnTo>
                    <a:pt x="6089" y="171"/>
                  </a:lnTo>
                  <a:lnTo>
                    <a:pt x="6089" y="244"/>
                  </a:lnTo>
                  <a:lnTo>
                    <a:pt x="6040" y="317"/>
                  </a:lnTo>
                  <a:lnTo>
                    <a:pt x="5992" y="390"/>
                  </a:lnTo>
                  <a:lnTo>
                    <a:pt x="5992" y="390"/>
                  </a:lnTo>
                  <a:lnTo>
                    <a:pt x="5845" y="561"/>
                  </a:lnTo>
                  <a:lnTo>
                    <a:pt x="5772" y="707"/>
                  </a:lnTo>
                  <a:lnTo>
                    <a:pt x="5748" y="853"/>
                  </a:lnTo>
                  <a:lnTo>
                    <a:pt x="5772" y="926"/>
                  </a:lnTo>
                  <a:lnTo>
                    <a:pt x="5797" y="951"/>
                  </a:lnTo>
                  <a:lnTo>
                    <a:pt x="5797" y="951"/>
                  </a:lnTo>
                  <a:lnTo>
                    <a:pt x="5870" y="1048"/>
                  </a:lnTo>
                  <a:lnTo>
                    <a:pt x="5918" y="1145"/>
                  </a:lnTo>
                  <a:lnTo>
                    <a:pt x="5967" y="1243"/>
                  </a:lnTo>
                  <a:lnTo>
                    <a:pt x="5992" y="1340"/>
                  </a:lnTo>
                  <a:lnTo>
                    <a:pt x="5992" y="1340"/>
                  </a:lnTo>
                  <a:lnTo>
                    <a:pt x="5967" y="1438"/>
                  </a:lnTo>
                  <a:lnTo>
                    <a:pt x="5918" y="1535"/>
                  </a:lnTo>
                  <a:lnTo>
                    <a:pt x="5870" y="1633"/>
                  </a:lnTo>
                  <a:lnTo>
                    <a:pt x="5797" y="1730"/>
                  </a:lnTo>
                  <a:lnTo>
                    <a:pt x="5797" y="1730"/>
                  </a:lnTo>
                  <a:lnTo>
                    <a:pt x="5748" y="1754"/>
                  </a:lnTo>
                  <a:lnTo>
                    <a:pt x="5699" y="1754"/>
                  </a:lnTo>
                  <a:lnTo>
                    <a:pt x="5553" y="1754"/>
                  </a:lnTo>
                  <a:lnTo>
                    <a:pt x="5383" y="1657"/>
                  </a:lnTo>
                  <a:lnTo>
                    <a:pt x="5212" y="1535"/>
                  </a:lnTo>
                  <a:lnTo>
                    <a:pt x="5212" y="1535"/>
                  </a:lnTo>
                  <a:lnTo>
                    <a:pt x="5066" y="1389"/>
                  </a:lnTo>
                  <a:lnTo>
                    <a:pt x="4896" y="1316"/>
                  </a:lnTo>
                  <a:lnTo>
                    <a:pt x="4749" y="1292"/>
                  </a:lnTo>
                  <a:lnTo>
                    <a:pt x="4701" y="1316"/>
                  </a:lnTo>
                  <a:lnTo>
                    <a:pt x="4652" y="1340"/>
                  </a:lnTo>
                  <a:lnTo>
                    <a:pt x="4652" y="1340"/>
                  </a:lnTo>
                  <a:lnTo>
                    <a:pt x="4555" y="1413"/>
                  </a:lnTo>
                  <a:lnTo>
                    <a:pt x="4457" y="1486"/>
                  </a:lnTo>
                  <a:lnTo>
                    <a:pt x="4360" y="1511"/>
                  </a:lnTo>
                  <a:lnTo>
                    <a:pt x="4262" y="1535"/>
                  </a:lnTo>
                  <a:lnTo>
                    <a:pt x="4262" y="1535"/>
                  </a:lnTo>
                  <a:lnTo>
                    <a:pt x="4116" y="1559"/>
                  </a:lnTo>
                  <a:lnTo>
                    <a:pt x="4043" y="1584"/>
                  </a:lnTo>
                  <a:lnTo>
                    <a:pt x="3994" y="1633"/>
                  </a:lnTo>
                  <a:lnTo>
                    <a:pt x="3994" y="1633"/>
                  </a:lnTo>
                  <a:lnTo>
                    <a:pt x="3946" y="1657"/>
                  </a:lnTo>
                  <a:lnTo>
                    <a:pt x="3873" y="1681"/>
                  </a:lnTo>
                  <a:lnTo>
                    <a:pt x="3702" y="1730"/>
                  </a:lnTo>
                  <a:lnTo>
                    <a:pt x="3702" y="1730"/>
                  </a:lnTo>
                  <a:lnTo>
                    <a:pt x="3605" y="1730"/>
                  </a:lnTo>
                  <a:lnTo>
                    <a:pt x="3507" y="1779"/>
                  </a:lnTo>
                  <a:lnTo>
                    <a:pt x="3410" y="1827"/>
                  </a:lnTo>
                  <a:lnTo>
                    <a:pt x="3312" y="1900"/>
                  </a:lnTo>
                  <a:lnTo>
                    <a:pt x="3312" y="1900"/>
                  </a:lnTo>
                  <a:lnTo>
                    <a:pt x="3288" y="1949"/>
                  </a:lnTo>
                  <a:lnTo>
                    <a:pt x="3288" y="2022"/>
                  </a:lnTo>
                  <a:lnTo>
                    <a:pt x="3288" y="2144"/>
                  </a:lnTo>
                  <a:lnTo>
                    <a:pt x="3386" y="2314"/>
                  </a:lnTo>
                  <a:lnTo>
                    <a:pt x="3507" y="2485"/>
                  </a:lnTo>
                  <a:lnTo>
                    <a:pt x="3507" y="2485"/>
                  </a:lnTo>
                  <a:lnTo>
                    <a:pt x="3605" y="2558"/>
                  </a:lnTo>
                  <a:lnTo>
                    <a:pt x="3702" y="2582"/>
                  </a:lnTo>
                  <a:lnTo>
                    <a:pt x="3800" y="2607"/>
                  </a:lnTo>
                  <a:lnTo>
                    <a:pt x="3921" y="2607"/>
                  </a:lnTo>
                  <a:lnTo>
                    <a:pt x="4043" y="2582"/>
                  </a:lnTo>
                  <a:lnTo>
                    <a:pt x="4141" y="2534"/>
                  </a:lnTo>
                  <a:lnTo>
                    <a:pt x="4262" y="2461"/>
                  </a:lnTo>
                  <a:lnTo>
                    <a:pt x="4360" y="2388"/>
                  </a:lnTo>
                  <a:lnTo>
                    <a:pt x="4360" y="2388"/>
                  </a:lnTo>
                  <a:lnTo>
                    <a:pt x="4555" y="2193"/>
                  </a:lnTo>
                  <a:lnTo>
                    <a:pt x="4749" y="2047"/>
                  </a:lnTo>
                  <a:lnTo>
                    <a:pt x="4920" y="1949"/>
                  </a:lnTo>
                  <a:lnTo>
                    <a:pt x="5042" y="1900"/>
                  </a:lnTo>
                  <a:lnTo>
                    <a:pt x="5042" y="1900"/>
                  </a:lnTo>
                  <a:lnTo>
                    <a:pt x="5115" y="1925"/>
                  </a:lnTo>
                  <a:lnTo>
                    <a:pt x="5163" y="1974"/>
                  </a:lnTo>
                  <a:lnTo>
                    <a:pt x="5212" y="2022"/>
                  </a:lnTo>
                  <a:lnTo>
                    <a:pt x="5212" y="2095"/>
                  </a:lnTo>
                  <a:lnTo>
                    <a:pt x="5212" y="2095"/>
                  </a:lnTo>
                  <a:lnTo>
                    <a:pt x="5236" y="2168"/>
                  </a:lnTo>
                  <a:lnTo>
                    <a:pt x="5285" y="2241"/>
                  </a:lnTo>
                  <a:lnTo>
                    <a:pt x="5334" y="2266"/>
                  </a:lnTo>
                  <a:lnTo>
                    <a:pt x="5407" y="2290"/>
                  </a:lnTo>
                  <a:lnTo>
                    <a:pt x="5407" y="2290"/>
                  </a:lnTo>
                  <a:lnTo>
                    <a:pt x="5504" y="2314"/>
                  </a:lnTo>
                  <a:lnTo>
                    <a:pt x="5602" y="2339"/>
                  </a:lnTo>
                  <a:lnTo>
                    <a:pt x="5699" y="2412"/>
                  </a:lnTo>
                  <a:lnTo>
                    <a:pt x="5797" y="2485"/>
                  </a:lnTo>
                  <a:lnTo>
                    <a:pt x="5797" y="2485"/>
                  </a:lnTo>
                  <a:lnTo>
                    <a:pt x="5845" y="2558"/>
                  </a:lnTo>
                  <a:lnTo>
                    <a:pt x="5870" y="2680"/>
                  </a:lnTo>
                  <a:lnTo>
                    <a:pt x="5845" y="2777"/>
                  </a:lnTo>
                  <a:lnTo>
                    <a:pt x="5797" y="2850"/>
                  </a:lnTo>
                  <a:lnTo>
                    <a:pt x="5797" y="2850"/>
                  </a:lnTo>
                  <a:lnTo>
                    <a:pt x="5699" y="2923"/>
                  </a:lnTo>
                  <a:lnTo>
                    <a:pt x="5602" y="2996"/>
                  </a:lnTo>
                  <a:lnTo>
                    <a:pt x="5504" y="3045"/>
                  </a:lnTo>
                  <a:lnTo>
                    <a:pt x="5407" y="3045"/>
                  </a:lnTo>
                  <a:lnTo>
                    <a:pt x="5407" y="3045"/>
                  </a:lnTo>
                  <a:lnTo>
                    <a:pt x="5310" y="3069"/>
                  </a:lnTo>
                  <a:lnTo>
                    <a:pt x="5163" y="3167"/>
                  </a:lnTo>
                  <a:lnTo>
                    <a:pt x="4993" y="3289"/>
                  </a:lnTo>
                  <a:lnTo>
                    <a:pt x="4847" y="3435"/>
                  </a:lnTo>
                  <a:lnTo>
                    <a:pt x="4847" y="3435"/>
                  </a:lnTo>
                  <a:lnTo>
                    <a:pt x="4676" y="3581"/>
                  </a:lnTo>
                  <a:lnTo>
                    <a:pt x="4506" y="3703"/>
                  </a:lnTo>
                  <a:lnTo>
                    <a:pt x="4384" y="3776"/>
                  </a:lnTo>
                  <a:lnTo>
                    <a:pt x="4262" y="3800"/>
                  </a:lnTo>
                  <a:lnTo>
                    <a:pt x="4262" y="3800"/>
                  </a:lnTo>
                  <a:lnTo>
                    <a:pt x="4141" y="3849"/>
                  </a:lnTo>
                  <a:lnTo>
                    <a:pt x="3970" y="3971"/>
                  </a:lnTo>
                  <a:lnTo>
                    <a:pt x="3726" y="4165"/>
                  </a:lnTo>
                  <a:lnTo>
                    <a:pt x="3483" y="4409"/>
                  </a:lnTo>
                  <a:lnTo>
                    <a:pt x="3142" y="4750"/>
                  </a:lnTo>
                  <a:lnTo>
                    <a:pt x="3142" y="4750"/>
                  </a:lnTo>
                  <a:lnTo>
                    <a:pt x="3020" y="4847"/>
                  </a:lnTo>
                  <a:lnTo>
                    <a:pt x="2874" y="4969"/>
                  </a:lnTo>
                  <a:lnTo>
                    <a:pt x="2557" y="5164"/>
                  </a:lnTo>
                  <a:lnTo>
                    <a:pt x="2265" y="5286"/>
                  </a:lnTo>
                  <a:lnTo>
                    <a:pt x="2119" y="5310"/>
                  </a:lnTo>
                  <a:lnTo>
                    <a:pt x="1997" y="5335"/>
                  </a:lnTo>
                  <a:lnTo>
                    <a:pt x="1997" y="5335"/>
                  </a:lnTo>
                  <a:lnTo>
                    <a:pt x="1754" y="5335"/>
                  </a:lnTo>
                  <a:lnTo>
                    <a:pt x="1535" y="5383"/>
                  </a:lnTo>
                  <a:lnTo>
                    <a:pt x="1364" y="5456"/>
                  </a:lnTo>
                  <a:lnTo>
                    <a:pt x="1242" y="5529"/>
                  </a:lnTo>
                  <a:lnTo>
                    <a:pt x="1242" y="5529"/>
                  </a:lnTo>
                  <a:lnTo>
                    <a:pt x="1169" y="5602"/>
                  </a:lnTo>
                  <a:lnTo>
                    <a:pt x="1096" y="5700"/>
                  </a:lnTo>
                  <a:lnTo>
                    <a:pt x="1047" y="5797"/>
                  </a:lnTo>
                  <a:lnTo>
                    <a:pt x="1047" y="5895"/>
                  </a:lnTo>
                  <a:lnTo>
                    <a:pt x="1047" y="5895"/>
                  </a:lnTo>
                  <a:lnTo>
                    <a:pt x="1047" y="5992"/>
                  </a:lnTo>
                  <a:lnTo>
                    <a:pt x="1096" y="6090"/>
                  </a:lnTo>
                  <a:lnTo>
                    <a:pt x="1169" y="6187"/>
                  </a:lnTo>
                  <a:lnTo>
                    <a:pt x="1242" y="6284"/>
                  </a:lnTo>
                  <a:lnTo>
                    <a:pt x="1242" y="6284"/>
                  </a:lnTo>
                  <a:lnTo>
                    <a:pt x="1315" y="6357"/>
                  </a:lnTo>
                  <a:lnTo>
                    <a:pt x="1413" y="6406"/>
                  </a:lnTo>
                  <a:lnTo>
                    <a:pt x="1535" y="6455"/>
                  </a:lnTo>
                  <a:lnTo>
                    <a:pt x="1608" y="6455"/>
                  </a:lnTo>
                  <a:lnTo>
                    <a:pt x="1608" y="6455"/>
                  </a:lnTo>
                  <a:lnTo>
                    <a:pt x="1729" y="6504"/>
                  </a:lnTo>
                  <a:lnTo>
                    <a:pt x="1876" y="6601"/>
                  </a:lnTo>
                  <a:lnTo>
                    <a:pt x="2070" y="6747"/>
                  </a:lnTo>
                  <a:lnTo>
                    <a:pt x="2290" y="6942"/>
                  </a:lnTo>
                  <a:lnTo>
                    <a:pt x="2290" y="6942"/>
                  </a:lnTo>
                  <a:lnTo>
                    <a:pt x="2484" y="7137"/>
                  </a:lnTo>
                  <a:lnTo>
                    <a:pt x="2679" y="7283"/>
                  </a:lnTo>
                  <a:lnTo>
                    <a:pt x="2825" y="7380"/>
                  </a:lnTo>
                  <a:lnTo>
                    <a:pt x="2947" y="7405"/>
                  </a:lnTo>
                  <a:lnTo>
                    <a:pt x="2947" y="7405"/>
                  </a:lnTo>
                  <a:lnTo>
                    <a:pt x="3093" y="7380"/>
                  </a:lnTo>
                  <a:lnTo>
                    <a:pt x="3166" y="7356"/>
                  </a:lnTo>
                  <a:lnTo>
                    <a:pt x="3239" y="7332"/>
                  </a:lnTo>
                  <a:lnTo>
                    <a:pt x="3239" y="7332"/>
                  </a:lnTo>
                  <a:lnTo>
                    <a:pt x="3288" y="7283"/>
                  </a:lnTo>
                  <a:lnTo>
                    <a:pt x="3410" y="7259"/>
                  </a:lnTo>
                  <a:lnTo>
                    <a:pt x="3556" y="7234"/>
                  </a:lnTo>
                  <a:lnTo>
                    <a:pt x="3702" y="7234"/>
                  </a:lnTo>
                  <a:lnTo>
                    <a:pt x="3702" y="7234"/>
                  </a:lnTo>
                  <a:lnTo>
                    <a:pt x="3873" y="7234"/>
                  </a:lnTo>
                  <a:lnTo>
                    <a:pt x="4019" y="7283"/>
                  </a:lnTo>
                  <a:lnTo>
                    <a:pt x="4165" y="7332"/>
                  </a:lnTo>
                  <a:lnTo>
                    <a:pt x="4262" y="7429"/>
                  </a:lnTo>
                  <a:lnTo>
                    <a:pt x="4262" y="7429"/>
                  </a:lnTo>
                  <a:lnTo>
                    <a:pt x="4360" y="7502"/>
                  </a:lnTo>
                  <a:lnTo>
                    <a:pt x="4457" y="7551"/>
                  </a:lnTo>
                  <a:lnTo>
                    <a:pt x="4555" y="7600"/>
                  </a:lnTo>
                  <a:lnTo>
                    <a:pt x="4652" y="7600"/>
                  </a:lnTo>
                  <a:lnTo>
                    <a:pt x="4652" y="7600"/>
                  </a:lnTo>
                  <a:lnTo>
                    <a:pt x="4749" y="7648"/>
                  </a:lnTo>
                  <a:lnTo>
                    <a:pt x="4896" y="7721"/>
                  </a:lnTo>
                  <a:lnTo>
                    <a:pt x="5066" y="7843"/>
                  </a:lnTo>
                  <a:lnTo>
                    <a:pt x="5212" y="7989"/>
                  </a:lnTo>
                  <a:lnTo>
                    <a:pt x="5212" y="7989"/>
                  </a:lnTo>
                  <a:lnTo>
                    <a:pt x="5383" y="8135"/>
                  </a:lnTo>
                  <a:lnTo>
                    <a:pt x="5553" y="8257"/>
                  </a:lnTo>
                  <a:lnTo>
                    <a:pt x="5699" y="8330"/>
                  </a:lnTo>
                  <a:lnTo>
                    <a:pt x="5797" y="8355"/>
                  </a:lnTo>
                  <a:lnTo>
                    <a:pt x="5797" y="8355"/>
                  </a:lnTo>
                  <a:lnTo>
                    <a:pt x="5870" y="8379"/>
                  </a:lnTo>
                  <a:lnTo>
                    <a:pt x="5992" y="8428"/>
                  </a:lnTo>
                  <a:lnTo>
                    <a:pt x="6089" y="8476"/>
                  </a:lnTo>
                  <a:lnTo>
                    <a:pt x="6162" y="8549"/>
                  </a:lnTo>
                  <a:lnTo>
                    <a:pt x="6162" y="8549"/>
                  </a:lnTo>
                  <a:lnTo>
                    <a:pt x="6259" y="8622"/>
                  </a:lnTo>
                  <a:lnTo>
                    <a:pt x="6357" y="8695"/>
                  </a:lnTo>
                  <a:lnTo>
                    <a:pt x="6454" y="8720"/>
                  </a:lnTo>
                  <a:lnTo>
                    <a:pt x="6552" y="8744"/>
                  </a:lnTo>
                  <a:lnTo>
                    <a:pt x="6552" y="8744"/>
                  </a:lnTo>
                  <a:lnTo>
                    <a:pt x="6649" y="8769"/>
                  </a:lnTo>
                  <a:lnTo>
                    <a:pt x="6747" y="8793"/>
                  </a:lnTo>
                  <a:lnTo>
                    <a:pt x="6844" y="8866"/>
                  </a:lnTo>
                  <a:lnTo>
                    <a:pt x="6941" y="8939"/>
                  </a:lnTo>
                  <a:lnTo>
                    <a:pt x="6941" y="8939"/>
                  </a:lnTo>
                  <a:lnTo>
                    <a:pt x="7014" y="9036"/>
                  </a:lnTo>
                  <a:lnTo>
                    <a:pt x="7063" y="9134"/>
                  </a:lnTo>
                  <a:lnTo>
                    <a:pt x="7112" y="9231"/>
                  </a:lnTo>
                  <a:lnTo>
                    <a:pt x="7112" y="9304"/>
                  </a:lnTo>
                  <a:lnTo>
                    <a:pt x="7112" y="9304"/>
                  </a:lnTo>
                  <a:lnTo>
                    <a:pt x="7112" y="9402"/>
                  </a:lnTo>
                  <a:lnTo>
                    <a:pt x="7063" y="9499"/>
                  </a:lnTo>
                  <a:lnTo>
                    <a:pt x="7014" y="9597"/>
                  </a:lnTo>
                  <a:lnTo>
                    <a:pt x="6941" y="9694"/>
                  </a:lnTo>
                  <a:lnTo>
                    <a:pt x="6941" y="9694"/>
                  </a:lnTo>
                  <a:lnTo>
                    <a:pt x="6868" y="9791"/>
                  </a:lnTo>
                  <a:lnTo>
                    <a:pt x="6795" y="9889"/>
                  </a:lnTo>
                  <a:lnTo>
                    <a:pt x="6747" y="9986"/>
                  </a:lnTo>
                  <a:lnTo>
                    <a:pt x="6747" y="10084"/>
                  </a:lnTo>
                  <a:lnTo>
                    <a:pt x="6747" y="10084"/>
                  </a:lnTo>
                  <a:lnTo>
                    <a:pt x="6722" y="10181"/>
                  </a:lnTo>
                  <a:lnTo>
                    <a:pt x="6625" y="10327"/>
                  </a:lnTo>
                  <a:lnTo>
                    <a:pt x="6503" y="10473"/>
                  </a:lnTo>
                  <a:lnTo>
                    <a:pt x="6357" y="10644"/>
                  </a:lnTo>
                  <a:lnTo>
                    <a:pt x="6357" y="10644"/>
                  </a:lnTo>
                  <a:lnTo>
                    <a:pt x="6211" y="10814"/>
                  </a:lnTo>
                  <a:lnTo>
                    <a:pt x="6089" y="10961"/>
                  </a:lnTo>
                  <a:lnTo>
                    <a:pt x="6016" y="11107"/>
                  </a:lnTo>
                  <a:lnTo>
                    <a:pt x="5992" y="11204"/>
                  </a:lnTo>
                  <a:lnTo>
                    <a:pt x="5992" y="11204"/>
                  </a:lnTo>
                  <a:lnTo>
                    <a:pt x="5943" y="11326"/>
                  </a:lnTo>
                  <a:lnTo>
                    <a:pt x="5870" y="11472"/>
                  </a:lnTo>
                  <a:lnTo>
                    <a:pt x="5748" y="11618"/>
                  </a:lnTo>
                  <a:lnTo>
                    <a:pt x="5602" y="11789"/>
                  </a:lnTo>
                  <a:lnTo>
                    <a:pt x="5602" y="11789"/>
                  </a:lnTo>
                  <a:lnTo>
                    <a:pt x="5456" y="11935"/>
                  </a:lnTo>
                  <a:lnTo>
                    <a:pt x="5334" y="12105"/>
                  </a:lnTo>
                  <a:lnTo>
                    <a:pt x="5261" y="12251"/>
                  </a:lnTo>
                  <a:lnTo>
                    <a:pt x="5212" y="12349"/>
                  </a:lnTo>
                  <a:lnTo>
                    <a:pt x="5212" y="12349"/>
                  </a:lnTo>
                  <a:lnTo>
                    <a:pt x="5188" y="12446"/>
                  </a:lnTo>
                  <a:lnTo>
                    <a:pt x="5139" y="12568"/>
                  </a:lnTo>
                  <a:lnTo>
                    <a:pt x="5042" y="12714"/>
                  </a:lnTo>
                  <a:lnTo>
                    <a:pt x="4944" y="12836"/>
                  </a:lnTo>
                  <a:lnTo>
                    <a:pt x="4944" y="12836"/>
                  </a:lnTo>
                  <a:lnTo>
                    <a:pt x="4822" y="12958"/>
                  </a:lnTo>
                  <a:lnTo>
                    <a:pt x="4725" y="13079"/>
                  </a:lnTo>
                  <a:lnTo>
                    <a:pt x="4676" y="13201"/>
                  </a:lnTo>
                  <a:lnTo>
                    <a:pt x="4652" y="13299"/>
                  </a:lnTo>
                  <a:lnTo>
                    <a:pt x="4652" y="13299"/>
                  </a:lnTo>
                  <a:lnTo>
                    <a:pt x="4676" y="13469"/>
                  </a:lnTo>
                  <a:lnTo>
                    <a:pt x="4701" y="13542"/>
                  </a:lnTo>
                  <a:lnTo>
                    <a:pt x="4749" y="13591"/>
                  </a:lnTo>
                  <a:lnTo>
                    <a:pt x="4749" y="13591"/>
                  </a:lnTo>
                  <a:lnTo>
                    <a:pt x="4774" y="13640"/>
                  </a:lnTo>
                  <a:lnTo>
                    <a:pt x="4822" y="13713"/>
                  </a:lnTo>
                  <a:lnTo>
                    <a:pt x="4847" y="13883"/>
                  </a:lnTo>
                  <a:lnTo>
                    <a:pt x="4847" y="13883"/>
                  </a:lnTo>
                  <a:lnTo>
                    <a:pt x="4822" y="13956"/>
                  </a:lnTo>
                  <a:lnTo>
                    <a:pt x="4774" y="14005"/>
                  </a:lnTo>
                  <a:lnTo>
                    <a:pt x="4725" y="14054"/>
                  </a:lnTo>
                  <a:lnTo>
                    <a:pt x="4652" y="14054"/>
                  </a:lnTo>
                  <a:lnTo>
                    <a:pt x="4652" y="14054"/>
                  </a:lnTo>
                  <a:lnTo>
                    <a:pt x="4555" y="14054"/>
                  </a:lnTo>
                  <a:lnTo>
                    <a:pt x="4457" y="14005"/>
                  </a:lnTo>
                  <a:lnTo>
                    <a:pt x="4360" y="13956"/>
                  </a:lnTo>
                  <a:lnTo>
                    <a:pt x="4262" y="13883"/>
                  </a:lnTo>
                  <a:lnTo>
                    <a:pt x="4262" y="13883"/>
                  </a:lnTo>
                  <a:lnTo>
                    <a:pt x="4189" y="13761"/>
                  </a:lnTo>
                  <a:lnTo>
                    <a:pt x="4141" y="13615"/>
                  </a:lnTo>
                  <a:lnTo>
                    <a:pt x="4092" y="13469"/>
                  </a:lnTo>
                  <a:lnTo>
                    <a:pt x="4092" y="13299"/>
                  </a:lnTo>
                  <a:lnTo>
                    <a:pt x="4092" y="13299"/>
                  </a:lnTo>
                  <a:lnTo>
                    <a:pt x="4067" y="13152"/>
                  </a:lnTo>
                  <a:lnTo>
                    <a:pt x="4019" y="12982"/>
                  </a:lnTo>
                  <a:lnTo>
                    <a:pt x="3970" y="12836"/>
                  </a:lnTo>
                  <a:lnTo>
                    <a:pt x="3897" y="12738"/>
                  </a:lnTo>
                  <a:lnTo>
                    <a:pt x="3897" y="12738"/>
                  </a:lnTo>
                  <a:lnTo>
                    <a:pt x="3848" y="12690"/>
                  </a:lnTo>
                  <a:lnTo>
                    <a:pt x="3824" y="12592"/>
                  </a:lnTo>
                  <a:lnTo>
                    <a:pt x="3751" y="12349"/>
                  </a:lnTo>
                  <a:lnTo>
                    <a:pt x="3726" y="12056"/>
                  </a:lnTo>
                  <a:lnTo>
                    <a:pt x="3702" y="11716"/>
                  </a:lnTo>
                  <a:lnTo>
                    <a:pt x="3702" y="11472"/>
                  </a:lnTo>
                  <a:lnTo>
                    <a:pt x="3702" y="11472"/>
                  </a:lnTo>
                  <a:lnTo>
                    <a:pt x="3702" y="11301"/>
                  </a:lnTo>
                  <a:lnTo>
                    <a:pt x="3653" y="11107"/>
                  </a:lnTo>
                  <a:lnTo>
                    <a:pt x="3629" y="10936"/>
                  </a:lnTo>
                  <a:lnTo>
                    <a:pt x="3556" y="10741"/>
                  </a:lnTo>
                  <a:lnTo>
                    <a:pt x="3483" y="10571"/>
                  </a:lnTo>
                  <a:lnTo>
                    <a:pt x="3410" y="10425"/>
                  </a:lnTo>
                  <a:lnTo>
                    <a:pt x="3312" y="10279"/>
                  </a:lnTo>
                  <a:lnTo>
                    <a:pt x="3239" y="10181"/>
                  </a:lnTo>
                  <a:lnTo>
                    <a:pt x="3239" y="10181"/>
                  </a:lnTo>
                  <a:lnTo>
                    <a:pt x="3045" y="9962"/>
                  </a:lnTo>
                  <a:lnTo>
                    <a:pt x="2898" y="9767"/>
                  </a:lnTo>
                  <a:lnTo>
                    <a:pt x="2801" y="9621"/>
                  </a:lnTo>
                  <a:lnTo>
                    <a:pt x="2752" y="9499"/>
                  </a:lnTo>
                  <a:lnTo>
                    <a:pt x="2752" y="9499"/>
                  </a:lnTo>
                  <a:lnTo>
                    <a:pt x="2728" y="9353"/>
                  </a:lnTo>
                  <a:lnTo>
                    <a:pt x="2704" y="9280"/>
                  </a:lnTo>
                  <a:lnTo>
                    <a:pt x="2655" y="9231"/>
                  </a:lnTo>
                  <a:lnTo>
                    <a:pt x="2655" y="9231"/>
                  </a:lnTo>
                  <a:lnTo>
                    <a:pt x="2631" y="9158"/>
                  </a:lnTo>
                  <a:lnTo>
                    <a:pt x="2582" y="9036"/>
                  </a:lnTo>
                  <a:lnTo>
                    <a:pt x="2582" y="8890"/>
                  </a:lnTo>
                  <a:lnTo>
                    <a:pt x="2557" y="8744"/>
                  </a:lnTo>
                  <a:lnTo>
                    <a:pt x="2557" y="8744"/>
                  </a:lnTo>
                  <a:lnTo>
                    <a:pt x="2582" y="8598"/>
                  </a:lnTo>
                  <a:lnTo>
                    <a:pt x="2582" y="8452"/>
                  </a:lnTo>
                  <a:lnTo>
                    <a:pt x="2631" y="8330"/>
                  </a:lnTo>
                  <a:lnTo>
                    <a:pt x="2655" y="8281"/>
                  </a:lnTo>
                  <a:lnTo>
                    <a:pt x="2655" y="8281"/>
                  </a:lnTo>
                  <a:lnTo>
                    <a:pt x="2704" y="8208"/>
                  </a:lnTo>
                  <a:lnTo>
                    <a:pt x="2728" y="8160"/>
                  </a:lnTo>
                  <a:lnTo>
                    <a:pt x="2752" y="7989"/>
                  </a:lnTo>
                  <a:lnTo>
                    <a:pt x="2752" y="7989"/>
                  </a:lnTo>
                  <a:lnTo>
                    <a:pt x="2728" y="7819"/>
                  </a:lnTo>
                  <a:lnTo>
                    <a:pt x="2704" y="7746"/>
                  </a:lnTo>
                  <a:lnTo>
                    <a:pt x="2655" y="7697"/>
                  </a:lnTo>
                  <a:lnTo>
                    <a:pt x="2655" y="7697"/>
                  </a:lnTo>
                  <a:lnTo>
                    <a:pt x="2606" y="7673"/>
                  </a:lnTo>
                  <a:lnTo>
                    <a:pt x="2533" y="7624"/>
                  </a:lnTo>
                  <a:lnTo>
                    <a:pt x="2363" y="7600"/>
                  </a:lnTo>
                  <a:lnTo>
                    <a:pt x="2363" y="7600"/>
                  </a:lnTo>
                  <a:lnTo>
                    <a:pt x="2265" y="7575"/>
                  </a:lnTo>
                  <a:lnTo>
                    <a:pt x="2119" y="7502"/>
                  </a:lnTo>
                  <a:lnTo>
                    <a:pt x="1973" y="7380"/>
                  </a:lnTo>
                  <a:lnTo>
                    <a:pt x="1802" y="7234"/>
                  </a:lnTo>
                  <a:lnTo>
                    <a:pt x="1802" y="7234"/>
                  </a:lnTo>
                  <a:lnTo>
                    <a:pt x="1632" y="7088"/>
                  </a:lnTo>
                  <a:lnTo>
                    <a:pt x="1486" y="6966"/>
                  </a:lnTo>
                  <a:lnTo>
                    <a:pt x="1340" y="6869"/>
                  </a:lnTo>
                  <a:lnTo>
                    <a:pt x="1242" y="6845"/>
                  </a:lnTo>
                  <a:lnTo>
                    <a:pt x="1242" y="6845"/>
                  </a:lnTo>
                  <a:lnTo>
                    <a:pt x="1121" y="6796"/>
                  </a:lnTo>
                  <a:lnTo>
                    <a:pt x="926" y="6674"/>
                  </a:lnTo>
                  <a:lnTo>
                    <a:pt x="706" y="6504"/>
                  </a:lnTo>
                  <a:lnTo>
                    <a:pt x="463" y="6284"/>
                  </a:lnTo>
                  <a:lnTo>
                    <a:pt x="463" y="6284"/>
                  </a:lnTo>
                  <a:lnTo>
                    <a:pt x="171" y="5919"/>
                  </a:lnTo>
                  <a:lnTo>
                    <a:pt x="0" y="5700"/>
                  </a:lnTo>
                  <a:lnTo>
                    <a:pt x="0" y="5700"/>
                  </a:lnTo>
                  <a:lnTo>
                    <a:pt x="0" y="57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0"/>
            <p:cNvSpPr/>
            <p:nvPr/>
          </p:nvSpPr>
          <p:spPr>
            <a:xfrm>
              <a:off x="6128575" y="3695900"/>
              <a:ext cx="86475" cy="47525"/>
            </a:xfrm>
            <a:custGeom>
              <a:avLst/>
              <a:gdLst/>
              <a:ahLst/>
              <a:cxnLst/>
              <a:rect l="l" t="t" r="r" b="b"/>
              <a:pathLst>
                <a:path w="3459" h="1901" fill="none" extrusionOk="0">
                  <a:moveTo>
                    <a:pt x="2022" y="1340"/>
                  </a:moveTo>
                  <a:lnTo>
                    <a:pt x="2022" y="1340"/>
                  </a:lnTo>
                  <a:lnTo>
                    <a:pt x="1924" y="1413"/>
                  </a:lnTo>
                  <a:lnTo>
                    <a:pt x="1827" y="1486"/>
                  </a:lnTo>
                  <a:lnTo>
                    <a:pt x="1729" y="1511"/>
                  </a:lnTo>
                  <a:lnTo>
                    <a:pt x="1632" y="1535"/>
                  </a:lnTo>
                  <a:lnTo>
                    <a:pt x="1632" y="1535"/>
                  </a:lnTo>
                  <a:lnTo>
                    <a:pt x="1559" y="1535"/>
                  </a:lnTo>
                  <a:lnTo>
                    <a:pt x="1461" y="1584"/>
                  </a:lnTo>
                  <a:lnTo>
                    <a:pt x="1340" y="1657"/>
                  </a:lnTo>
                  <a:lnTo>
                    <a:pt x="1267" y="1730"/>
                  </a:lnTo>
                  <a:lnTo>
                    <a:pt x="1267" y="1730"/>
                  </a:lnTo>
                  <a:lnTo>
                    <a:pt x="1169" y="1803"/>
                  </a:lnTo>
                  <a:lnTo>
                    <a:pt x="1072" y="1852"/>
                  </a:lnTo>
                  <a:lnTo>
                    <a:pt x="974" y="1900"/>
                  </a:lnTo>
                  <a:lnTo>
                    <a:pt x="877" y="1900"/>
                  </a:lnTo>
                  <a:lnTo>
                    <a:pt x="877" y="1900"/>
                  </a:lnTo>
                  <a:lnTo>
                    <a:pt x="779" y="1900"/>
                  </a:lnTo>
                  <a:lnTo>
                    <a:pt x="682" y="1852"/>
                  </a:lnTo>
                  <a:lnTo>
                    <a:pt x="585" y="1803"/>
                  </a:lnTo>
                  <a:lnTo>
                    <a:pt x="512" y="1730"/>
                  </a:lnTo>
                  <a:lnTo>
                    <a:pt x="512" y="1730"/>
                  </a:lnTo>
                  <a:lnTo>
                    <a:pt x="438" y="1633"/>
                  </a:lnTo>
                  <a:lnTo>
                    <a:pt x="414" y="1535"/>
                  </a:lnTo>
                  <a:lnTo>
                    <a:pt x="438" y="1438"/>
                  </a:lnTo>
                  <a:lnTo>
                    <a:pt x="512" y="1340"/>
                  </a:lnTo>
                  <a:lnTo>
                    <a:pt x="512" y="1340"/>
                  </a:lnTo>
                  <a:lnTo>
                    <a:pt x="585" y="1243"/>
                  </a:lnTo>
                  <a:lnTo>
                    <a:pt x="633" y="1145"/>
                  </a:lnTo>
                  <a:lnTo>
                    <a:pt x="682" y="1048"/>
                  </a:lnTo>
                  <a:lnTo>
                    <a:pt x="682" y="951"/>
                  </a:lnTo>
                  <a:lnTo>
                    <a:pt x="682" y="951"/>
                  </a:lnTo>
                  <a:lnTo>
                    <a:pt x="658" y="804"/>
                  </a:lnTo>
                  <a:lnTo>
                    <a:pt x="633" y="731"/>
                  </a:lnTo>
                  <a:lnTo>
                    <a:pt x="585" y="683"/>
                  </a:lnTo>
                  <a:lnTo>
                    <a:pt x="585" y="683"/>
                  </a:lnTo>
                  <a:lnTo>
                    <a:pt x="536" y="634"/>
                  </a:lnTo>
                  <a:lnTo>
                    <a:pt x="463" y="610"/>
                  </a:lnTo>
                  <a:lnTo>
                    <a:pt x="317" y="585"/>
                  </a:lnTo>
                  <a:lnTo>
                    <a:pt x="317" y="585"/>
                  </a:lnTo>
                  <a:lnTo>
                    <a:pt x="146" y="561"/>
                  </a:lnTo>
                  <a:lnTo>
                    <a:pt x="73" y="512"/>
                  </a:lnTo>
                  <a:lnTo>
                    <a:pt x="24" y="488"/>
                  </a:lnTo>
                  <a:lnTo>
                    <a:pt x="24" y="488"/>
                  </a:lnTo>
                  <a:lnTo>
                    <a:pt x="0" y="439"/>
                  </a:lnTo>
                  <a:lnTo>
                    <a:pt x="24" y="366"/>
                  </a:lnTo>
                  <a:lnTo>
                    <a:pt x="49" y="293"/>
                  </a:lnTo>
                  <a:lnTo>
                    <a:pt x="122" y="196"/>
                  </a:lnTo>
                  <a:lnTo>
                    <a:pt x="122" y="196"/>
                  </a:lnTo>
                  <a:lnTo>
                    <a:pt x="171" y="171"/>
                  </a:lnTo>
                  <a:lnTo>
                    <a:pt x="268" y="123"/>
                  </a:lnTo>
                  <a:lnTo>
                    <a:pt x="512" y="74"/>
                  </a:lnTo>
                  <a:lnTo>
                    <a:pt x="804" y="25"/>
                  </a:lnTo>
                  <a:lnTo>
                    <a:pt x="1145" y="1"/>
                  </a:lnTo>
                  <a:lnTo>
                    <a:pt x="2509" y="1"/>
                  </a:lnTo>
                  <a:lnTo>
                    <a:pt x="2509" y="1"/>
                  </a:lnTo>
                  <a:lnTo>
                    <a:pt x="2850" y="25"/>
                  </a:lnTo>
                  <a:lnTo>
                    <a:pt x="3142" y="49"/>
                  </a:lnTo>
                  <a:lnTo>
                    <a:pt x="3337" y="74"/>
                  </a:lnTo>
                  <a:lnTo>
                    <a:pt x="3434" y="98"/>
                  </a:lnTo>
                  <a:lnTo>
                    <a:pt x="3434" y="98"/>
                  </a:lnTo>
                  <a:lnTo>
                    <a:pt x="3458" y="123"/>
                  </a:lnTo>
                  <a:lnTo>
                    <a:pt x="3434" y="171"/>
                  </a:lnTo>
                  <a:lnTo>
                    <a:pt x="3361" y="317"/>
                  </a:lnTo>
                  <a:lnTo>
                    <a:pt x="3239" y="488"/>
                  </a:lnTo>
                  <a:lnTo>
                    <a:pt x="3069" y="683"/>
                  </a:lnTo>
                  <a:lnTo>
                    <a:pt x="3069" y="683"/>
                  </a:lnTo>
                  <a:lnTo>
                    <a:pt x="2874" y="853"/>
                  </a:lnTo>
                  <a:lnTo>
                    <a:pt x="2679" y="999"/>
                  </a:lnTo>
                  <a:lnTo>
                    <a:pt x="2509" y="1121"/>
                  </a:lnTo>
                  <a:lnTo>
                    <a:pt x="2411" y="1145"/>
                  </a:lnTo>
                  <a:lnTo>
                    <a:pt x="2411" y="1145"/>
                  </a:lnTo>
                  <a:lnTo>
                    <a:pt x="2314" y="1170"/>
                  </a:lnTo>
                  <a:lnTo>
                    <a:pt x="2216" y="1194"/>
                  </a:lnTo>
                  <a:lnTo>
                    <a:pt x="2119" y="1267"/>
                  </a:lnTo>
                  <a:lnTo>
                    <a:pt x="2022" y="1340"/>
                  </a:lnTo>
                  <a:lnTo>
                    <a:pt x="2022" y="134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0"/>
            <p:cNvSpPr/>
            <p:nvPr/>
          </p:nvSpPr>
          <p:spPr>
            <a:xfrm>
              <a:off x="6357500" y="3940075"/>
              <a:ext cx="18900" cy="34725"/>
            </a:xfrm>
            <a:custGeom>
              <a:avLst/>
              <a:gdLst/>
              <a:ahLst/>
              <a:cxnLst/>
              <a:rect l="l" t="t" r="r" b="b"/>
              <a:pathLst>
                <a:path w="756" h="1389" fill="none" extrusionOk="0">
                  <a:moveTo>
                    <a:pt x="585" y="682"/>
                  </a:moveTo>
                  <a:lnTo>
                    <a:pt x="585" y="682"/>
                  </a:lnTo>
                  <a:lnTo>
                    <a:pt x="512" y="779"/>
                  </a:lnTo>
                  <a:lnTo>
                    <a:pt x="439" y="877"/>
                  </a:lnTo>
                  <a:lnTo>
                    <a:pt x="390" y="974"/>
                  </a:lnTo>
                  <a:lnTo>
                    <a:pt x="390" y="1072"/>
                  </a:lnTo>
                  <a:lnTo>
                    <a:pt x="390" y="1072"/>
                  </a:lnTo>
                  <a:lnTo>
                    <a:pt x="366" y="1218"/>
                  </a:lnTo>
                  <a:lnTo>
                    <a:pt x="317" y="1291"/>
                  </a:lnTo>
                  <a:lnTo>
                    <a:pt x="293" y="1364"/>
                  </a:lnTo>
                  <a:lnTo>
                    <a:pt x="293" y="1364"/>
                  </a:lnTo>
                  <a:lnTo>
                    <a:pt x="244" y="1388"/>
                  </a:lnTo>
                  <a:lnTo>
                    <a:pt x="195" y="1388"/>
                  </a:lnTo>
                  <a:lnTo>
                    <a:pt x="147" y="1388"/>
                  </a:lnTo>
                  <a:lnTo>
                    <a:pt x="98" y="1364"/>
                  </a:lnTo>
                  <a:lnTo>
                    <a:pt x="98" y="1364"/>
                  </a:lnTo>
                  <a:lnTo>
                    <a:pt x="74" y="1291"/>
                  </a:lnTo>
                  <a:lnTo>
                    <a:pt x="25" y="1169"/>
                  </a:lnTo>
                  <a:lnTo>
                    <a:pt x="25" y="1023"/>
                  </a:lnTo>
                  <a:lnTo>
                    <a:pt x="1" y="877"/>
                  </a:lnTo>
                  <a:lnTo>
                    <a:pt x="1" y="877"/>
                  </a:lnTo>
                  <a:lnTo>
                    <a:pt x="25" y="706"/>
                  </a:lnTo>
                  <a:lnTo>
                    <a:pt x="98" y="536"/>
                  </a:lnTo>
                  <a:lnTo>
                    <a:pt x="171" y="365"/>
                  </a:lnTo>
                  <a:lnTo>
                    <a:pt x="293" y="219"/>
                  </a:lnTo>
                  <a:lnTo>
                    <a:pt x="293" y="219"/>
                  </a:lnTo>
                  <a:lnTo>
                    <a:pt x="415" y="122"/>
                  </a:lnTo>
                  <a:lnTo>
                    <a:pt x="512" y="49"/>
                  </a:lnTo>
                  <a:lnTo>
                    <a:pt x="609" y="0"/>
                  </a:lnTo>
                  <a:lnTo>
                    <a:pt x="682" y="24"/>
                  </a:lnTo>
                  <a:lnTo>
                    <a:pt x="682" y="24"/>
                  </a:lnTo>
                  <a:lnTo>
                    <a:pt x="707" y="73"/>
                  </a:lnTo>
                  <a:lnTo>
                    <a:pt x="731" y="146"/>
                  </a:lnTo>
                  <a:lnTo>
                    <a:pt x="756" y="317"/>
                  </a:lnTo>
                  <a:lnTo>
                    <a:pt x="756" y="317"/>
                  </a:lnTo>
                  <a:lnTo>
                    <a:pt x="756" y="390"/>
                  </a:lnTo>
                  <a:lnTo>
                    <a:pt x="707" y="487"/>
                  </a:lnTo>
                  <a:lnTo>
                    <a:pt x="658" y="609"/>
                  </a:lnTo>
                  <a:lnTo>
                    <a:pt x="585" y="682"/>
                  </a:lnTo>
                  <a:lnTo>
                    <a:pt x="585" y="68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0"/>
            <p:cNvSpPr/>
            <p:nvPr/>
          </p:nvSpPr>
          <p:spPr>
            <a:xfrm>
              <a:off x="6202850" y="3720875"/>
              <a:ext cx="204000" cy="278875"/>
            </a:xfrm>
            <a:custGeom>
              <a:avLst/>
              <a:gdLst/>
              <a:ahLst/>
              <a:cxnLst/>
              <a:rect l="l" t="t" r="r" b="b"/>
              <a:pathLst>
                <a:path w="8160" h="11155" fill="none" extrusionOk="0">
                  <a:moveTo>
                    <a:pt x="8159" y="4774"/>
                  </a:moveTo>
                  <a:lnTo>
                    <a:pt x="8159" y="4774"/>
                  </a:lnTo>
                  <a:lnTo>
                    <a:pt x="7599" y="4701"/>
                  </a:lnTo>
                  <a:lnTo>
                    <a:pt x="7283" y="4652"/>
                  </a:lnTo>
                  <a:lnTo>
                    <a:pt x="7136" y="4603"/>
                  </a:lnTo>
                  <a:lnTo>
                    <a:pt x="7136" y="4603"/>
                  </a:lnTo>
                  <a:lnTo>
                    <a:pt x="7088" y="4579"/>
                  </a:lnTo>
                  <a:lnTo>
                    <a:pt x="7015" y="4555"/>
                  </a:lnTo>
                  <a:lnTo>
                    <a:pt x="6844" y="4530"/>
                  </a:lnTo>
                  <a:lnTo>
                    <a:pt x="6844" y="4530"/>
                  </a:lnTo>
                  <a:lnTo>
                    <a:pt x="6747" y="4506"/>
                  </a:lnTo>
                  <a:lnTo>
                    <a:pt x="6649" y="4457"/>
                  </a:lnTo>
                  <a:lnTo>
                    <a:pt x="6552" y="4409"/>
                  </a:lnTo>
                  <a:lnTo>
                    <a:pt x="6454" y="4336"/>
                  </a:lnTo>
                  <a:lnTo>
                    <a:pt x="6454" y="4336"/>
                  </a:lnTo>
                  <a:lnTo>
                    <a:pt x="6381" y="4262"/>
                  </a:lnTo>
                  <a:lnTo>
                    <a:pt x="6308" y="4214"/>
                  </a:lnTo>
                  <a:lnTo>
                    <a:pt x="6235" y="4214"/>
                  </a:lnTo>
                  <a:lnTo>
                    <a:pt x="6187" y="4238"/>
                  </a:lnTo>
                  <a:lnTo>
                    <a:pt x="6187" y="4238"/>
                  </a:lnTo>
                  <a:lnTo>
                    <a:pt x="6162" y="4287"/>
                  </a:lnTo>
                  <a:lnTo>
                    <a:pt x="6162" y="4360"/>
                  </a:lnTo>
                  <a:lnTo>
                    <a:pt x="6211" y="4433"/>
                  </a:lnTo>
                  <a:lnTo>
                    <a:pt x="6284" y="4530"/>
                  </a:lnTo>
                  <a:lnTo>
                    <a:pt x="6284" y="4530"/>
                  </a:lnTo>
                  <a:lnTo>
                    <a:pt x="6357" y="4603"/>
                  </a:lnTo>
                  <a:lnTo>
                    <a:pt x="6454" y="4652"/>
                  </a:lnTo>
                  <a:lnTo>
                    <a:pt x="6576" y="4701"/>
                  </a:lnTo>
                  <a:lnTo>
                    <a:pt x="6649" y="4701"/>
                  </a:lnTo>
                  <a:lnTo>
                    <a:pt x="6649" y="4701"/>
                  </a:lnTo>
                  <a:lnTo>
                    <a:pt x="6747" y="4725"/>
                  </a:lnTo>
                  <a:lnTo>
                    <a:pt x="6844" y="4774"/>
                  </a:lnTo>
                  <a:lnTo>
                    <a:pt x="6942" y="4823"/>
                  </a:lnTo>
                  <a:lnTo>
                    <a:pt x="7039" y="4896"/>
                  </a:lnTo>
                  <a:lnTo>
                    <a:pt x="7039" y="4896"/>
                  </a:lnTo>
                  <a:lnTo>
                    <a:pt x="7063" y="4944"/>
                  </a:lnTo>
                  <a:lnTo>
                    <a:pt x="7088" y="4993"/>
                  </a:lnTo>
                  <a:lnTo>
                    <a:pt x="7063" y="5139"/>
                  </a:lnTo>
                  <a:lnTo>
                    <a:pt x="6966" y="5310"/>
                  </a:lnTo>
                  <a:lnTo>
                    <a:pt x="6844" y="5480"/>
                  </a:lnTo>
                  <a:lnTo>
                    <a:pt x="6844" y="5480"/>
                  </a:lnTo>
                  <a:lnTo>
                    <a:pt x="6674" y="5626"/>
                  </a:lnTo>
                  <a:lnTo>
                    <a:pt x="6528" y="5748"/>
                  </a:lnTo>
                  <a:lnTo>
                    <a:pt x="6381" y="5821"/>
                  </a:lnTo>
                  <a:lnTo>
                    <a:pt x="6284" y="5846"/>
                  </a:lnTo>
                  <a:lnTo>
                    <a:pt x="6284" y="5846"/>
                  </a:lnTo>
                  <a:lnTo>
                    <a:pt x="6113" y="5870"/>
                  </a:lnTo>
                  <a:lnTo>
                    <a:pt x="6040" y="5894"/>
                  </a:lnTo>
                  <a:lnTo>
                    <a:pt x="5992" y="5943"/>
                  </a:lnTo>
                  <a:lnTo>
                    <a:pt x="5992" y="5943"/>
                  </a:lnTo>
                  <a:lnTo>
                    <a:pt x="5943" y="5967"/>
                  </a:lnTo>
                  <a:lnTo>
                    <a:pt x="5894" y="5992"/>
                  </a:lnTo>
                  <a:lnTo>
                    <a:pt x="5846" y="5967"/>
                  </a:lnTo>
                  <a:lnTo>
                    <a:pt x="5797" y="5943"/>
                  </a:lnTo>
                  <a:lnTo>
                    <a:pt x="5797" y="5943"/>
                  </a:lnTo>
                  <a:lnTo>
                    <a:pt x="5773" y="5894"/>
                  </a:lnTo>
                  <a:lnTo>
                    <a:pt x="5724" y="5821"/>
                  </a:lnTo>
                  <a:lnTo>
                    <a:pt x="5699" y="5651"/>
                  </a:lnTo>
                  <a:lnTo>
                    <a:pt x="5699" y="5651"/>
                  </a:lnTo>
                  <a:lnTo>
                    <a:pt x="5675" y="5553"/>
                  </a:lnTo>
                  <a:lnTo>
                    <a:pt x="5602" y="5407"/>
                  </a:lnTo>
                  <a:lnTo>
                    <a:pt x="5480" y="5261"/>
                  </a:lnTo>
                  <a:lnTo>
                    <a:pt x="5334" y="5091"/>
                  </a:lnTo>
                  <a:lnTo>
                    <a:pt x="5334" y="5091"/>
                  </a:lnTo>
                  <a:lnTo>
                    <a:pt x="5188" y="4920"/>
                  </a:lnTo>
                  <a:lnTo>
                    <a:pt x="5066" y="4774"/>
                  </a:lnTo>
                  <a:lnTo>
                    <a:pt x="4969" y="4628"/>
                  </a:lnTo>
                  <a:lnTo>
                    <a:pt x="4944" y="4530"/>
                  </a:lnTo>
                  <a:lnTo>
                    <a:pt x="4944" y="4530"/>
                  </a:lnTo>
                  <a:lnTo>
                    <a:pt x="4944" y="4457"/>
                  </a:lnTo>
                  <a:lnTo>
                    <a:pt x="4920" y="4409"/>
                  </a:lnTo>
                  <a:lnTo>
                    <a:pt x="4896" y="4409"/>
                  </a:lnTo>
                  <a:lnTo>
                    <a:pt x="4847" y="4433"/>
                  </a:lnTo>
                  <a:lnTo>
                    <a:pt x="4847" y="4433"/>
                  </a:lnTo>
                  <a:lnTo>
                    <a:pt x="4823" y="4482"/>
                  </a:lnTo>
                  <a:lnTo>
                    <a:pt x="4774" y="4555"/>
                  </a:lnTo>
                  <a:lnTo>
                    <a:pt x="4750" y="4701"/>
                  </a:lnTo>
                  <a:lnTo>
                    <a:pt x="4750" y="4701"/>
                  </a:lnTo>
                  <a:lnTo>
                    <a:pt x="4774" y="4798"/>
                  </a:lnTo>
                  <a:lnTo>
                    <a:pt x="4847" y="4920"/>
                  </a:lnTo>
                  <a:lnTo>
                    <a:pt x="4920" y="5066"/>
                  </a:lnTo>
                  <a:lnTo>
                    <a:pt x="5042" y="5188"/>
                  </a:lnTo>
                  <a:lnTo>
                    <a:pt x="5042" y="5188"/>
                  </a:lnTo>
                  <a:lnTo>
                    <a:pt x="5139" y="5310"/>
                  </a:lnTo>
                  <a:lnTo>
                    <a:pt x="5237" y="5431"/>
                  </a:lnTo>
                  <a:lnTo>
                    <a:pt x="5310" y="5553"/>
                  </a:lnTo>
                  <a:lnTo>
                    <a:pt x="5334" y="5651"/>
                  </a:lnTo>
                  <a:lnTo>
                    <a:pt x="5334" y="5651"/>
                  </a:lnTo>
                  <a:lnTo>
                    <a:pt x="5334" y="5748"/>
                  </a:lnTo>
                  <a:lnTo>
                    <a:pt x="5383" y="5846"/>
                  </a:lnTo>
                  <a:lnTo>
                    <a:pt x="5432" y="5943"/>
                  </a:lnTo>
                  <a:lnTo>
                    <a:pt x="5505" y="6040"/>
                  </a:lnTo>
                  <a:lnTo>
                    <a:pt x="5505" y="6040"/>
                  </a:lnTo>
                  <a:lnTo>
                    <a:pt x="5626" y="6113"/>
                  </a:lnTo>
                  <a:lnTo>
                    <a:pt x="5773" y="6162"/>
                  </a:lnTo>
                  <a:lnTo>
                    <a:pt x="5919" y="6211"/>
                  </a:lnTo>
                  <a:lnTo>
                    <a:pt x="6089" y="6235"/>
                  </a:lnTo>
                  <a:lnTo>
                    <a:pt x="6089" y="6235"/>
                  </a:lnTo>
                  <a:lnTo>
                    <a:pt x="6235" y="6235"/>
                  </a:lnTo>
                  <a:lnTo>
                    <a:pt x="6357" y="6284"/>
                  </a:lnTo>
                  <a:lnTo>
                    <a:pt x="6430" y="6333"/>
                  </a:lnTo>
                  <a:lnTo>
                    <a:pt x="6454" y="6381"/>
                  </a:lnTo>
                  <a:lnTo>
                    <a:pt x="6454" y="6430"/>
                  </a:lnTo>
                  <a:lnTo>
                    <a:pt x="6454" y="6430"/>
                  </a:lnTo>
                  <a:lnTo>
                    <a:pt x="6430" y="6527"/>
                  </a:lnTo>
                  <a:lnTo>
                    <a:pt x="6308" y="6722"/>
                  </a:lnTo>
                  <a:lnTo>
                    <a:pt x="6113" y="6941"/>
                  </a:lnTo>
                  <a:lnTo>
                    <a:pt x="5894" y="7185"/>
                  </a:lnTo>
                  <a:lnTo>
                    <a:pt x="5894" y="7185"/>
                  </a:lnTo>
                  <a:lnTo>
                    <a:pt x="5675" y="7429"/>
                  </a:lnTo>
                  <a:lnTo>
                    <a:pt x="5505" y="7696"/>
                  </a:lnTo>
                  <a:lnTo>
                    <a:pt x="5358" y="7940"/>
                  </a:lnTo>
                  <a:lnTo>
                    <a:pt x="5334" y="8037"/>
                  </a:lnTo>
                  <a:lnTo>
                    <a:pt x="5334" y="8135"/>
                  </a:lnTo>
                  <a:lnTo>
                    <a:pt x="5334" y="8135"/>
                  </a:lnTo>
                  <a:lnTo>
                    <a:pt x="5334" y="8281"/>
                  </a:lnTo>
                  <a:lnTo>
                    <a:pt x="5358" y="8427"/>
                  </a:lnTo>
                  <a:lnTo>
                    <a:pt x="5383" y="8525"/>
                  </a:lnTo>
                  <a:lnTo>
                    <a:pt x="5432" y="8598"/>
                  </a:lnTo>
                  <a:lnTo>
                    <a:pt x="5432" y="8598"/>
                  </a:lnTo>
                  <a:lnTo>
                    <a:pt x="5456" y="8646"/>
                  </a:lnTo>
                  <a:lnTo>
                    <a:pt x="5480" y="8719"/>
                  </a:lnTo>
                  <a:lnTo>
                    <a:pt x="5505" y="8890"/>
                  </a:lnTo>
                  <a:lnTo>
                    <a:pt x="5505" y="8890"/>
                  </a:lnTo>
                  <a:lnTo>
                    <a:pt x="5480" y="8987"/>
                  </a:lnTo>
                  <a:lnTo>
                    <a:pt x="5383" y="9158"/>
                  </a:lnTo>
                  <a:lnTo>
                    <a:pt x="5237" y="9353"/>
                  </a:lnTo>
                  <a:lnTo>
                    <a:pt x="5042" y="9547"/>
                  </a:lnTo>
                  <a:lnTo>
                    <a:pt x="5042" y="9547"/>
                  </a:lnTo>
                  <a:lnTo>
                    <a:pt x="4847" y="9742"/>
                  </a:lnTo>
                  <a:lnTo>
                    <a:pt x="4701" y="9937"/>
                  </a:lnTo>
                  <a:lnTo>
                    <a:pt x="4603" y="10108"/>
                  </a:lnTo>
                  <a:lnTo>
                    <a:pt x="4555" y="10205"/>
                  </a:lnTo>
                  <a:lnTo>
                    <a:pt x="4555" y="10205"/>
                  </a:lnTo>
                  <a:lnTo>
                    <a:pt x="4530" y="10327"/>
                  </a:lnTo>
                  <a:lnTo>
                    <a:pt x="4457" y="10473"/>
                  </a:lnTo>
                  <a:lnTo>
                    <a:pt x="4336" y="10619"/>
                  </a:lnTo>
                  <a:lnTo>
                    <a:pt x="4189" y="10790"/>
                  </a:lnTo>
                  <a:lnTo>
                    <a:pt x="4189" y="10790"/>
                  </a:lnTo>
                  <a:lnTo>
                    <a:pt x="4019" y="10936"/>
                  </a:lnTo>
                  <a:lnTo>
                    <a:pt x="3873" y="11057"/>
                  </a:lnTo>
                  <a:lnTo>
                    <a:pt x="3727" y="11131"/>
                  </a:lnTo>
                  <a:lnTo>
                    <a:pt x="3605" y="11155"/>
                  </a:lnTo>
                  <a:lnTo>
                    <a:pt x="3605" y="11155"/>
                  </a:lnTo>
                  <a:lnTo>
                    <a:pt x="3532" y="11155"/>
                  </a:lnTo>
                  <a:lnTo>
                    <a:pt x="3434" y="11106"/>
                  </a:lnTo>
                  <a:lnTo>
                    <a:pt x="3337" y="11057"/>
                  </a:lnTo>
                  <a:lnTo>
                    <a:pt x="3240" y="10984"/>
                  </a:lnTo>
                  <a:lnTo>
                    <a:pt x="3240" y="10984"/>
                  </a:lnTo>
                  <a:lnTo>
                    <a:pt x="3167" y="10887"/>
                  </a:lnTo>
                  <a:lnTo>
                    <a:pt x="3093" y="10790"/>
                  </a:lnTo>
                  <a:lnTo>
                    <a:pt x="3069" y="10692"/>
                  </a:lnTo>
                  <a:lnTo>
                    <a:pt x="3045" y="10595"/>
                  </a:lnTo>
                  <a:lnTo>
                    <a:pt x="3045" y="10595"/>
                  </a:lnTo>
                  <a:lnTo>
                    <a:pt x="3020" y="10424"/>
                  </a:lnTo>
                  <a:lnTo>
                    <a:pt x="2996" y="10351"/>
                  </a:lnTo>
                  <a:lnTo>
                    <a:pt x="2947" y="10302"/>
                  </a:lnTo>
                  <a:lnTo>
                    <a:pt x="2947" y="10302"/>
                  </a:lnTo>
                  <a:lnTo>
                    <a:pt x="2923" y="10254"/>
                  </a:lnTo>
                  <a:lnTo>
                    <a:pt x="2874" y="10181"/>
                  </a:lnTo>
                  <a:lnTo>
                    <a:pt x="2850" y="10035"/>
                  </a:lnTo>
                  <a:lnTo>
                    <a:pt x="2850" y="10035"/>
                  </a:lnTo>
                  <a:lnTo>
                    <a:pt x="2826" y="9864"/>
                  </a:lnTo>
                  <a:lnTo>
                    <a:pt x="2801" y="9791"/>
                  </a:lnTo>
                  <a:lnTo>
                    <a:pt x="2752" y="9742"/>
                  </a:lnTo>
                  <a:lnTo>
                    <a:pt x="2752" y="9742"/>
                  </a:lnTo>
                  <a:lnTo>
                    <a:pt x="2728" y="9669"/>
                  </a:lnTo>
                  <a:lnTo>
                    <a:pt x="2704" y="9572"/>
                  </a:lnTo>
                  <a:lnTo>
                    <a:pt x="2679" y="9426"/>
                  </a:lnTo>
                  <a:lnTo>
                    <a:pt x="2655" y="9255"/>
                  </a:lnTo>
                  <a:lnTo>
                    <a:pt x="2655" y="9255"/>
                  </a:lnTo>
                  <a:lnTo>
                    <a:pt x="2679" y="9109"/>
                  </a:lnTo>
                  <a:lnTo>
                    <a:pt x="2704" y="8963"/>
                  </a:lnTo>
                  <a:lnTo>
                    <a:pt x="2728" y="8866"/>
                  </a:lnTo>
                  <a:lnTo>
                    <a:pt x="2752" y="8792"/>
                  </a:lnTo>
                  <a:lnTo>
                    <a:pt x="2752" y="8792"/>
                  </a:lnTo>
                  <a:lnTo>
                    <a:pt x="2801" y="8744"/>
                  </a:lnTo>
                  <a:lnTo>
                    <a:pt x="2826" y="8671"/>
                  </a:lnTo>
                  <a:lnTo>
                    <a:pt x="2850" y="8500"/>
                  </a:lnTo>
                  <a:lnTo>
                    <a:pt x="2850" y="8500"/>
                  </a:lnTo>
                  <a:lnTo>
                    <a:pt x="2826" y="8403"/>
                  </a:lnTo>
                  <a:lnTo>
                    <a:pt x="2777" y="8281"/>
                  </a:lnTo>
                  <a:lnTo>
                    <a:pt x="2679" y="8159"/>
                  </a:lnTo>
                  <a:lnTo>
                    <a:pt x="2582" y="8037"/>
                  </a:lnTo>
                  <a:lnTo>
                    <a:pt x="2582" y="8037"/>
                  </a:lnTo>
                  <a:lnTo>
                    <a:pt x="2460" y="7891"/>
                  </a:lnTo>
                  <a:lnTo>
                    <a:pt x="2363" y="7721"/>
                  </a:lnTo>
                  <a:lnTo>
                    <a:pt x="2314" y="7526"/>
                  </a:lnTo>
                  <a:lnTo>
                    <a:pt x="2290" y="7356"/>
                  </a:lnTo>
                  <a:lnTo>
                    <a:pt x="2290" y="7356"/>
                  </a:lnTo>
                  <a:lnTo>
                    <a:pt x="2290" y="7209"/>
                  </a:lnTo>
                  <a:lnTo>
                    <a:pt x="2265" y="7063"/>
                  </a:lnTo>
                  <a:lnTo>
                    <a:pt x="2217" y="6966"/>
                  </a:lnTo>
                  <a:lnTo>
                    <a:pt x="2192" y="6893"/>
                  </a:lnTo>
                  <a:lnTo>
                    <a:pt x="2192" y="6893"/>
                  </a:lnTo>
                  <a:lnTo>
                    <a:pt x="2144" y="6844"/>
                  </a:lnTo>
                  <a:lnTo>
                    <a:pt x="2071" y="6820"/>
                  </a:lnTo>
                  <a:lnTo>
                    <a:pt x="1900" y="6795"/>
                  </a:lnTo>
                  <a:lnTo>
                    <a:pt x="1900" y="6795"/>
                  </a:lnTo>
                  <a:lnTo>
                    <a:pt x="1754" y="6820"/>
                  </a:lnTo>
                  <a:lnTo>
                    <a:pt x="1681" y="6844"/>
                  </a:lnTo>
                  <a:lnTo>
                    <a:pt x="1632" y="6893"/>
                  </a:lnTo>
                  <a:lnTo>
                    <a:pt x="1632" y="6893"/>
                  </a:lnTo>
                  <a:lnTo>
                    <a:pt x="1559" y="6941"/>
                  </a:lnTo>
                  <a:lnTo>
                    <a:pt x="1437" y="6966"/>
                  </a:lnTo>
                  <a:lnTo>
                    <a:pt x="1291" y="6990"/>
                  </a:lnTo>
                  <a:lnTo>
                    <a:pt x="1145" y="6990"/>
                  </a:lnTo>
                  <a:lnTo>
                    <a:pt x="1145" y="6990"/>
                  </a:lnTo>
                  <a:lnTo>
                    <a:pt x="975" y="6966"/>
                  </a:lnTo>
                  <a:lnTo>
                    <a:pt x="780" y="6868"/>
                  </a:lnTo>
                  <a:lnTo>
                    <a:pt x="561" y="6747"/>
                  </a:lnTo>
                  <a:lnTo>
                    <a:pt x="390" y="6601"/>
                  </a:lnTo>
                  <a:lnTo>
                    <a:pt x="390" y="6601"/>
                  </a:lnTo>
                  <a:lnTo>
                    <a:pt x="317" y="6527"/>
                  </a:lnTo>
                  <a:lnTo>
                    <a:pt x="244" y="6406"/>
                  </a:lnTo>
                  <a:lnTo>
                    <a:pt x="122" y="6113"/>
                  </a:lnTo>
                  <a:lnTo>
                    <a:pt x="49" y="5797"/>
                  </a:lnTo>
                  <a:lnTo>
                    <a:pt x="0" y="5480"/>
                  </a:lnTo>
                  <a:lnTo>
                    <a:pt x="0" y="5480"/>
                  </a:lnTo>
                  <a:lnTo>
                    <a:pt x="25" y="5310"/>
                  </a:lnTo>
                  <a:lnTo>
                    <a:pt x="49" y="5139"/>
                  </a:lnTo>
                  <a:lnTo>
                    <a:pt x="147" y="4798"/>
                  </a:lnTo>
                  <a:lnTo>
                    <a:pt x="220" y="4628"/>
                  </a:lnTo>
                  <a:lnTo>
                    <a:pt x="293" y="4482"/>
                  </a:lnTo>
                  <a:lnTo>
                    <a:pt x="390" y="4336"/>
                  </a:lnTo>
                  <a:lnTo>
                    <a:pt x="487" y="4238"/>
                  </a:lnTo>
                  <a:lnTo>
                    <a:pt x="487" y="4238"/>
                  </a:lnTo>
                  <a:lnTo>
                    <a:pt x="682" y="4043"/>
                  </a:lnTo>
                  <a:lnTo>
                    <a:pt x="877" y="3897"/>
                  </a:lnTo>
                  <a:lnTo>
                    <a:pt x="1048" y="3800"/>
                  </a:lnTo>
                  <a:lnTo>
                    <a:pt x="1145" y="3751"/>
                  </a:lnTo>
                  <a:lnTo>
                    <a:pt x="1145" y="3751"/>
                  </a:lnTo>
                  <a:lnTo>
                    <a:pt x="1316" y="3727"/>
                  </a:lnTo>
                  <a:lnTo>
                    <a:pt x="1389" y="3702"/>
                  </a:lnTo>
                  <a:lnTo>
                    <a:pt x="1437" y="3654"/>
                  </a:lnTo>
                  <a:lnTo>
                    <a:pt x="1437" y="3654"/>
                  </a:lnTo>
                  <a:lnTo>
                    <a:pt x="1510" y="3629"/>
                  </a:lnTo>
                  <a:lnTo>
                    <a:pt x="1608" y="3605"/>
                  </a:lnTo>
                  <a:lnTo>
                    <a:pt x="1754" y="3581"/>
                  </a:lnTo>
                  <a:lnTo>
                    <a:pt x="1900" y="3581"/>
                  </a:lnTo>
                  <a:lnTo>
                    <a:pt x="1900" y="3581"/>
                  </a:lnTo>
                  <a:lnTo>
                    <a:pt x="2071" y="3581"/>
                  </a:lnTo>
                  <a:lnTo>
                    <a:pt x="2241" y="3629"/>
                  </a:lnTo>
                  <a:lnTo>
                    <a:pt x="2363" y="3678"/>
                  </a:lnTo>
                  <a:lnTo>
                    <a:pt x="2485" y="3751"/>
                  </a:lnTo>
                  <a:lnTo>
                    <a:pt x="2485" y="3751"/>
                  </a:lnTo>
                  <a:lnTo>
                    <a:pt x="2558" y="3824"/>
                  </a:lnTo>
                  <a:lnTo>
                    <a:pt x="2655" y="3897"/>
                  </a:lnTo>
                  <a:lnTo>
                    <a:pt x="2777" y="3946"/>
                  </a:lnTo>
                  <a:lnTo>
                    <a:pt x="2850" y="3946"/>
                  </a:lnTo>
                  <a:lnTo>
                    <a:pt x="2850" y="3946"/>
                  </a:lnTo>
                  <a:lnTo>
                    <a:pt x="3020" y="3970"/>
                  </a:lnTo>
                  <a:lnTo>
                    <a:pt x="3093" y="4019"/>
                  </a:lnTo>
                  <a:lnTo>
                    <a:pt x="3142" y="4043"/>
                  </a:lnTo>
                  <a:lnTo>
                    <a:pt x="3142" y="4043"/>
                  </a:lnTo>
                  <a:lnTo>
                    <a:pt x="3191" y="4068"/>
                  </a:lnTo>
                  <a:lnTo>
                    <a:pt x="3240" y="4092"/>
                  </a:lnTo>
                  <a:lnTo>
                    <a:pt x="3288" y="4068"/>
                  </a:lnTo>
                  <a:lnTo>
                    <a:pt x="3337" y="4043"/>
                  </a:lnTo>
                  <a:lnTo>
                    <a:pt x="3337" y="4043"/>
                  </a:lnTo>
                  <a:lnTo>
                    <a:pt x="3386" y="4019"/>
                  </a:lnTo>
                  <a:lnTo>
                    <a:pt x="3459" y="3970"/>
                  </a:lnTo>
                  <a:lnTo>
                    <a:pt x="3605" y="3946"/>
                  </a:lnTo>
                  <a:lnTo>
                    <a:pt x="3605" y="3946"/>
                  </a:lnTo>
                  <a:lnTo>
                    <a:pt x="3775" y="3970"/>
                  </a:lnTo>
                  <a:lnTo>
                    <a:pt x="3848" y="4019"/>
                  </a:lnTo>
                  <a:lnTo>
                    <a:pt x="3897" y="4043"/>
                  </a:lnTo>
                  <a:lnTo>
                    <a:pt x="3897" y="4043"/>
                  </a:lnTo>
                  <a:lnTo>
                    <a:pt x="3970" y="4092"/>
                  </a:lnTo>
                  <a:lnTo>
                    <a:pt x="4068" y="4116"/>
                  </a:lnTo>
                  <a:lnTo>
                    <a:pt x="4214" y="4141"/>
                  </a:lnTo>
                  <a:lnTo>
                    <a:pt x="4384" y="4141"/>
                  </a:lnTo>
                  <a:lnTo>
                    <a:pt x="4384" y="4141"/>
                  </a:lnTo>
                  <a:lnTo>
                    <a:pt x="4530" y="4141"/>
                  </a:lnTo>
                  <a:lnTo>
                    <a:pt x="4677" y="4116"/>
                  </a:lnTo>
                  <a:lnTo>
                    <a:pt x="4774" y="4092"/>
                  </a:lnTo>
                  <a:lnTo>
                    <a:pt x="4847" y="4043"/>
                  </a:lnTo>
                  <a:lnTo>
                    <a:pt x="4847" y="4043"/>
                  </a:lnTo>
                  <a:lnTo>
                    <a:pt x="4896" y="3995"/>
                  </a:lnTo>
                  <a:lnTo>
                    <a:pt x="4920" y="3921"/>
                  </a:lnTo>
                  <a:lnTo>
                    <a:pt x="4944" y="3751"/>
                  </a:lnTo>
                  <a:lnTo>
                    <a:pt x="4944" y="3751"/>
                  </a:lnTo>
                  <a:lnTo>
                    <a:pt x="4944" y="3727"/>
                  </a:lnTo>
                  <a:lnTo>
                    <a:pt x="4920" y="3678"/>
                  </a:lnTo>
                  <a:lnTo>
                    <a:pt x="4823" y="3629"/>
                  </a:lnTo>
                  <a:lnTo>
                    <a:pt x="4701" y="3581"/>
                  </a:lnTo>
                  <a:lnTo>
                    <a:pt x="4555" y="3581"/>
                  </a:lnTo>
                  <a:lnTo>
                    <a:pt x="4555" y="3581"/>
                  </a:lnTo>
                  <a:lnTo>
                    <a:pt x="4409" y="3556"/>
                  </a:lnTo>
                  <a:lnTo>
                    <a:pt x="4238" y="3507"/>
                  </a:lnTo>
                  <a:lnTo>
                    <a:pt x="4092" y="3459"/>
                  </a:lnTo>
                  <a:lnTo>
                    <a:pt x="3995" y="3386"/>
                  </a:lnTo>
                  <a:lnTo>
                    <a:pt x="3995" y="3386"/>
                  </a:lnTo>
                  <a:lnTo>
                    <a:pt x="3897" y="3313"/>
                  </a:lnTo>
                  <a:lnTo>
                    <a:pt x="3800" y="3240"/>
                  </a:lnTo>
                  <a:lnTo>
                    <a:pt x="3702" y="3215"/>
                  </a:lnTo>
                  <a:lnTo>
                    <a:pt x="3605" y="3191"/>
                  </a:lnTo>
                  <a:lnTo>
                    <a:pt x="3605" y="3191"/>
                  </a:lnTo>
                  <a:lnTo>
                    <a:pt x="3532" y="3166"/>
                  </a:lnTo>
                  <a:lnTo>
                    <a:pt x="3434" y="3142"/>
                  </a:lnTo>
                  <a:lnTo>
                    <a:pt x="3337" y="3069"/>
                  </a:lnTo>
                  <a:lnTo>
                    <a:pt x="3240" y="2996"/>
                  </a:lnTo>
                  <a:lnTo>
                    <a:pt x="3240" y="2996"/>
                  </a:lnTo>
                  <a:lnTo>
                    <a:pt x="3167" y="2923"/>
                  </a:lnTo>
                  <a:lnTo>
                    <a:pt x="3069" y="2899"/>
                  </a:lnTo>
                  <a:lnTo>
                    <a:pt x="2996" y="2874"/>
                  </a:lnTo>
                  <a:lnTo>
                    <a:pt x="2947" y="2899"/>
                  </a:lnTo>
                  <a:lnTo>
                    <a:pt x="2947" y="2899"/>
                  </a:lnTo>
                  <a:lnTo>
                    <a:pt x="2899" y="2923"/>
                  </a:lnTo>
                  <a:lnTo>
                    <a:pt x="2826" y="2923"/>
                  </a:lnTo>
                  <a:lnTo>
                    <a:pt x="2752" y="2874"/>
                  </a:lnTo>
                  <a:lnTo>
                    <a:pt x="2655" y="2801"/>
                  </a:lnTo>
                  <a:lnTo>
                    <a:pt x="2655" y="2801"/>
                  </a:lnTo>
                  <a:lnTo>
                    <a:pt x="2582" y="2752"/>
                  </a:lnTo>
                  <a:lnTo>
                    <a:pt x="2509" y="2704"/>
                  </a:lnTo>
                  <a:lnTo>
                    <a:pt x="2436" y="2704"/>
                  </a:lnTo>
                  <a:lnTo>
                    <a:pt x="2387" y="2704"/>
                  </a:lnTo>
                  <a:lnTo>
                    <a:pt x="2387" y="2704"/>
                  </a:lnTo>
                  <a:lnTo>
                    <a:pt x="2338" y="2752"/>
                  </a:lnTo>
                  <a:lnTo>
                    <a:pt x="2265" y="2777"/>
                  </a:lnTo>
                  <a:lnTo>
                    <a:pt x="2095" y="2801"/>
                  </a:lnTo>
                  <a:lnTo>
                    <a:pt x="2095" y="2801"/>
                  </a:lnTo>
                  <a:lnTo>
                    <a:pt x="1997" y="2850"/>
                  </a:lnTo>
                  <a:lnTo>
                    <a:pt x="1851" y="2923"/>
                  </a:lnTo>
                  <a:lnTo>
                    <a:pt x="1681" y="3045"/>
                  </a:lnTo>
                  <a:lnTo>
                    <a:pt x="1535" y="3191"/>
                  </a:lnTo>
                  <a:lnTo>
                    <a:pt x="1535" y="3191"/>
                  </a:lnTo>
                  <a:lnTo>
                    <a:pt x="1364" y="3337"/>
                  </a:lnTo>
                  <a:lnTo>
                    <a:pt x="1194" y="3459"/>
                  </a:lnTo>
                  <a:lnTo>
                    <a:pt x="1072" y="3532"/>
                  </a:lnTo>
                  <a:lnTo>
                    <a:pt x="950" y="3581"/>
                  </a:lnTo>
                  <a:lnTo>
                    <a:pt x="950" y="3581"/>
                  </a:lnTo>
                  <a:lnTo>
                    <a:pt x="804" y="3532"/>
                  </a:lnTo>
                  <a:lnTo>
                    <a:pt x="731" y="3507"/>
                  </a:lnTo>
                  <a:lnTo>
                    <a:pt x="682" y="3483"/>
                  </a:lnTo>
                  <a:lnTo>
                    <a:pt x="682" y="3483"/>
                  </a:lnTo>
                  <a:lnTo>
                    <a:pt x="634" y="3434"/>
                  </a:lnTo>
                  <a:lnTo>
                    <a:pt x="609" y="3361"/>
                  </a:lnTo>
                  <a:lnTo>
                    <a:pt x="585" y="3191"/>
                  </a:lnTo>
                  <a:lnTo>
                    <a:pt x="585" y="3191"/>
                  </a:lnTo>
                  <a:lnTo>
                    <a:pt x="609" y="3020"/>
                  </a:lnTo>
                  <a:lnTo>
                    <a:pt x="634" y="2947"/>
                  </a:lnTo>
                  <a:lnTo>
                    <a:pt x="682" y="2899"/>
                  </a:lnTo>
                  <a:lnTo>
                    <a:pt x="682" y="2899"/>
                  </a:lnTo>
                  <a:lnTo>
                    <a:pt x="731" y="2874"/>
                  </a:lnTo>
                  <a:lnTo>
                    <a:pt x="853" y="2850"/>
                  </a:lnTo>
                  <a:lnTo>
                    <a:pt x="999" y="2826"/>
                  </a:lnTo>
                  <a:lnTo>
                    <a:pt x="1145" y="2801"/>
                  </a:lnTo>
                  <a:lnTo>
                    <a:pt x="1145" y="2801"/>
                  </a:lnTo>
                  <a:lnTo>
                    <a:pt x="1291" y="2801"/>
                  </a:lnTo>
                  <a:lnTo>
                    <a:pt x="1413" y="2752"/>
                  </a:lnTo>
                  <a:lnTo>
                    <a:pt x="1486" y="2704"/>
                  </a:lnTo>
                  <a:lnTo>
                    <a:pt x="1510" y="2655"/>
                  </a:lnTo>
                  <a:lnTo>
                    <a:pt x="1535" y="2631"/>
                  </a:lnTo>
                  <a:lnTo>
                    <a:pt x="1535" y="2631"/>
                  </a:lnTo>
                  <a:lnTo>
                    <a:pt x="1486" y="2460"/>
                  </a:lnTo>
                  <a:lnTo>
                    <a:pt x="1462" y="2387"/>
                  </a:lnTo>
                  <a:lnTo>
                    <a:pt x="1437" y="2338"/>
                  </a:lnTo>
                  <a:lnTo>
                    <a:pt x="1437" y="2338"/>
                  </a:lnTo>
                  <a:lnTo>
                    <a:pt x="1389" y="2290"/>
                  </a:lnTo>
                  <a:lnTo>
                    <a:pt x="1389" y="2241"/>
                  </a:lnTo>
                  <a:lnTo>
                    <a:pt x="1389" y="2192"/>
                  </a:lnTo>
                  <a:lnTo>
                    <a:pt x="1437" y="2144"/>
                  </a:lnTo>
                  <a:lnTo>
                    <a:pt x="1437" y="2144"/>
                  </a:lnTo>
                  <a:lnTo>
                    <a:pt x="1486" y="2119"/>
                  </a:lnTo>
                  <a:lnTo>
                    <a:pt x="1559" y="2070"/>
                  </a:lnTo>
                  <a:lnTo>
                    <a:pt x="1705" y="2046"/>
                  </a:lnTo>
                  <a:lnTo>
                    <a:pt x="1705" y="2046"/>
                  </a:lnTo>
                  <a:lnTo>
                    <a:pt x="1803" y="2046"/>
                  </a:lnTo>
                  <a:lnTo>
                    <a:pt x="1900" y="1997"/>
                  </a:lnTo>
                  <a:lnTo>
                    <a:pt x="1997" y="1924"/>
                  </a:lnTo>
                  <a:lnTo>
                    <a:pt x="2095" y="1851"/>
                  </a:lnTo>
                  <a:lnTo>
                    <a:pt x="2095" y="1851"/>
                  </a:lnTo>
                  <a:lnTo>
                    <a:pt x="2168" y="1778"/>
                  </a:lnTo>
                  <a:lnTo>
                    <a:pt x="2241" y="1681"/>
                  </a:lnTo>
                  <a:lnTo>
                    <a:pt x="2265" y="1559"/>
                  </a:lnTo>
                  <a:lnTo>
                    <a:pt x="2290" y="1486"/>
                  </a:lnTo>
                  <a:lnTo>
                    <a:pt x="2290" y="1486"/>
                  </a:lnTo>
                  <a:lnTo>
                    <a:pt x="2265" y="1315"/>
                  </a:lnTo>
                  <a:lnTo>
                    <a:pt x="2217" y="1242"/>
                  </a:lnTo>
                  <a:lnTo>
                    <a:pt x="2192" y="1194"/>
                  </a:lnTo>
                  <a:lnTo>
                    <a:pt x="2192" y="1194"/>
                  </a:lnTo>
                  <a:lnTo>
                    <a:pt x="2192" y="1169"/>
                  </a:lnTo>
                  <a:lnTo>
                    <a:pt x="2192" y="1121"/>
                  </a:lnTo>
                  <a:lnTo>
                    <a:pt x="2265" y="999"/>
                  </a:lnTo>
                  <a:lnTo>
                    <a:pt x="2387" y="828"/>
                  </a:lnTo>
                  <a:lnTo>
                    <a:pt x="2582" y="634"/>
                  </a:lnTo>
                  <a:lnTo>
                    <a:pt x="2582" y="634"/>
                  </a:lnTo>
                  <a:lnTo>
                    <a:pt x="2679" y="536"/>
                  </a:lnTo>
                  <a:lnTo>
                    <a:pt x="2826" y="439"/>
                  </a:lnTo>
                  <a:lnTo>
                    <a:pt x="2972" y="366"/>
                  </a:lnTo>
                  <a:lnTo>
                    <a:pt x="3142" y="293"/>
                  </a:lnTo>
                  <a:lnTo>
                    <a:pt x="3483" y="195"/>
                  </a:lnTo>
                  <a:lnTo>
                    <a:pt x="3654" y="171"/>
                  </a:lnTo>
                  <a:lnTo>
                    <a:pt x="3800" y="146"/>
                  </a:lnTo>
                  <a:lnTo>
                    <a:pt x="3800" y="146"/>
                  </a:lnTo>
                  <a:lnTo>
                    <a:pt x="4116" y="171"/>
                  </a:lnTo>
                  <a:lnTo>
                    <a:pt x="4360" y="171"/>
                  </a:lnTo>
                  <a:lnTo>
                    <a:pt x="4555" y="220"/>
                  </a:lnTo>
                  <a:lnTo>
                    <a:pt x="4652" y="244"/>
                  </a:lnTo>
                  <a:lnTo>
                    <a:pt x="4652" y="244"/>
                  </a:lnTo>
                  <a:lnTo>
                    <a:pt x="4701" y="268"/>
                  </a:lnTo>
                  <a:lnTo>
                    <a:pt x="4750" y="293"/>
                  </a:lnTo>
                  <a:lnTo>
                    <a:pt x="4798" y="268"/>
                  </a:lnTo>
                  <a:lnTo>
                    <a:pt x="4847" y="244"/>
                  </a:lnTo>
                  <a:lnTo>
                    <a:pt x="4847" y="244"/>
                  </a:lnTo>
                  <a:lnTo>
                    <a:pt x="5018" y="195"/>
                  </a:lnTo>
                  <a:lnTo>
                    <a:pt x="5407" y="122"/>
                  </a:lnTo>
                  <a:lnTo>
                    <a:pt x="5821" y="25"/>
                  </a:lnTo>
                  <a:lnTo>
                    <a:pt x="613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8" name="Google Shape;1258;p40"/>
          <p:cNvGrpSpPr/>
          <p:nvPr/>
        </p:nvGrpSpPr>
        <p:grpSpPr>
          <a:xfrm>
            <a:off x="5436146" y="3207571"/>
            <a:ext cx="342882" cy="342903"/>
            <a:chOff x="6643075" y="3664250"/>
            <a:chExt cx="407950" cy="407975"/>
          </a:xfrm>
        </p:grpSpPr>
        <p:sp>
          <p:nvSpPr>
            <p:cNvPr id="1259" name="Google Shape;1259;p40"/>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0"/>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261;p40"/>
          <p:cNvGrpSpPr/>
          <p:nvPr/>
        </p:nvGrpSpPr>
        <p:grpSpPr>
          <a:xfrm>
            <a:off x="336980" y="3758225"/>
            <a:ext cx="371564" cy="371543"/>
            <a:chOff x="576250" y="4319400"/>
            <a:chExt cx="442075" cy="442050"/>
          </a:xfrm>
        </p:grpSpPr>
        <p:sp>
          <p:nvSpPr>
            <p:cNvPr id="1262" name="Google Shape;1262;p40"/>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0"/>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0"/>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0"/>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6" name="Google Shape;1266;p40"/>
          <p:cNvSpPr/>
          <p:nvPr/>
        </p:nvSpPr>
        <p:spPr>
          <a:xfrm>
            <a:off x="886643" y="3830523"/>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0"/>
          <p:cNvSpPr/>
          <p:nvPr/>
        </p:nvSpPr>
        <p:spPr>
          <a:xfrm>
            <a:off x="3177366" y="3773703"/>
            <a:ext cx="340844" cy="340865"/>
          </a:xfrm>
          <a:custGeom>
            <a:avLst/>
            <a:gdLst/>
            <a:ahLst/>
            <a:cxnLst/>
            <a:rect l="l" t="t" r="r" b="b"/>
            <a:pathLst>
              <a:path w="16221" h="16222" fill="none" extrusionOk="0">
                <a:moveTo>
                  <a:pt x="0" y="8111"/>
                </a:moveTo>
                <a:lnTo>
                  <a:pt x="0" y="8111"/>
                </a:lnTo>
                <a:lnTo>
                  <a:pt x="0" y="7697"/>
                </a:lnTo>
                <a:lnTo>
                  <a:pt x="49" y="7283"/>
                </a:lnTo>
                <a:lnTo>
                  <a:pt x="98" y="6869"/>
                </a:lnTo>
                <a:lnTo>
                  <a:pt x="171" y="6479"/>
                </a:lnTo>
                <a:lnTo>
                  <a:pt x="244" y="6090"/>
                </a:lnTo>
                <a:lnTo>
                  <a:pt x="366" y="5700"/>
                </a:lnTo>
                <a:lnTo>
                  <a:pt x="487" y="5335"/>
                </a:lnTo>
                <a:lnTo>
                  <a:pt x="634" y="4945"/>
                </a:lnTo>
                <a:lnTo>
                  <a:pt x="804" y="4604"/>
                </a:lnTo>
                <a:lnTo>
                  <a:pt x="975" y="4239"/>
                </a:lnTo>
                <a:lnTo>
                  <a:pt x="1169" y="3898"/>
                </a:lnTo>
                <a:lnTo>
                  <a:pt x="1389" y="3581"/>
                </a:lnTo>
                <a:lnTo>
                  <a:pt x="1608" y="3264"/>
                </a:lnTo>
                <a:lnTo>
                  <a:pt x="1851" y="2948"/>
                </a:lnTo>
                <a:lnTo>
                  <a:pt x="2119" y="2656"/>
                </a:lnTo>
                <a:lnTo>
                  <a:pt x="2387" y="2388"/>
                </a:lnTo>
                <a:lnTo>
                  <a:pt x="2655" y="2120"/>
                </a:lnTo>
                <a:lnTo>
                  <a:pt x="2947" y="1852"/>
                </a:lnTo>
                <a:lnTo>
                  <a:pt x="3264" y="1608"/>
                </a:lnTo>
                <a:lnTo>
                  <a:pt x="3581" y="1389"/>
                </a:lnTo>
                <a:lnTo>
                  <a:pt x="3897" y="1170"/>
                </a:lnTo>
                <a:lnTo>
                  <a:pt x="4238" y="975"/>
                </a:lnTo>
                <a:lnTo>
                  <a:pt x="4603" y="805"/>
                </a:lnTo>
                <a:lnTo>
                  <a:pt x="4944" y="634"/>
                </a:lnTo>
                <a:lnTo>
                  <a:pt x="5334" y="488"/>
                </a:lnTo>
                <a:lnTo>
                  <a:pt x="5699" y="366"/>
                </a:lnTo>
                <a:lnTo>
                  <a:pt x="6089" y="244"/>
                </a:lnTo>
                <a:lnTo>
                  <a:pt x="6479" y="171"/>
                </a:lnTo>
                <a:lnTo>
                  <a:pt x="6868" y="98"/>
                </a:lnTo>
                <a:lnTo>
                  <a:pt x="7282" y="50"/>
                </a:lnTo>
                <a:lnTo>
                  <a:pt x="7696" y="1"/>
                </a:lnTo>
                <a:lnTo>
                  <a:pt x="8111" y="1"/>
                </a:lnTo>
                <a:lnTo>
                  <a:pt x="8111" y="1"/>
                </a:lnTo>
                <a:lnTo>
                  <a:pt x="8525" y="1"/>
                </a:lnTo>
                <a:lnTo>
                  <a:pt x="8939" y="50"/>
                </a:lnTo>
                <a:lnTo>
                  <a:pt x="9353" y="98"/>
                </a:lnTo>
                <a:lnTo>
                  <a:pt x="9742" y="171"/>
                </a:lnTo>
                <a:lnTo>
                  <a:pt x="10132" y="244"/>
                </a:lnTo>
                <a:lnTo>
                  <a:pt x="10522" y="366"/>
                </a:lnTo>
                <a:lnTo>
                  <a:pt x="10911" y="488"/>
                </a:lnTo>
                <a:lnTo>
                  <a:pt x="11277" y="634"/>
                </a:lnTo>
                <a:lnTo>
                  <a:pt x="11618" y="805"/>
                </a:lnTo>
                <a:lnTo>
                  <a:pt x="11983" y="975"/>
                </a:lnTo>
                <a:lnTo>
                  <a:pt x="12324" y="1170"/>
                </a:lnTo>
                <a:lnTo>
                  <a:pt x="12641" y="1389"/>
                </a:lnTo>
                <a:lnTo>
                  <a:pt x="12957" y="1608"/>
                </a:lnTo>
                <a:lnTo>
                  <a:pt x="13274" y="1852"/>
                </a:lnTo>
                <a:lnTo>
                  <a:pt x="13566" y="2120"/>
                </a:lnTo>
                <a:lnTo>
                  <a:pt x="13834" y="2388"/>
                </a:lnTo>
                <a:lnTo>
                  <a:pt x="14126" y="2656"/>
                </a:lnTo>
                <a:lnTo>
                  <a:pt x="14370" y="2948"/>
                </a:lnTo>
                <a:lnTo>
                  <a:pt x="14613" y="3264"/>
                </a:lnTo>
                <a:lnTo>
                  <a:pt x="14832" y="3581"/>
                </a:lnTo>
                <a:lnTo>
                  <a:pt x="15052" y="3898"/>
                </a:lnTo>
                <a:lnTo>
                  <a:pt x="15247" y="4239"/>
                </a:lnTo>
                <a:lnTo>
                  <a:pt x="15417" y="4604"/>
                </a:lnTo>
                <a:lnTo>
                  <a:pt x="15587" y="4945"/>
                </a:lnTo>
                <a:lnTo>
                  <a:pt x="15734" y="5335"/>
                </a:lnTo>
                <a:lnTo>
                  <a:pt x="15855" y="5700"/>
                </a:lnTo>
                <a:lnTo>
                  <a:pt x="15977" y="6090"/>
                </a:lnTo>
                <a:lnTo>
                  <a:pt x="16050" y="6479"/>
                </a:lnTo>
                <a:lnTo>
                  <a:pt x="16123" y="6869"/>
                </a:lnTo>
                <a:lnTo>
                  <a:pt x="16172" y="7283"/>
                </a:lnTo>
                <a:lnTo>
                  <a:pt x="16221" y="7697"/>
                </a:lnTo>
                <a:lnTo>
                  <a:pt x="16221" y="8111"/>
                </a:lnTo>
                <a:lnTo>
                  <a:pt x="16221" y="8111"/>
                </a:lnTo>
                <a:lnTo>
                  <a:pt x="16221" y="8525"/>
                </a:lnTo>
                <a:lnTo>
                  <a:pt x="16172" y="8939"/>
                </a:lnTo>
                <a:lnTo>
                  <a:pt x="16123" y="9353"/>
                </a:lnTo>
                <a:lnTo>
                  <a:pt x="16050" y="9743"/>
                </a:lnTo>
                <a:lnTo>
                  <a:pt x="15977" y="10133"/>
                </a:lnTo>
                <a:lnTo>
                  <a:pt x="15855" y="10522"/>
                </a:lnTo>
                <a:lnTo>
                  <a:pt x="15734" y="10888"/>
                </a:lnTo>
                <a:lnTo>
                  <a:pt x="15587" y="11277"/>
                </a:lnTo>
                <a:lnTo>
                  <a:pt x="15417" y="11618"/>
                </a:lnTo>
                <a:lnTo>
                  <a:pt x="15247" y="11984"/>
                </a:lnTo>
                <a:lnTo>
                  <a:pt x="15052" y="12324"/>
                </a:lnTo>
                <a:lnTo>
                  <a:pt x="14832" y="12641"/>
                </a:lnTo>
                <a:lnTo>
                  <a:pt x="14613" y="12958"/>
                </a:lnTo>
                <a:lnTo>
                  <a:pt x="14370" y="13274"/>
                </a:lnTo>
                <a:lnTo>
                  <a:pt x="14126" y="13567"/>
                </a:lnTo>
                <a:lnTo>
                  <a:pt x="13834" y="13835"/>
                </a:lnTo>
                <a:lnTo>
                  <a:pt x="13566" y="14102"/>
                </a:lnTo>
                <a:lnTo>
                  <a:pt x="13274" y="14370"/>
                </a:lnTo>
                <a:lnTo>
                  <a:pt x="12957" y="14614"/>
                </a:lnTo>
                <a:lnTo>
                  <a:pt x="12641" y="14833"/>
                </a:lnTo>
                <a:lnTo>
                  <a:pt x="12324" y="15052"/>
                </a:lnTo>
                <a:lnTo>
                  <a:pt x="11983" y="15247"/>
                </a:lnTo>
                <a:lnTo>
                  <a:pt x="11618" y="15418"/>
                </a:lnTo>
                <a:lnTo>
                  <a:pt x="11277" y="15588"/>
                </a:lnTo>
                <a:lnTo>
                  <a:pt x="10911" y="15734"/>
                </a:lnTo>
                <a:lnTo>
                  <a:pt x="10522" y="15856"/>
                </a:lnTo>
                <a:lnTo>
                  <a:pt x="10132" y="15978"/>
                </a:lnTo>
                <a:lnTo>
                  <a:pt x="9742" y="16051"/>
                </a:lnTo>
                <a:lnTo>
                  <a:pt x="9353" y="16124"/>
                </a:lnTo>
                <a:lnTo>
                  <a:pt x="8939" y="16173"/>
                </a:lnTo>
                <a:lnTo>
                  <a:pt x="8525" y="16221"/>
                </a:lnTo>
                <a:lnTo>
                  <a:pt x="8111" y="16221"/>
                </a:lnTo>
                <a:lnTo>
                  <a:pt x="8111" y="16221"/>
                </a:lnTo>
                <a:lnTo>
                  <a:pt x="7696" y="16221"/>
                </a:lnTo>
                <a:lnTo>
                  <a:pt x="7282" y="16173"/>
                </a:lnTo>
                <a:lnTo>
                  <a:pt x="6868" y="16124"/>
                </a:lnTo>
                <a:lnTo>
                  <a:pt x="6479" y="16051"/>
                </a:lnTo>
                <a:lnTo>
                  <a:pt x="6089" y="15978"/>
                </a:lnTo>
                <a:lnTo>
                  <a:pt x="5699" y="15856"/>
                </a:lnTo>
                <a:lnTo>
                  <a:pt x="5334" y="15734"/>
                </a:lnTo>
                <a:lnTo>
                  <a:pt x="4944" y="15588"/>
                </a:lnTo>
                <a:lnTo>
                  <a:pt x="4603" y="15418"/>
                </a:lnTo>
                <a:lnTo>
                  <a:pt x="4238" y="15247"/>
                </a:lnTo>
                <a:lnTo>
                  <a:pt x="3897" y="15052"/>
                </a:lnTo>
                <a:lnTo>
                  <a:pt x="3581" y="14833"/>
                </a:lnTo>
                <a:lnTo>
                  <a:pt x="3264" y="14614"/>
                </a:lnTo>
                <a:lnTo>
                  <a:pt x="2947" y="14370"/>
                </a:lnTo>
                <a:lnTo>
                  <a:pt x="2655" y="14102"/>
                </a:lnTo>
                <a:lnTo>
                  <a:pt x="2387" y="13835"/>
                </a:lnTo>
                <a:lnTo>
                  <a:pt x="2119" y="13567"/>
                </a:lnTo>
                <a:lnTo>
                  <a:pt x="1851" y="13274"/>
                </a:lnTo>
                <a:lnTo>
                  <a:pt x="1608" y="12958"/>
                </a:lnTo>
                <a:lnTo>
                  <a:pt x="1389" y="12641"/>
                </a:lnTo>
                <a:lnTo>
                  <a:pt x="1169" y="12324"/>
                </a:lnTo>
                <a:lnTo>
                  <a:pt x="975" y="11984"/>
                </a:lnTo>
                <a:lnTo>
                  <a:pt x="804" y="11618"/>
                </a:lnTo>
                <a:lnTo>
                  <a:pt x="634" y="11277"/>
                </a:lnTo>
                <a:lnTo>
                  <a:pt x="487" y="10888"/>
                </a:lnTo>
                <a:lnTo>
                  <a:pt x="366" y="10522"/>
                </a:lnTo>
                <a:lnTo>
                  <a:pt x="244" y="10133"/>
                </a:lnTo>
                <a:lnTo>
                  <a:pt x="171" y="9743"/>
                </a:lnTo>
                <a:lnTo>
                  <a:pt x="98" y="9353"/>
                </a:lnTo>
                <a:lnTo>
                  <a:pt x="49" y="8939"/>
                </a:lnTo>
                <a:lnTo>
                  <a:pt x="0" y="8525"/>
                </a:lnTo>
                <a:lnTo>
                  <a:pt x="0" y="8111"/>
                </a:lnTo>
                <a:lnTo>
                  <a:pt x="0" y="8111"/>
                </a:lnTo>
                <a:close/>
                <a:moveTo>
                  <a:pt x="7234" y="11180"/>
                </a:moveTo>
                <a:lnTo>
                  <a:pt x="7234" y="11180"/>
                </a:lnTo>
                <a:lnTo>
                  <a:pt x="7282" y="11180"/>
                </a:lnTo>
                <a:lnTo>
                  <a:pt x="7282" y="11180"/>
                </a:lnTo>
                <a:lnTo>
                  <a:pt x="7453" y="11155"/>
                </a:lnTo>
                <a:lnTo>
                  <a:pt x="7623" y="11082"/>
                </a:lnTo>
                <a:lnTo>
                  <a:pt x="7794" y="10985"/>
                </a:lnTo>
                <a:lnTo>
                  <a:pt x="7916" y="10863"/>
                </a:lnTo>
                <a:lnTo>
                  <a:pt x="12007" y="6747"/>
                </a:lnTo>
                <a:lnTo>
                  <a:pt x="12007" y="6747"/>
                </a:lnTo>
                <a:lnTo>
                  <a:pt x="12105" y="6625"/>
                </a:lnTo>
                <a:lnTo>
                  <a:pt x="12153" y="6504"/>
                </a:lnTo>
                <a:lnTo>
                  <a:pt x="12202" y="6358"/>
                </a:lnTo>
                <a:lnTo>
                  <a:pt x="12202" y="6211"/>
                </a:lnTo>
                <a:lnTo>
                  <a:pt x="12202" y="6211"/>
                </a:lnTo>
                <a:lnTo>
                  <a:pt x="12178" y="6017"/>
                </a:lnTo>
                <a:lnTo>
                  <a:pt x="12129" y="5822"/>
                </a:lnTo>
                <a:lnTo>
                  <a:pt x="12032" y="5676"/>
                </a:lnTo>
                <a:lnTo>
                  <a:pt x="11886" y="5529"/>
                </a:lnTo>
                <a:lnTo>
                  <a:pt x="11886" y="5529"/>
                </a:lnTo>
                <a:lnTo>
                  <a:pt x="11764" y="5432"/>
                </a:lnTo>
                <a:lnTo>
                  <a:pt x="11618" y="5383"/>
                </a:lnTo>
                <a:lnTo>
                  <a:pt x="11472" y="5335"/>
                </a:lnTo>
                <a:lnTo>
                  <a:pt x="11325" y="5335"/>
                </a:lnTo>
                <a:lnTo>
                  <a:pt x="11325" y="5335"/>
                </a:lnTo>
                <a:lnTo>
                  <a:pt x="11131" y="5359"/>
                </a:lnTo>
                <a:lnTo>
                  <a:pt x="10960" y="5408"/>
                </a:lnTo>
                <a:lnTo>
                  <a:pt x="10790" y="5505"/>
                </a:lnTo>
                <a:lnTo>
                  <a:pt x="10643" y="5651"/>
                </a:lnTo>
                <a:lnTo>
                  <a:pt x="7161" y="8988"/>
                </a:lnTo>
                <a:lnTo>
                  <a:pt x="5797" y="7648"/>
                </a:lnTo>
                <a:lnTo>
                  <a:pt x="5797" y="7648"/>
                </a:lnTo>
                <a:lnTo>
                  <a:pt x="5675" y="7527"/>
                </a:lnTo>
                <a:lnTo>
                  <a:pt x="5505" y="7454"/>
                </a:lnTo>
                <a:lnTo>
                  <a:pt x="5358" y="7405"/>
                </a:lnTo>
                <a:lnTo>
                  <a:pt x="5188" y="7380"/>
                </a:lnTo>
                <a:lnTo>
                  <a:pt x="5188" y="7380"/>
                </a:lnTo>
                <a:lnTo>
                  <a:pt x="5017" y="7405"/>
                </a:lnTo>
                <a:lnTo>
                  <a:pt x="4847" y="7454"/>
                </a:lnTo>
                <a:lnTo>
                  <a:pt x="4701" y="7527"/>
                </a:lnTo>
                <a:lnTo>
                  <a:pt x="4555" y="7648"/>
                </a:lnTo>
                <a:lnTo>
                  <a:pt x="4555" y="7648"/>
                </a:lnTo>
                <a:lnTo>
                  <a:pt x="4457" y="7770"/>
                </a:lnTo>
                <a:lnTo>
                  <a:pt x="4360" y="7916"/>
                </a:lnTo>
                <a:lnTo>
                  <a:pt x="4311" y="8087"/>
                </a:lnTo>
                <a:lnTo>
                  <a:pt x="4311" y="8257"/>
                </a:lnTo>
                <a:lnTo>
                  <a:pt x="4311" y="8257"/>
                </a:lnTo>
                <a:lnTo>
                  <a:pt x="4311" y="8428"/>
                </a:lnTo>
                <a:lnTo>
                  <a:pt x="4360" y="8598"/>
                </a:lnTo>
                <a:lnTo>
                  <a:pt x="4457" y="8744"/>
                </a:lnTo>
                <a:lnTo>
                  <a:pt x="4555" y="8890"/>
                </a:lnTo>
                <a:lnTo>
                  <a:pt x="6601" y="10936"/>
                </a:lnTo>
                <a:lnTo>
                  <a:pt x="6601" y="10936"/>
                </a:lnTo>
                <a:lnTo>
                  <a:pt x="6747" y="11034"/>
                </a:lnTo>
                <a:lnTo>
                  <a:pt x="6893" y="11131"/>
                </a:lnTo>
                <a:lnTo>
                  <a:pt x="7063" y="11180"/>
                </a:lnTo>
                <a:lnTo>
                  <a:pt x="7234" y="11180"/>
                </a:lnTo>
                <a:lnTo>
                  <a:pt x="7234" y="1118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0"/>
          <p:cNvSpPr/>
          <p:nvPr/>
        </p:nvSpPr>
        <p:spPr>
          <a:xfrm>
            <a:off x="2612361" y="3795199"/>
            <a:ext cx="340844" cy="297873"/>
          </a:xfrm>
          <a:custGeom>
            <a:avLst/>
            <a:gdLst/>
            <a:ahLst/>
            <a:cxnLst/>
            <a:rect l="l" t="t" r="r" b="b"/>
            <a:pathLst>
              <a:path w="16221" h="14176" fill="none" extrusionOk="0">
                <a:moveTo>
                  <a:pt x="16075" y="12665"/>
                </a:moveTo>
                <a:lnTo>
                  <a:pt x="8987" y="488"/>
                </a:lnTo>
                <a:lnTo>
                  <a:pt x="8987" y="488"/>
                </a:lnTo>
                <a:lnTo>
                  <a:pt x="8914" y="390"/>
                </a:lnTo>
                <a:lnTo>
                  <a:pt x="8817" y="293"/>
                </a:lnTo>
                <a:lnTo>
                  <a:pt x="8720" y="196"/>
                </a:lnTo>
                <a:lnTo>
                  <a:pt x="8622" y="123"/>
                </a:lnTo>
                <a:lnTo>
                  <a:pt x="8500" y="74"/>
                </a:lnTo>
                <a:lnTo>
                  <a:pt x="8379" y="25"/>
                </a:lnTo>
                <a:lnTo>
                  <a:pt x="8232" y="1"/>
                </a:lnTo>
                <a:lnTo>
                  <a:pt x="8111" y="1"/>
                </a:lnTo>
                <a:lnTo>
                  <a:pt x="8111" y="1"/>
                </a:lnTo>
                <a:lnTo>
                  <a:pt x="7965" y="1"/>
                </a:lnTo>
                <a:lnTo>
                  <a:pt x="7843" y="25"/>
                </a:lnTo>
                <a:lnTo>
                  <a:pt x="7721" y="74"/>
                </a:lnTo>
                <a:lnTo>
                  <a:pt x="7599" y="123"/>
                </a:lnTo>
                <a:lnTo>
                  <a:pt x="7502" y="196"/>
                </a:lnTo>
                <a:lnTo>
                  <a:pt x="7404" y="293"/>
                </a:lnTo>
                <a:lnTo>
                  <a:pt x="7307" y="390"/>
                </a:lnTo>
                <a:lnTo>
                  <a:pt x="7234" y="488"/>
                </a:lnTo>
                <a:lnTo>
                  <a:pt x="147" y="12665"/>
                </a:lnTo>
                <a:lnTo>
                  <a:pt x="147" y="12665"/>
                </a:lnTo>
                <a:lnTo>
                  <a:pt x="74" y="12787"/>
                </a:lnTo>
                <a:lnTo>
                  <a:pt x="25" y="12909"/>
                </a:lnTo>
                <a:lnTo>
                  <a:pt x="0" y="13031"/>
                </a:lnTo>
                <a:lnTo>
                  <a:pt x="0" y="13177"/>
                </a:lnTo>
                <a:lnTo>
                  <a:pt x="0" y="13177"/>
                </a:lnTo>
                <a:lnTo>
                  <a:pt x="0" y="13299"/>
                </a:lnTo>
                <a:lnTo>
                  <a:pt x="25" y="13420"/>
                </a:lnTo>
                <a:lnTo>
                  <a:pt x="74" y="13567"/>
                </a:lnTo>
                <a:lnTo>
                  <a:pt x="147" y="13688"/>
                </a:lnTo>
                <a:lnTo>
                  <a:pt x="147" y="13688"/>
                </a:lnTo>
                <a:lnTo>
                  <a:pt x="220" y="13786"/>
                </a:lnTo>
                <a:lnTo>
                  <a:pt x="293" y="13883"/>
                </a:lnTo>
                <a:lnTo>
                  <a:pt x="390" y="13981"/>
                </a:lnTo>
                <a:lnTo>
                  <a:pt x="512" y="14054"/>
                </a:lnTo>
                <a:lnTo>
                  <a:pt x="634" y="14102"/>
                </a:lnTo>
                <a:lnTo>
                  <a:pt x="755" y="14151"/>
                </a:lnTo>
                <a:lnTo>
                  <a:pt x="877" y="14175"/>
                </a:lnTo>
                <a:lnTo>
                  <a:pt x="1023" y="14175"/>
                </a:lnTo>
                <a:lnTo>
                  <a:pt x="15198" y="14175"/>
                </a:lnTo>
                <a:lnTo>
                  <a:pt x="15198" y="14175"/>
                </a:lnTo>
                <a:lnTo>
                  <a:pt x="15344" y="14175"/>
                </a:lnTo>
                <a:lnTo>
                  <a:pt x="15466" y="14151"/>
                </a:lnTo>
                <a:lnTo>
                  <a:pt x="15588" y="14102"/>
                </a:lnTo>
                <a:lnTo>
                  <a:pt x="15709" y="14054"/>
                </a:lnTo>
                <a:lnTo>
                  <a:pt x="15831" y="13981"/>
                </a:lnTo>
                <a:lnTo>
                  <a:pt x="15929" y="13883"/>
                </a:lnTo>
                <a:lnTo>
                  <a:pt x="16002" y="13786"/>
                </a:lnTo>
                <a:lnTo>
                  <a:pt x="16075" y="13688"/>
                </a:lnTo>
                <a:lnTo>
                  <a:pt x="16075" y="13688"/>
                </a:lnTo>
                <a:lnTo>
                  <a:pt x="16148" y="13567"/>
                </a:lnTo>
                <a:lnTo>
                  <a:pt x="16197" y="13420"/>
                </a:lnTo>
                <a:lnTo>
                  <a:pt x="16221" y="13299"/>
                </a:lnTo>
                <a:lnTo>
                  <a:pt x="16221" y="13177"/>
                </a:lnTo>
                <a:lnTo>
                  <a:pt x="16221" y="13177"/>
                </a:lnTo>
                <a:lnTo>
                  <a:pt x="16221" y="13031"/>
                </a:lnTo>
                <a:lnTo>
                  <a:pt x="16197" y="12909"/>
                </a:lnTo>
                <a:lnTo>
                  <a:pt x="16148" y="12787"/>
                </a:lnTo>
                <a:lnTo>
                  <a:pt x="16075" y="12665"/>
                </a:lnTo>
                <a:lnTo>
                  <a:pt x="16075" y="12665"/>
                </a:lnTo>
                <a:close/>
                <a:moveTo>
                  <a:pt x="8111" y="12349"/>
                </a:moveTo>
                <a:lnTo>
                  <a:pt x="8111" y="12349"/>
                </a:lnTo>
                <a:lnTo>
                  <a:pt x="7916" y="12324"/>
                </a:lnTo>
                <a:lnTo>
                  <a:pt x="7721" y="12276"/>
                </a:lnTo>
                <a:lnTo>
                  <a:pt x="7575" y="12178"/>
                </a:lnTo>
                <a:lnTo>
                  <a:pt x="7429" y="12057"/>
                </a:lnTo>
                <a:lnTo>
                  <a:pt x="7307" y="11910"/>
                </a:lnTo>
                <a:lnTo>
                  <a:pt x="7210" y="11764"/>
                </a:lnTo>
                <a:lnTo>
                  <a:pt x="7161" y="11569"/>
                </a:lnTo>
                <a:lnTo>
                  <a:pt x="7136" y="11375"/>
                </a:lnTo>
                <a:lnTo>
                  <a:pt x="7136" y="11375"/>
                </a:lnTo>
                <a:lnTo>
                  <a:pt x="7161" y="11180"/>
                </a:lnTo>
                <a:lnTo>
                  <a:pt x="7210" y="11009"/>
                </a:lnTo>
                <a:lnTo>
                  <a:pt x="7307" y="10839"/>
                </a:lnTo>
                <a:lnTo>
                  <a:pt x="7429" y="10693"/>
                </a:lnTo>
                <a:lnTo>
                  <a:pt x="7575" y="10571"/>
                </a:lnTo>
                <a:lnTo>
                  <a:pt x="7721" y="10473"/>
                </a:lnTo>
                <a:lnTo>
                  <a:pt x="7916" y="10425"/>
                </a:lnTo>
                <a:lnTo>
                  <a:pt x="8111" y="10400"/>
                </a:lnTo>
                <a:lnTo>
                  <a:pt x="8111" y="10400"/>
                </a:lnTo>
                <a:lnTo>
                  <a:pt x="8306" y="10425"/>
                </a:lnTo>
                <a:lnTo>
                  <a:pt x="8476" y="10473"/>
                </a:lnTo>
                <a:lnTo>
                  <a:pt x="8646" y="10571"/>
                </a:lnTo>
                <a:lnTo>
                  <a:pt x="8793" y="10693"/>
                </a:lnTo>
                <a:lnTo>
                  <a:pt x="8914" y="10839"/>
                </a:lnTo>
                <a:lnTo>
                  <a:pt x="9012" y="11009"/>
                </a:lnTo>
                <a:lnTo>
                  <a:pt x="9061" y="11180"/>
                </a:lnTo>
                <a:lnTo>
                  <a:pt x="9085" y="11375"/>
                </a:lnTo>
                <a:lnTo>
                  <a:pt x="9085" y="11375"/>
                </a:lnTo>
                <a:lnTo>
                  <a:pt x="9061" y="11569"/>
                </a:lnTo>
                <a:lnTo>
                  <a:pt x="9012" y="11764"/>
                </a:lnTo>
                <a:lnTo>
                  <a:pt x="8914" y="11910"/>
                </a:lnTo>
                <a:lnTo>
                  <a:pt x="8793" y="12057"/>
                </a:lnTo>
                <a:lnTo>
                  <a:pt x="8646" y="12178"/>
                </a:lnTo>
                <a:lnTo>
                  <a:pt x="8476" y="12276"/>
                </a:lnTo>
                <a:lnTo>
                  <a:pt x="8306" y="12324"/>
                </a:lnTo>
                <a:lnTo>
                  <a:pt x="8111" y="12349"/>
                </a:lnTo>
                <a:lnTo>
                  <a:pt x="8111" y="12349"/>
                </a:lnTo>
                <a:close/>
                <a:moveTo>
                  <a:pt x="9231" y="5091"/>
                </a:moveTo>
                <a:lnTo>
                  <a:pt x="8939" y="8915"/>
                </a:lnTo>
                <a:lnTo>
                  <a:pt x="8939" y="8915"/>
                </a:lnTo>
                <a:lnTo>
                  <a:pt x="8914" y="9061"/>
                </a:lnTo>
                <a:lnTo>
                  <a:pt x="8866" y="9207"/>
                </a:lnTo>
                <a:lnTo>
                  <a:pt x="8793" y="9304"/>
                </a:lnTo>
                <a:lnTo>
                  <a:pt x="8695" y="9426"/>
                </a:lnTo>
                <a:lnTo>
                  <a:pt x="8573" y="9499"/>
                </a:lnTo>
                <a:lnTo>
                  <a:pt x="8452" y="9572"/>
                </a:lnTo>
                <a:lnTo>
                  <a:pt x="8330" y="9621"/>
                </a:lnTo>
                <a:lnTo>
                  <a:pt x="8184" y="9621"/>
                </a:lnTo>
                <a:lnTo>
                  <a:pt x="8038" y="9621"/>
                </a:lnTo>
                <a:lnTo>
                  <a:pt x="8038" y="9621"/>
                </a:lnTo>
                <a:lnTo>
                  <a:pt x="7891" y="9621"/>
                </a:lnTo>
                <a:lnTo>
                  <a:pt x="7770" y="9572"/>
                </a:lnTo>
                <a:lnTo>
                  <a:pt x="7648" y="9499"/>
                </a:lnTo>
                <a:lnTo>
                  <a:pt x="7526" y="9426"/>
                </a:lnTo>
                <a:lnTo>
                  <a:pt x="7429" y="9304"/>
                </a:lnTo>
                <a:lnTo>
                  <a:pt x="7356" y="9207"/>
                </a:lnTo>
                <a:lnTo>
                  <a:pt x="7307" y="9061"/>
                </a:lnTo>
                <a:lnTo>
                  <a:pt x="7283" y="8915"/>
                </a:lnTo>
                <a:lnTo>
                  <a:pt x="6990" y="5091"/>
                </a:lnTo>
                <a:lnTo>
                  <a:pt x="6990" y="5091"/>
                </a:lnTo>
                <a:lnTo>
                  <a:pt x="7015" y="4945"/>
                </a:lnTo>
                <a:lnTo>
                  <a:pt x="7039" y="4823"/>
                </a:lnTo>
                <a:lnTo>
                  <a:pt x="7088" y="4701"/>
                </a:lnTo>
                <a:lnTo>
                  <a:pt x="7161" y="4604"/>
                </a:lnTo>
                <a:lnTo>
                  <a:pt x="7258" y="4506"/>
                </a:lnTo>
                <a:lnTo>
                  <a:pt x="7380" y="4433"/>
                </a:lnTo>
                <a:lnTo>
                  <a:pt x="7526" y="4409"/>
                </a:lnTo>
                <a:lnTo>
                  <a:pt x="7648" y="4385"/>
                </a:lnTo>
                <a:lnTo>
                  <a:pt x="8573" y="4385"/>
                </a:lnTo>
                <a:lnTo>
                  <a:pt x="8573" y="4385"/>
                </a:lnTo>
                <a:lnTo>
                  <a:pt x="8695" y="4409"/>
                </a:lnTo>
                <a:lnTo>
                  <a:pt x="8841" y="4433"/>
                </a:lnTo>
                <a:lnTo>
                  <a:pt x="8963" y="4506"/>
                </a:lnTo>
                <a:lnTo>
                  <a:pt x="9061" y="4604"/>
                </a:lnTo>
                <a:lnTo>
                  <a:pt x="9134" y="4701"/>
                </a:lnTo>
                <a:lnTo>
                  <a:pt x="9182" y="4823"/>
                </a:lnTo>
                <a:lnTo>
                  <a:pt x="9207" y="4945"/>
                </a:lnTo>
                <a:lnTo>
                  <a:pt x="9231" y="5091"/>
                </a:lnTo>
                <a:lnTo>
                  <a:pt x="9231" y="50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0"/>
          <p:cNvSpPr/>
          <p:nvPr/>
        </p:nvSpPr>
        <p:spPr>
          <a:xfrm>
            <a:off x="3740838" y="3772169"/>
            <a:ext cx="343912" cy="343933"/>
          </a:xfrm>
          <a:custGeom>
            <a:avLst/>
            <a:gdLst/>
            <a:ahLst/>
            <a:cxnLst/>
            <a:rect l="l" t="t" r="r" b="b"/>
            <a:pathLst>
              <a:path w="16367" h="16368" fill="none" extrusionOk="0">
                <a:moveTo>
                  <a:pt x="16074" y="4385"/>
                </a:moveTo>
                <a:lnTo>
                  <a:pt x="11983" y="293"/>
                </a:lnTo>
                <a:lnTo>
                  <a:pt x="11983" y="293"/>
                </a:lnTo>
                <a:lnTo>
                  <a:pt x="11812" y="171"/>
                </a:lnTo>
                <a:lnTo>
                  <a:pt x="11642" y="74"/>
                </a:lnTo>
                <a:lnTo>
                  <a:pt x="11447" y="25"/>
                </a:lnTo>
                <a:lnTo>
                  <a:pt x="11252" y="1"/>
                </a:lnTo>
                <a:lnTo>
                  <a:pt x="5115" y="1"/>
                </a:lnTo>
                <a:lnTo>
                  <a:pt x="5115" y="1"/>
                </a:lnTo>
                <a:lnTo>
                  <a:pt x="4920" y="25"/>
                </a:lnTo>
                <a:lnTo>
                  <a:pt x="4725" y="74"/>
                </a:lnTo>
                <a:lnTo>
                  <a:pt x="4554" y="171"/>
                </a:lnTo>
                <a:lnTo>
                  <a:pt x="4384" y="293"/>
                </a:lnTo>
                <a:lnTo>
                  <a:pt x="292" y="4385"/>
                </a:lnTo>
                <a:lnTo>
                  <a:pt x="292" y="4385"/>
                </a:lnTo>
                <a:lnTo>
                  <a:pt x="171" y="4555"/>
                </a:lnTo>
                <a:lnTo>
                  <a:pt x="73" y="4726"/>
                </a:lnTo>
                <a:lnTo>
                  <a:pt x="24" y="4921"/>
                </a:lnTo>
                <a:lnTo>
                  <a:pt x="0" y="5115"/>
                </a:lnTo>
                <a:lnTo>
                  <a:pt x="0" y="11253"/>
                </a:lnTo>
                <a:lnTo>
                  <a:pt x="0" y="11253"/>
                </a:lnTo>
                <a:lnTo>
                  <a:pt x="24" y="11448"/>
                </a:lnTo>
                <a:lnTo>
                  <a:pt x="73" y="11642"/>
                </a:lnTo>
                <a:lnTo>
                  <a:pt x="171" y="11813"/>
                </a:lnTo>
                <a:lnTo>
                  <a:pt x="292" y="11983"/>
                </a:lnTo>
                <a:lnTo>
                  <a:pt x="4384" y="16075"/>
                </a:lnTo>
                <a:lnTo>
                  <a:pt x="4384" y="16075"/>
                </a:lnTo>
                <a:lnTo>
                  <a:pt x="4554" y="16197"/>
                </a:lnTo>
                <a:lnTo>
                  <a:pt x="4725" y="16294"/>
                </a:lnTo>
                <a:lnTo>
                  <a:pt x="4920" y="16343"/>
                </a:lnTo>
                <a:lnTo>
                  <a:pt x="5115" y="16367"/>
                </a:lnTo>
                <a:lnTo>
                  <a:pt x="11252" y="16367"/>
                </a:lnTo>
                <a:lnTo>
                  <a:pt x="11252" y="16367"/>
                </a:lnTo>
                <a:lnTo>
                  <a:pt x="11447" y="16343"/>
                </a:lnTo>
                <a:lnTo>
                  <a:pt x="11642" y="16294"/>
                </a:lnTo>
                <a:lnTo>
                  <a:pt x="11812" y="16197"/>
                </a:lnTo>
                <a:lnTo>
                  <a:pt x="11983" y="16075"/>
                </a:lnTo>
                <a:lnTo>
                  <a:pt x="16074" y="11983"/>
                </a:lnTo>
                <a:lnTo>
                  <a:pt x="16074" y="11983"/>
                </a:lnTo>
                <a:lnTo>
                  <a:pt x="16196" y="11813"/>
                </a:lnTo>
                <a:lnTo>
                  <a:pt x="16294" y="11642"/>
                </a:lnTo>
                <a:lnTo>
                  <a:pt x="16342" y="11448"/>
                </a:lnTo>
                <a:lnTo>
                  <a:pt x="16367" y="11253"/>
                </a:lnTo>
                <a:lnTo>
                  <a:pt x="16367" y="5115"/>
                </a:lnTo>
                <a:lnTo>
                  <a:pt x="16367" y="5115"/>
                </a:lnTo>
                <a:lnTo>
                  <a:pt x="16342" y="4921"/>
                </a:lnTo>
                <a:lnTo>
                  <a:pt x="16294" y="4726"/>
                </a:lnTo>
                <a:lnTo>
                  <a:pt x="16196" y="4555"/>
                </a:lnTo>
                <a:lnTo>
                  <a:pt x="16074" y="4385"/>
                </a:lnTo>
                <a:lnTo>
                  <a:pt x="16074" y="4385"/>
                </a:lnTo>
                <a:close/>
                <a:moveTo>
                  <a:pt x="9864" y="8452"/>
                </a:moveTo>
                <a:lnTo>
                  <a:pt x="11203" y="9792"/>
                </a:lnTo>
                <a:lnTo>
                  <a:pt x="11203" y="9792"/>
                </a:lnTo>
                <a:lnTo>
                  <a:pt x="11252" y="9840"/>
                </a:lnTo>
                <a:lnTo>
                  <a:pt x="11276" y="9913"/>
                </a:lnTo>
                <a:lnTo>
                  <a:pt x="11301" y="10059"/>
                </a:lnTo>
                <a:lnTo>
                  <a:pt x="11276" y="10206"/>
                </a:lnTo>
                <a:lnTo>
                  <a:pt x="11252" y="10279"/>
                </a:lnTo>
                <a:lnTo>
                  <a:pt x="11203" y="10327"/>
                </a:lnTo>
                <a:lnTo>
                  <a:pt x="10327" y="11204"/>
                </a:lnTo>
                <a:lnTo>
                  <a:pt x="10327" y="11204"/>
                </a:lnTo>
                <a:lnTo>
                  <a:pt x="10278" y="11253"/>
                </a:lnTo>
                <a:lnTo>
                  <a:pt x="10205" y="11277"/>
                </a:lnTo>
                <a:lnTo>
                  <a:pt x="10059" y="11302"/>
                </a:lnTo>
                <a:lnTo>
                  <a:pt x="9913" y="11277"/>
                </a:lnTo>
                <a:lnTo>
                  <a:pt x="9840" y="11253"/>
                </a:lnTo>
                <a:lnTo>
                  <a:pt x="9791" y="11204"/>
                </a:lnTo>
                <a:lnTo>
                  <a:pt x="8451" y="9865"/>
                </a:lnTo>
                <a:lnTo>
                  <a:pt x="8451" y="9865"/>
                </a:lnTo>
                <a:lnTo>
                  <a:pt x="8403" y="9816"/>
                </a:lnTo>
                <a:lnTo>
                  <a:pt x="8330" y="9792"/>
                </a:lnTo>
                <a:lnTo>
                  <a:pt x="8183" y="9767"/>
                </a:lnTo>
                <a:lnTo>
                  <a:pt x="8037" y="9792"/>
                </a:lnTo>
                <a:lnTo>
                  <a:pt x="7964" y="9816"/>
                </a:lnTo>
                <a:lnTo>
                  <a:pt x="7915" y="9865"/>
                </a:lnTo>
                <a:lnTo>
                  <a:pt x="6576" y="11204"/>
                </a:lnTo>
                <a:lnTo>
                  <a:pt x="6576" y="11204"/>
                </a:lnTo>
                <a:lnTo>
                  <a:pt x="6527" y="11253"/>
                </a:lnTo>
                <a:lnTo>
                  <a:pt x="6454" y="11277"/>
                </a:lnTo>
                <a:lnTo>
                  <a:pt x="6308" y="11302"/>
                </a:lnTo>
                <a:lnTo>
                  <a:pt x="6162" y="11277"/>
                </a:lnTo>
                <a:lnTo>
                  <a:pt x="6089" y="11253"/>
                </a:lnTo>
                <a:lnTo>
                  <a:pt x="6040" y="11204"/>
                </a:lnTo>
                <a:lnTo>
                  <a:pt x="5163" y="10327"/>
                </a:lnTo>
                <a:lnTo>
                  <a:pt x="5163" y="10327"/>
                </a:lnTo>
                <a:lnTo>
                  <a:pt x="5115" y="10279"/>
                </a:lnTo>
                <a:lnTo>
                  <a:pt x="5090" y="10206"/>
                </a:lnTo>
                <a:lnTo>
                  <a:pt x="5066" y="10059"/>
                </a:lnTo>
                <a:lnTo>
                  <a:pt x="5090" y="9913"/>
                </a:lnTo>
                <a:lnTo>
                  <a:pt x="5115" y="9840"/>
                </a:lnTo>
                <a:lnTo>
                  <a:pt x="5163" y="9792"/>
                </a:lnTo>
                <a:lnTo>
                  <a:pt x="6503" y="8452"/>
                </a:lnTo>
                <a:lnTo>
                  <a:pt x="6503" y="8452"/>
                </a:lnTo>
                <a:lnTo>
                  <a:pt x="6552" y="8403"/>
                </a:lnTo>
                <a:lnTo>
                  <a:pt x="6576" y="8330"/>
                </a:lnTo>
                <a:lnTo>
                  <a:pt x="6600" y="8184"/>
                </a:lnTo>
                <a:lnTo>
                  <a:pt x="6576" y="8038"/>
                </a:lnTo>
                <a:lnTo>
                  <a:pt x="6552" y="7965"/>
                </a:lnTo>
                <a:lnTo>
                  <a:pt x="6503" y="7916"/>
                </a:lnTo>
                <a:lnTo>
                  <a:pt x="5163" y="6577"/>
                </a:lnTo>
                <a:lnTo>
                  <a:pt x="5163" y="6577"/>
                </a:lnTo>
                <a:lnTo>
                  <a:pt x="5115" y="6528"/>
                </a:lnTo>
                <a:lnTo>
                  <a:pt x="5090" y="6455"/>
                </a:lnTo>
                <a:lnTo>
                  <a:pt x="5066" y="6309"/>
                </a:lnTo>
                <a:lnTo>
                  <a:pt x="5090" y="6163"/>
                </a:lnTo>
                <a:lnTo>
                  <a:pt x="5115" y="6090"/>
                </a:lnTo>
                <a:lnTo>
                  <a:pt x="5163" y="6041"/>
                </a:lnTo>
                <a:lnTo>
                  <a:pt x="6040" y="5164"/>
                </a:lnTo>
                <a:lnTo>
                  <a:pt x="6040" y="5164"/>
                </a:lnTo>
                <a:lnTo>
                  <a:pt x="6089" y="5115"/>
                </a:lnTo>
                <a:lnTo>
                  <a:pt x="6162" y="5091"/>
                </a:lnTo>
                <a:lnTo>
                  <a:pt x="6308" y="5067"/>
                </a:lnTo>
                <a:lnTo>
                  <a:pt x="6454" y="5091"/>
                </a:lnTo>
                <a:lnTo>
                  <a:pt x="6527" y="5115"/>
                </a:lnTo>
                <a:lnTo>
                  <a:pt x="6576" y="5164"/>
                </a:lnTo>
                <a:lnTo>
                  <a:pt x="7915" y="6504"/>
                </a:lnTo>
                <a:lnTo>
                  <a:pt x="7915" y="6504"/>
                </a:lnTo>
                <a:lnTo>
                  <a:pt x="7964" y="6552"/>
                </a:lnTo>
                <a:lnTo>
                  <a:pt x="8037" y="6577"/>
                </a:lnTo>
                <a:lnTo>
                  <a:pt x="8183" y="6601"/>
                </a:lnTo>
                <a:lnTo>
                  <a:pt x="8330" y="6577"/>
                </a:lnTo>
                <a:lnTo>
                  <a:pt x="8403" y="6552"/>
                </a:lnTo>
                <a:lnTo>
                  <a:pt x="8451" y="6504"/>
                </a:lnTo>
                <a:lnTo>
                  <a:pt x="9791" y="5164"/>
                </a:lnTo>
                <a:lnTo>
                  <a:pt x="9791" y="5164"/>
                </a:lnTo>
                <a:lnTo>
                  <a:pt x="9840" y="5115"/>
                </a:lnTo>
                <a:lnTo>
                  <a:pt x="9913" y="5091"/>
                </a:lnTo>
                <a:lnTo>
                  <a:pt x="10059" y="5067"/>
                </a:lnTo>
                <a:lnTo>
                  <a:pt x="10205" y="5091"/>
                </a:lnTo>
                <a:lnTo>
                  <a:pt x="10278" y="5115"/>
                </a:lnTo>
                <a:lnTo>
                  <a:pt x="10327" y="5164"/>
                </a:lnTo>
                <a:lnTo>
                  <a:pt x="11203" y="6041"/>
                </a:lnTo>
                <a:lnTo>
                  <a:pt x="11203" y="6041"/>
                </a:lnTo>
                <a:lnTo>
                  <a:pt x="11252" y="6090"/>
                </a:lnTo>
                <a:lnTo>
                  <a:pt x="11276" y="6163"/>
                </a:lnTo>
                <a:lnTo>
                  <a:pt x="11301" y="6309"/>
                </a:lnTo>
                <a:lnTo>
                  <a:pt x="11276" y="6455"/>
                </a:lnTo>
                <a:lnTo>
                  <a:pt x="11252" y="6528"/>
                </a:lnTo>
                <a:lnTo>
                  <a:pt x="11203" y="6577"/>
                </a:lnTo>
                <a:lnTo>
                  <a:pt x="9864" y="7916"/>
                </a:lnTo>
                <a:lnTo>
                  <a:pt x="9864" y="7916"/>
                </a:lnTo>
                <a:lnTo>
                  <a:pt x="9815" y="7965"/>
                </a:lnTo>
                <a:lnTo>
                  <a:pt x="9791" y="8038"/>
                </a:lnTo>
                <a:lnTo>
                  <a:pt x="9766" y="8184"/>
                </a:lnTo>
                <a:lnTo>
                  <a:pt x="9791" y="8330"/>
                </a:lnTo>
                <a:lnTo>
                  <a:pt x="9815" y="8403"/>
                </a:lnTo>
                <a:lnTo>
                  <a:pt x="9864" y="8452"/>
                </a:lnTo>
                <a:lnTo>
                  <a:pt x="9864" y="845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70" name="Google Shape;1270;p40"/>
          <p:cNvGrpSpPr/>
          <p:nvPr/>
        </p:nvGrpSpPr>
        <p:grpSpPr>
          <a:xfrm>
            <a:off x="4280585" y="3777157"/>
            <a:ext cx="394068" cy="325505"/>
            <a:chOff x="5268225" y="4341925"/>
            <a:chExt cx="468850" cy="387275"/>
          </a:xfrm>
        </p:grpSpPr>
        <p:sp>
          <p:nvSpPr>
            <p:cNvPr id="1271" name="Google Shape;1271;p40"/>
            <p:cNvSpPr/>
            <p:nvPr/>
          </p:nvSpPr>
          <p:spPr>
            <a:xfrm>
              <a:off x="5652425" y="4676800"/>
              <a:ext cx="65775" cy="52400"/>
            </a:xfrm>
            <a:custGeom>
              <a:avLst/>
              <a:gdLst/>
              <a:ahLst/>
              <a:cxnLst/>
              <a:rect l="l" t="t" r="r" b="b"/>
              <a:pathLst>
                <a:path w="2631" h="2096" fill="none" extrusionOk="0">
                  <a:moveTo>
                    <a:pt x="1" y="1"/>
                  </a:moveTo>
                  <a:lnTo>
                    <a:pt x="1" y="780"/>
                  </a:lnTo>
                  <a:lnTo>
                    <a:pt x="1" y="780"/>
                  </a:lnTo>
                  <a:lnTo>
                    <a:pt x="25" y="1048"/>
                  </a:lnTo>
                  <a:lnTo>
                    <a:pt x="122" y="1291"/>
                  </a:lnTo>
                  <a:lnTo>
                    <a:pt x="244"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412" y="1511"/>
                  </a:lnTo>
                  <a:lnTo>
                    <a:pt x="2533"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0"/>
            <p:cNvSpPr/>
            <p:nvPr/>
          </p:nvSpPr>
          <p:spPr>
            <a:xfrm>
              <a:off x="5287100" y="4676800"/>
              <a:ext cx="65775" cy="52400"/>
            </a:xfrm>
            <a:custGeom>
              <a:avLst/>
              <a:gdLst/>
              <a:ahLst/>
              <a:cxnLst/>
              <a:rect l="l" t="t" r="r" b="b"/>
              <a:pathLst>
                <a:path w="2631" h="2096" fill="none" extrusionOk="0">
                  <a:moveTo>
                    <a:pt x="1" y="1"/>
                  </a:moveTo>
                  <a:lnTo>
                    <a:pt x="1" y="780"/>
                  </a:lnTo>
                  <a:lnTo>
                    <a:pt x="1" y="780"/>
                  </a:lnTo>
                  <a:lnTo>
                    <a:pt x="25" y="1048"/>
                  </a:lnTo>
                  <a:lnTo>
                    <a:pt x="98" y="1291"/>
                  </a:lnTo>
                  <a:lnTo>
                    <a:pt x="220" y="1511"/>
                  </a:lnTo>
                  <a:lnTo>
                    <a:pt x="390" y="1705"/>
                  </a:lnTo>
                  <a:lnTo>
                    <a:pt x="585" y="1852"/>
                  </a:lnTo>
                  <a:lnTo>
                    <a:pt x="804" y="1973"/>
                  </a:lnTo>
                  <a:lnTo>
                    <a:pt x="1048" y="2071"/>
                  </a:lnTo>
                  <a:lnTo>
                    <a:pt x="1316" y="2095"/>
                  </a:lnTo>
                  <a:lnTo>
                    <a:pt x="1316" y="2095"/>
                  </a:lnTo>
                  <a:lnTo>
                    <a:pt x="1584" y="2071"/>
                  </a:lnTo>
                  <a:lnTo>
                    <a:pt x="1827" y="1973"/>
                  </a:lnTo>
                  <a:lnTo>
                    <a:pt x="2046" y="1852"/>
                  </a:lnTo>
                  <a:lnTo>
                    <a:pt x="2241" y="1705"/>
                  </a:lnTo>
                  <a:lnTo>
                    <a:pt x="2387" y="1511"/>
                  </a:lnTo>
                  <a:lnTo>
                    <a:pt x="2509" y="1291"/>
                  </a:lnTo>
                  <a:lnTo>
                    <a:pt x="2607" y="1048"/>
                  </a:lnTo>
                  <a:lnTo>
                    <a:pt x="2631" y="780"/>
                  </a:lnTo>
                  <a:lnTo>
                    <a:pt x="263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0"/>
            <p:cNvSpPr/>
            <p:nvPr/>
          </p:nvSpPr>
          <p:spPr>
            <a:xfrm>
              <a:off x="5268225" y="4341925"/>
              <a:ext cx="468850" cy="333075"/>
            </a:xfrm>
            <a:custGeom>
              <a:avLst/>
              <a:gdLst/>
              <a:ahLst/>
              <a:cxnLst/>
              <a:rect l="l" t="t" r="r" b="b"/>
              <a:pathLst>
                <a:path w="18754" h="13323" fill="none" extrusionOk="0">
                  <a:moveTo>
                    <a:pt x="18754" y="5553"/>
                  </a:moveTo>
                  <a:lnTo>
                    <a:pt x="18754" y="5553"/>
                  </a:lnTo>
                  <a:lnTo>
                    <a:pt x="18730" y="5334"/>
                  </a:lnTo>
                  <a:lnTo>
                    <a:pt x="18681" y="5091"/>
                  </a:lnTo>
                  <a:lnTo>
                    <a:pt x="18583" y="4847"/>
                  </a:lnTo>
                  <a:lnTo>
                    <a:pt x="18462" y="4628"/>
                  </a:lnTo>
                  <a:lnTo>
                    <a:pt x="18291" y="4433"/>
                  </a:lnTo>
                  <a:lnTo>
                    <a:pt x="18121" y="4287"/>
                  </a:lnTo>
                  <a:lnTo>
                    <a:pt x="18023" y="4214"/>
                  </a:lnTo>
                  <a:lnTo>
                    <a:pt x="17926" y="4165"/>
                  </a:lnTo>
                  <a:lnTo>
                    <a:pt x="17828" y="4141"/>
                  </a:lnTo>
                  <a:lnTo>
                    <a:pt x="17731" y="4141"/>
                  </a:lnTo>
                  <a:lnTo>
                    <a:pt x="16489" y="4141"/>
                  </a:lnTo>
                  <a:lnTo>
                    <a:pt x="15588" y="1803"/>
                  </a:lnTo>
                  <a:lnTo>
                    <a:pt x="15588" y="1803"/>
                  </a:lnTo>
                  <a:lnTo>
                    <a:pt x="15490" y="1583"/>
                  </a:lnTo>
                  <a:lnTo>
                    <a:pt x="15344" y="1364"/>
                  </a:lnTo>
                  <a:lnTo>
                    <a:pt x="15174" y="1169"/>
                  </a:lnTo>
                  <a:lnTo>
                    <a:pt x="15003" y="975"/>
                  </a:lnTo>
                  <a:lnTo>
                    <a:pt x="14784" y="804"/>
                  </a:lnTo>
                  <a:lnTo>
                    <a:pt x="14565" y="658"/>
                  </a:lnTo>
                  <a:lnTo>
                    <a:pt x="14346" y="536"/>
                  </a:lnTo>
                  <a:lnTo>
                    <a:pt x="14102" y="439"/>
                  </a:lnTo>
                  <a:lnTo>
                    <a:pt x="14102" y="439"/>
                  </a:lnTo>
                  <a:lnTo>
                    <a:pt x="13810" y="390"/>
                  </a:lnTo>
                  <a:lnTo>
                    <a:pt x="13444" y="317"/>
                  </a:lnTo>
                  <a:lnTo>
                    <a:pt x="12933" y="220"/>
                  </a:lnTo>
                  <a:lnTo>
                    <a:pt x="12275" y="147"/>
                  </a:lnTo>
                  <a:lnTo>
                    <a:pt x="11472" y="73"/>
                  </a:lnTo>
                  <a:lnTo>
                    <a:pt x="10498" y="25"/>
                  </a:lnTo>
                  <a:lnTo>
                    <a:pt x="9377" y="0"/>
                  </a:lnTo>
                  <a:lnTo>
                    <a:pt x="9377" y="0"/>
                  </a:lnTo>
                  <a:lnTo>
                    <a:pt x="8257" y="25"/>
                  </a:lnTo>
                  <a:lnTo>
                    <a:pt x="7283" y="73"/>
                  </a:lnTo>
                  <a:lnTo>
                    <a:pt x="6479" y="147"/>
                  </a:lnTo>
                  <a:lnTo>
                    <a:pt x="5821" y="220"/>
                  </a:lnTo>
                  <a:lnTo>
                    <a:pt x="5310" y="317"/>
                  </a:lnTo>
                  <a:lnTo>
                    <a:pt x="4945" y="390"/>
                  </a:lnTo>
                  <a:lnTo>
                    <a:pt x="4652" y="439"/>
                  </a:lnTo>
                  <a:lnTo>
                    <a:pt x="4652" y="439"/>
                  </a:lnTo>
                  <a:lnTo>
                    <a:pt x="4409" y="536"/>
                  </a:lnTo>
                  <a:lnTo>
                    <a:pt x="4190" y="658"/>
                  </a:lnTo>
                  <a:lnTo>
                    <a:pt x="3970" y="804"/>
                  </a:lnTo>
                  <a:lnTo>
                    <a:pt x="3751" y="975"/>
                  </a:lnTo>
                  <a:lnTo>
                    <a:pt x="3581" y="1169"/>
                  </a:lnTo>
                  <a:lnTo>
                    <a:pt x="3410" y="1364"/>
                  </a:lnTo>
                  <a:lnTo>
                    <a:pt x="3264" y="1583"/>
                  </a:lnTo>
                  <a:lnTo>
                    <a:pt x="3167" y="1803"/>
                  </a:lnTo>
                  <a:lnTo>
                    <a:pt x="2266" y="4141"/>
                  </a:lnTo>
                  <a:lnTo>
                    <a:pt x="1023" y="4141"/>
                  </a:lnTo>
                  <a:lnTo>
                    <a:pt x="1023" y="4141"/>
                  </a:lnTo>
                  <a:lnTo>
                    <a:pt x="926" y="4141"/>
                  </a:lnTo>
                  <a:lnTo>
                    <a:pt x="829" y="4165"/>
                  </a:lnTo>
                  <a:lnTo>
                    <a:pt x="731" y="4214"/>
                  </a:lnTo>
                  <a:lnTo>
                    <a:pt x="634" y="4287"/>
                  </a:lnTo>
                  <a:lnTo>
                    <a:pt x="463" y="4433"/>
                  </a:lnTo>
                  <a:lnTo>
                    <a:pt x="293" y="4628"/>
                  </a:lnTo>
                  <a:lnTo>
                    <a:pt x="171" y="4847"/>
                  </a:lnTo>
                  <a:lnTo>
                    <a:pt x="74" y="5091"/>
                  </a:lnTo>
                  <a:lnTo>
                    <a:pt x="25" y="5334"/>
                  </a:lnTo>
                  <a:lnTo>
                    <a:pt x="1" y="5553"/>
                  </a:lnTo>
                  <a:lnTo>
                    <a:pt x="1" y="5553"/>
                  </a:lnTo>
                  <a:lnTo>
                    <a:pt x="25" y="5748"/>
                  </a:lnTo>
                  <a:lnTo>
                    <a:pt x="74" y="5894"/>
                  </a:lnTo>
                  <a:lnTo>
                    <a:pt x="171" y="6016"/>
                  </a:lnTo>
                  <a:lnTo>
                    <a:pt x="293" y="6089"/>
                  </a:lnTo>
                  <a:lnTo>
                    <a:pt x="463" y="6138"/>
                  </a:lnTo>
                  <a:lnTo>
                    <a:pt x="634" y="6187"/>
                  </a:lnTo>
                  <a:lnTo>
                    <a:pt x="1023" y="6187"/>
                  </a:lnTo>
                  <a:lnTo>
                    <a:pt x="1462" y="6187"/>
                  </a:lnTo>
                  <a:lnTo>
                    <a:pt x="1145" y="7015"/>
                  </a:lnTo>
                  <a:lnTo>
                    <a:pt x="1145" y="7015"/>
                  </a:lnTo>
                  <a:lnTo>
                    <a:pt x="999" y="7526"/>
                  </a:lnTo>
                  <a:lnTo>
                    <a:pt x="877" y="8086"/>
                  </a:lnTo>
                  <a:lnTo>
                    <a:pt x="780" y="8671"/>
                  </a:lnTo>
                  <a:lnTo>
                    <a:pt x="756" y="9207"/>
                  </a:lnTo>
                  <a:lnTo>
                    <a:pt x="756" y="13323"/>
                  </a:lnTo>
                  <a:lnTo>
                    <a:pt x="17999" y="13323"/>
                  </a:lnTo>
                  <a:lnTo>
                    <a:pt x="17999" y="9207"/>
                  </a:lnTo>
                  <a:lnTo>
                    <a:pt x="17999" y="9207"/>
                  </a:lnTo>
                  <a:lnTo>
                    <a:pt x="17975" y="8671"/>
                  </a:lnTo>
                  <a:lnTo>
                    <a:pt x="17877" y="8086"/>
                  </a:lnTo>
                  <a:lnTo>
                    <a:pt x="17755" y="7526"/>
                  </a:lnTo>
                  <a:lnTo>
                    <a:pt x="17609" y="7015"/>
                  </a:lnTo>
                  <a:lnTo>
                    <a:pt x="17293" y="6187"/>
                  </a:lnTo>
                  <a:lnTo>
                    <a:pt x="17731" y="6187"/>
                  </a:lnTo>
                  <a:lnTo>
                    <a:pt x="17731" y="6187"/>
                  </a:lnTo>
                  <a:lnTo>
                    <a:pt x="18121" y="6187"/>
                  </a:lnTo>
                  <a:lnTo>
                    <a:pt x="18291" y="6138"/>
                  </a:lnTo>
                  <a:lnTo>
                    <a:pt x="18462" y="6089"/>
                  </a:lnTo>
                  <a:lnTo>
                    <a:pt x="18583" y="6016"/>
                  </a:lnTo>
                  <a:lnTo>
                    <a:pt x="18681" y="5894"/>
                  </a:lnTo>
                  <a:lnTo>
                    <a:pt x="18730" y="5748"/>
                  </a:lnTo>
                  <a:lnTo>
                    <a:pt x="18754" y="5553"/>
                  </a:lnTo>
                  <a:lnTo>
                    <a:pt x="18754" y="555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0"/>
            <p:cNvSpPr/>
            <p:nvPr/>
          </p:nvSpPr>
          <p:spPr>
            <a:xfrm>
              <a:off x="5351025" y="4375400"/>
              <a:ext cx="303250" cy="149825"/>
            </a:xfrm>
            <a:custGeom>
              <a:avLst/>
              <a:gdLst/>
              <a:ahLst/>
              <a:cxnLst/>
              <a:rect l="l" t="t" r="r" b="b"/>
              <a:pathLst>
                <a:path w="12130" h="5993" fill="none" extrusionOk="0">
                  <a:moveTo>
                    <a:pt x="1" y="4628"/>
                  </a:moveTo>
                  <a:lnTo>
                    <a:pt x="1" y="4628"/>
                  </a:lnTo>
                  <a:lnTo>
                    <a:pt x="171" y="4019"/>
                  </a:lnTo>
                  <a:lnTo>
                    <a:pt x="585" y="2656"/>
                  </a:lnTo>
                  <a:lnTo>
                    <a:pt x="805" y="1925"/>
                  </a:lnTo>
                  <a:lnTo>
                    <a:pt x="1024" y="1292"/>
                  </a:lnTo>
                  <a:lnTo>
                    <a:pt x="1194" y="829"/>
                  </a:lnTo>
                  <a:lnTo>
                    <a:pt x="1267" y="707"/>
                  </a:lnTo>
                  <a:lnTo>
                    <a:pt x="1316" y="658"/>
                  </a:lnTo>
                  <a:lnTo>
                    <a:pt x="1316" y="658"/>
                  </a:lnTo>
                  <a:lnTo>
                    <a:pt x="1535" y="561"/>
                  </a:lnTo>
                  <a:lnTo>
                    <a:pt x="1852" y="464"/>
                  </a:lnTo>
                  <a:lnTo>
                    <a:pt x="2315" y="342"/>
                  </a:lnTo>
                  <a:lnTo>
                    <a:pt x="2948" y="220"/>
                  </a:lnTo>
                  <a:lnTo>
                    <a:pt x="3776" y="98"/>
                  </a:lnTo>
                  <a:lnTo>
                    <a:pt x="4799" y="25"/>
                  </a:lnTo>
                  <a:lnTo>
                    <a:pt x="5408" y="1"/>
                  </a:lnTo>
                  <a:lnTo>
                    <a:pt x="6065" y="1"/>
                  </a:lnTo>
                  <a:lnTo>
                    <a:pt x="6065" y="1"/>
                  </a:lnTo>
                  <a:lnTo>
                    <a:pt x="6723" y="1"/>
                  </a:lnTo>
                  <a:lnTo>
                    <a:pt x="7332" y="25"/>
                  </a:lnTo>
                  <a:lnTo>
                    <a:pt x="8355" y="98"/>
                  </a:lnTo>
                  <a:lnTo>
                    <a:pt x="9183" y="220"/>
                  </a:lnTo>
                  <a:lnTo>
                    <a:pt x="9816" y="342"/>
                  </a:lnTo>
                  <a:lnTo>
                    <a:pt x="10279" y="464"/>
                  </a:lnTo>
                  <a:lnTo>
                    <a:pt x="10595" y="561"/>
                  </a:lnTo>
                  <a:lnTo>
                    <a:pt x="10814" y="658"/>
                  </a:lnTo>
                  <a:lnTo>
                    <a:pt x="10814" y="658"/>
                  </a:lnTo>
                  <a:lnTo>
                    <a:pt x="10863" y="707"/>
                  </a:lnTo>
                  <a:lnTo>
                    <a:pt x="10936" y="829"/>
                  </a:lnTo>
                  <a:lnTo>
                    <a:pt x="11107" y="1292"/>
                  </a:lnTo>
                  <a:lnTo>
                    <a:pt x="11326" y="1925"/>
                  </a:lnTo>
                  <a:lnTo>
                    <a:pt x="11545" y="2656"/>
                  </a:lnTo>
                  <a:lnTo>
                    <a:pt x="11959" y="4019"/>
                  </a:lnTo>
                  <a:lnTo>
                    <a:pt x="12130" y="4628"/>
                  </a:lnTo>
                  <a:lnTo>
                    <a:pt x="12130" y="4628"/>
                  </a:lnTo>
                  <a:lnTo>
                    <a:pt x="12105" y="4677"/>
                  </a:lnTo>
                  <a:lnTo>
                    <a:pt x="12057" y="4750"/>
                  </a:lnTo>
                  <a:lnTo>
                    <a:pt x="11959" y="4823"/>
                  </a:lnTo>
                  <a:lnTo>
                    <a:pt x="11813" y="4921"/>
                  </a:lnTo>
                  <a:lnTo>
                    <a:pt x="11618" y="5042"/>
                  </a:lnTo>
                  <a:lnTo>
                    <a:pt x="11375" y="5164"/>
                  </a:lnTo>
                  <a:lnTo>
                    <a:pt x="11058" y="5262"/>
                  </a:lnTo>
                  <a:lnTo>
                    <a:pt x="10717" y="5383"/>
                  </a:lnTo>
                  <a:lnTo>
                    <a:pt x="10327" y="5505"/>
                  </a:lnTo>
                  <a:lnTo>
                    <a:pt x="9865" y="5627"/>
                  </a:lnTo>
                  <a:lnTo>
                    <a:pt x="9377" y="5724"/>
                  </a:lnTo>
                  <a:lnTo>
                    <a:pt x="8817" y="5822"/>
                  </a:lnTo>
                  <a:lnTo>
                    <a:pt x="8208" y="5895"/>
                  </a:lnTo>
                  <a:lnTo>
                    <a:pt x="7551" y="5944"/>
                  </a:lnTo>
                  <a:lnTo>
                    <a:pt x="6845" y="5992"/>
                  </a:lnTo>
                  <a:lnTo>
                    <a:pt x="6065" y="5992"/>
                  </a:lnTo>
                  <a:lnTo>
                    <a:pt x="6065" y="5992"/>
                  </a:lnTo>
                  <a:lnTo>
                    <a:pt x="5286" y="5992"/>
                  </a:lnTo>
                  <a:lnTo>
                    <a:pt x="4580" y="5944"/>
                  </a:lnTo>
                  <a:lnTo>
                    <a:pt x="3922" y="5895"/>
                  </a:lnTo>
                  <a:lnTo>
                    <a:pt x="3313" y="5822"/>
                  </a:lnTo>
                  <a:lnTo>
                    <a:pt x="2753" y="5724"/>
                  </a:lnTo>
                  <a:lnTo>
                    <a:pt x="2266" y="5627"/>
                  </a:lnTo>
                  <a:lnTo>
                    <a:pt x="1803" y="5505"/>
                  </a:lnTo>
                  <a:lnTo>
                    <a:pt x="1413" y="5383"/>
                  </a:lnTo>
                  <a:lnTo>
                    <a:pt x="1072" y="5262"/>
                  </a:lnTo>
                  <a:lnTo>
                    <a:pt x="756" y="5164"/>
                  </a:lnTo>
                  <a:lnTo>
                    <a:pt x="512" y="5042"/>
                  </a:lnTo>
                  <a:lnTo>
                    <a:pt x="317" y="4921"/>
                  </a:lnTo>
                  <a:lnTo>
                    <a:pt x="171" y="4823"/>
                  </a:lnTo>
                  <a:lnTo>
                    <a:pt x="74" y="4750"/>
                  </a:lnTo>
                  <a:lnTo>
                    <a:pt x="25" y="4677"/>
                  </a:lnTo>
                  <a:lnTo>
                    <a:pt x="1" y="4628"/>
                  </a:lnTo>
                  <a:lnTo>
                    <a:pt x="1" y="46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0"/>
            <p:cNvSpPr/>
            <p:nvPr/>
          </p:nvSpPr>
          <p:spPr>
            <a:xfrm>
              <a:off x="5326675" y="4569025"/>
              <a:ext cx="81000" cy="65175"/>
            </a:xfrm>
            <a:custGeom>
              <a:avLst/>
              <a:gdLst/>
              <a:ahLst/>
              <a:cxnLst/>
              <a:rect l="l" t="t" r="r" b="b"/>
              <a:pathLst>
                <a:path w="3240" h="2607" fill="none" extrusionOk="0">
                  <a:moveTo>
                    <a:pt x="1632" y="2607"/>
                  </a:moveTo>
                  <a:lnTo>
                    <a:pt x="1632" y="2607"/>
                  </a:lnTo>
                  <a:lnTo>
                    <a:pt x="1291" y="2582"/>
                  </a:lnTo>
                  <a:lnTo>
                    <a:pt x="999" y="2509"/>
                  </a:lnTo>
                  <a:lnTo>
                    <a:pt x="731" y="2388"/>
                  </a:lnTo>
                  <a:lnTo>
                    <a:pt x="488" y="2217"/>
                  </a:lnTo>
                  <a:lnTo>
                    <a:pt x="293" y="2047"/>
                  </a:lnTo>
                  <a:lnTo>
                    <a:pt x="122" y="1803"/>
                  </a:lnTo>
                  <a:lnTo>
                    <a:pt x="74" y="1706"/>
                  </a:lnTo>
                  <a:lnTo>
                    <a:pt x="49" y="1559"/>
                  </a:lnTo>
                  <a:lnTo>
                    <a:pt x="25" y="1438"/>
                  </a:lnTo>
                  <a:lnTo>
                    <a:pt x="1" y="1316"/>
                  </a:lnTo>
                  <a:lnTo>
                    <a:pt x="1" y="1316"/>
                  </a:lnTo>
                  <a:lnTo>
                    <a:pt x="25" y="1170"/>
                  </a:lnTo>
                  <a:lnTo>
                    <a:pt x="49" y="1048"/>
                  </a:lnTo>
                  <a:lnTo>
                    <a:pt x="74" y="926"/>
                  </a:lnTo>
                  <a:lnTo>
                    <a:pt x="122" y="804"/>
                  </a:lnTo>
                  <a:lnTo>
                    <a:pt x="293" y="585"/>
                  </a:lnTo>
                  <a:lnTo>
                    <a:pt x="488" y="390"/>
                  </a:lnTo>
                  <a:lnTo>
                    <a:pt x="731" y="220"/>
                  </a:lnTo>
                  <a:lnTo>
                    <a:pt x="999" y="98"/>
                  </a:lnTo>
                  <a:lnTo>
                    <a:pt x="1291" y="25"/>
                  </a:lnTo>
                  <a:lnTo>
                    <a:pt x="1632" y="1"/>
                  </a:lnTo>
                  <a:lnTo>
                    <a:pt x="1632" y="1"/>
                  </a:lnTo>
                  <a:lnTo>
                    <a:pt x="1803" y="1"/>
                  </a:lnTo>
                  <a:lnTo>
                    <a:pt x="1949" y="49"/>
                  </a:lnTo>
                  <a:lnTo>
                    <a:pt x="2120" y="98"/>
                  </a:lnTo>
                  <a:lnTo>
                    <a:pt x="2266" y="171"/>
                  </a:lnTo>
                  <a:lnTo>
                    <a:pt x="2412" y="269"/>
                  </a:lnTo>
                  <a:lnTo>
                    <a:pt x="2534" y="390"/>
                  </a:lnTo>
                  <a:lnTo>
                    <a:pt x="2777" y="634"/>
                  </a:lnTo>
                  <a:lnTo>
                    <a:pt x="2972" y="926"/>
                  </a:lnTo>
                  <a:lnTo>
                    <a:pt x="3118" y="1219"/>
                  </a:lnTo>
                  <a:lnTo>
                    <a:pt x="3215" y="1535"/>
                  </a:lnTo>
                  <a:lnTo>
                    <a:pt x="3240" y="1681"/>
                  </a:lnTo>
                  <a:lnTo>
                    <a:pt x="3240" y="1803"/>
                  </a:lnTo>
                  <a:lnTo>
                    <a:pt x="3240" y="1803"/>
                  </a:lnTo>
                  <a:lnTo>
                    <a:pt x="3240" y="1949"/>
                  </a:lnTo>
                  <a:lnTo>
                    <a:pt x="3215" y="2047"/>
                  </a:lnTo>
                  <a:lnTo>
                    <a:pt x="3167" y="2144"/>
                  </a:lnTo>
                  <a:lnTo>
                    <a:pt x="3118" y="2241"/>
                  </a:lnTo>
                  <a:lnTo>
                    <a:pt x="3045" y="2314"/>
                  </a:lnTo>
                  <a:lnTo>
                    <a:pt x="2972" y="2388"/>
                  </a:lnTo>
                  <a:lnTo>
                    <a:pt x="2777" y="2485"/>
                  </a:lnTo>
                  <a:lnTo>
                    <a:pt x="2534" y="2558"/>
                  </a:lnTo>
                  <a:lnTo>
                    <a:pt x="2266" y="2582"/>
                  </a:lnTo>
                  <a:lnTo>
                    <a:pt x="1949" y="2607"/>
                  </a:lnTo>
                  <a:lnTo>
                    <a:pt x="1632" y="2607"/>
                  </a:lnTo>
                  <a:lnTo>
                    <a:pt x="1632"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0"/>
            <p:cNvSpPr/>
            <p:nvPr/>
          </p:nvSpPr>
          <p:spPr>
            <a:xfrm>
              <a:off x="5447225" y="4615925"/>
              <a:ext cx="110850" cy="25"/>
            </a:xfrm>
            <a:custGeom>
              <a:avLst/>
              <a:gdLst/>
              <a:ahLst/>
              <a:cxnLst/>
              <a:rect l="l" t="t" r="r" b="b"/>
              <a:pathLst>
                <a:path w="4434" h="1" fill="none" extrusionOk="0">
                  <a:moveTo>
                    <a:pt x="1" y="0"/>
                  </a:moveTo>
                  <a:lnTo>
                    <a:pt x="443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0"/>
            <p:cNvSpPr/>
            <p:nvPr/>
          </p:nvSpPr>
          <p:spPr>
            <a:xfrm>
              <a:off x="5439925" y="4589125"/>
              <a:ext cx="125450" cy="25"/>
            </a:xfrm>
            <a:custGeom>
              <a:avLst/>
              <a:gdLst/>
              <a:ahLst/>
              <a:cxnLst/>
              <a:rect l="l" t="t" r="r" b="b"/>
              <a:pathLst>
                <a:path w="5018" h="1" fill="none" extrusionOk="0">
                  <a:moveTo>
                    <a:pt x="1" y="0"/>
                  </a:move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0"/>
            <p:cNvSpPr/>
            <p:nvPr/>
          </p:nvSpPr>
          <p:spPr>
            <a:xfrm>
              <a:off x="5597625" y="4569025"/>
              <a:ext cx="81000" cy="65175"/>
            </a:xfrm>
            <a:custGeom>
              <a:avLst/>
              <a:gdLst/>
              <a:ahLst/>
              <a:cxnLst/>
              <a:rect l="l" t="t" r="r" b="b"/>
              <a:pathLst>
                <a:path w="3240" h="2607" fill="none" extrusionOk="0">
                  <a:moveTo>
                    <a:pt x="1608" y="2607"/>
                  </a:moveTo>
                  <a:lnTo>
                    <a:pt x="1608" y="2607"/>
                  </a:lnTo>
                  <a:lnTo>
                    <a:pt x="1291" y="2607"/>
                  </a:lnTo>
                  <a:lnTo>
                    <a:pt x="975" y="2582"/>
                  </a:lnTo>
                  <a:lnTo>
                    <a:pt x="707" y="2558"/>
                  </a:lnTo>
                  <a:lnTo>
                    <a:pt x="463" y="2485"/>
                  </a:lnTo>
                  <a:lnTo>
                    <a:pt x="268" y="2388"/>
                  </a:lnTo>
                  <a:lnTo>
                    <a:pt x="195" y="2314"/>
                  </a:lnTo>
                  <a:lnTo>
                    <a:pt x="122" y="2241"/>
                  </a:lnTo>
                  <a:lnTo>
                    <a:pt x="74" y="2144"/>
                  </a:lnTo>
                  <a:lnTo>
                    <a:pt x="25" y="2047"/>
                  </a:lnTo>
                  <a:lnTo>
                    <a:pt x="1" y="1949"/>
                  </a:lnTo>
                  <a:lnTo>
                    <a:pt x="1" y="1803"/>
                  </a:lnTo>
                  <a:lnTo>
                    <a:pt x="1" y="1803"/>
                  </a:lnTo>
                  <a:lnTo>
                    <a:pt x="1" y="1681"/>
                  </a:lnTo>
                  <a:lnTo>
                    <a:pt x="25" y="1535"/>
                  </a:lnTo>
                  <a:lnTo>
                    <a:pt x="122" y="1219"/>
                  </a:lnTo>
                  <a:lnTo>
                    <a:pt x="268" y="926"/>
                  </a:lnTo>
                  <a:lnTo>
                    <a:pt x="463" y="634"/>
                  </a:lnTo>
                  <a:lnTo>
                    <a:pt x="707" y="390"/>
                  </a:lnTo>
                  <a:lnTo>
                    <a:pt x="829" y="269"/>
                  </a:lnTo>
                  <a:lnTo>
                    <a:pt x="975" y="171"/>
                  </a:lnTo>
                  <a:lnTo>
                    <a:pt x="1121" y="98"/>
                  </a:lnTo>
                  <a:lnTo>
                    <a:pt x="1291" y="49"/>
                  </a:lnTo>
                  <a:lnTo>
                    <a:pt x="1438" y="1"/>
                  </a:lnTo>
                  <a:lnTo>
                    <a:pt x="1608" y="1"/>
                  </a:lnTo>
                  <a:lnTo>
                    <a:pt x="1608" y="1"/>
                  </a:lnTo>
                  <a:lnTo>
                    <a:pt x="1949" y="25"/>
                  </a:lnTo>
                  <a:lnTo>
                    <a:pt x="2241" y="98"/>
                  </a:lnTo>
                  <a:lnTo>
                    <a:pt x="2509" y="220"/>
                  </a:lnTo>
                  <a:lnTo>
                    <a:pt x="2753" y="390"/>
                  </a:lnTo>
                  <a:lnTo>
                    <a:pt x="2948" y="585"/>
                  </a:lnTo>
                  <a:lnTo>
                    <a:pt x="3118" y="804"/>
                  </a:lnTo>
                  <a:lnTo>
                    <a:pt x="3167" y="926"/>
                  </a:lnTo>
                  <a:lnTo>
                    <a:pt x="3191" y="1048"/>
                  </a:lnTo>
                  <a:lnTo>
                    <a:pt x="3215" y="1170"/>
                  </a:lnTo>
                  <a:lnTo>
                    <a:pt x="3240" y="1316"/>
                  </a:lnTo>
                  <a:lnTo>
                    <a:pt x="3240" y="1316"/>
                  </a:lnTo>
                  <a:lnTo>
                    <a:pt x="3215" y="1438"/>
                  </a:lnTo>
                  <a:lnTo>
                    <a:pt x="3191" y="1559"/>
                  </a:lnTo>
                  <a:lnTo>
                    <a:pt x="3167" y="1706"/>
                  </a:lnTo>
                  <a:lnTo>
                    <a:pt x="3118" y="1803"/>
                  </a:lnTo>
                  <a:lnTo>
                    <a:pt x="2948" y="2047"/>
                  </a:lnTo>
                  <a:lnTo>
                    <a:pt x="2753" y="2217"/>
                  </a:lnTo>
                  <a:lnTo>
                    <a:pt x="2509" y="2388"/>
                  </a:lnTo>
                  <a:lnTo>
                    <a:pt x="2241" y="2509"/>
                  </a:lnTo>
                  <a:lnTo>
                    <a:pt x="1949" y="2582"/>
                  </a:lnTo>
                  <a:lnTo>
                    <a:pt x="1608" y="2607"/>
                  </a:lnTo>
                  <a:lnTo>
                    <a:pt x="1608" y="260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9" name="Google Shape;1279;p40"/>
          <p:cNvGrpSpPr/>
          <p:nvPr/>
        </p:nvGrpSpPr>
        <p:grpSpPr>
          <a:xfrm>
            <a:off x="4865531" y="3766924"/>
            <a:ext cx="354145" cy="354145"/>
            <a:chOff x="5964175" y="4329750"/>
            <a:chExt cx="421350" cy="421350"/>
          </a:xfrm>
        </p:grpSpPr>
        <p:sp>
          <p:nvSpPr>
            <p:cNvPr id="1280" name="Google Shape;1280;p40"/>
            <p:cNvSpPr/>
            <p:nvPr/>
          </p:nvSpPr>
          <p:spPr>
            <a:xfrm>
              <a:off x="5964175" y="4329750"/>
              <a:ext cx="421350" cy="421350"/>
            </a:xfrm>
            <a:custGeom>
              <a:avLst/>
              <a:gdLst/>
              <a:ahLst/>
              <a:cxnLst/>
              <a:rect l="l" t="t" r="r" b="b"/>
              <a:pathLst>
                <a:path w="16854" h="16854" fill="none" extrusionOk="0">
                  <a:moveTo>
                    <a:pt x="15636" y="14004"/>
                  </a:moveTo>
                  <a:lnTo>
                    <a:pt x="13517" y="6260"/>
                  </a:lnTo>
                  <a:lnTo>
                    <a:pt x="16196" y="3605"/>
                  </a:lnTo>
                  <a:lnTo>
                    <a:pt x="16196" y="3605"/>
                  </a:lnTo>
                  <a:lnTo>
                    <a:pt x="16318" y="3434"/>
                  </a:lnTo>
                  <a:lnTo>
                    <a:pt x="16440" y="3239"/>
                  </a:lnTo>
                  <a:lnTo>
                    <a:pt x="16537" y="3020"/>
                  </a:lnTo>
                  <a:lnTo>
                    <a:pt x="16610" y="2777"/>
                  </a:lnTo>
                  <a:lnTo>
                    <a:pt x="16732" y="2338"/>
                  </a:lnTo>
                  <a:lnTo>
                    <a:pt x="16805" y="2046"/>
                  </a:lnTo>
                  <a:lnTo>
                    <a:pt x="16805" y="2046"/>
                  </a:lnTo>
                  <a:lnTo>
                    <a:pt x="16830" y="1729"/>
                  </a:lnTo>
                  <a:lnTo>
                    <a:pt x="16854" y="1437"/>
                  </a:lnTo>
                  <a:lnTo>
                    <a:pt x="16854" y="1194"/>
                  </a:lnTo>
                  <a:lnTo>
                    <a:pt x="16854" y="950"/>
                  </a:lnTo>
                  <a:lnTo>
                    <a:pt x="16805" y="755"/>
                  </a:lnTo>
                  <a:lnTo>
                    <a:pt x="16732" y="585"/>
                  </a:lnTo>
                  <a:lnTo>
                    <a:pt x="16659" y="414"/>
                  </a:lnTo>
                  <a:lnTo>
                    <a:pt x="16562" y="293"/>
                  </a:lnTo>
                  <a:lnTo>
                    <a:pt x="16562" y="293"/>
                  </a:lnTo>
                  <a:lnTo>
                    <a:pt x="16440" y="195"/>
                  </a:lnTo>
                  <a:lnTo>
                    <a:pt x="16269" y="122"/>
                  </a:lnTo>
                  <a:lnTo>
                    <a:pt x="16099" y="49"/>
                  </a:lnTo>
                  <a:lnTo>
                    <a:pt x="15904" y="0"/>
                  </a:lnTo>
                  <a:lnTo>
                    <a:pt x="15660" y="0"/>
                  </a:lnTo>
                  <a:lnTo>
                    <a:pt x="15417" y="0"/>
                  </a:lnTo>
                  <a:lnTo>
                    <a:pt x="15125" y="25"/>
                  </a:lnTo>
                  <a:lnTo>
                    <a:pt x="14808" y="49"/>
                  </a:lnTo>
                  <a:lnTo>
                    <a:pt x="14808" y="49"/>
                  </a:lnTo>
                  <a:lnTo>
                    <a:pt x="14516" y="122"/>
                  </a:lnTo>
                  <a:lnTo>
                    <a:pt x="14077" y="244"/>
                  </a:lnTo>
                  <a:lnTo>
                    <a:pt x="13834" y="317"/>
                  </a:lnTo>
                  <a:lnTo>
                    <a:pt x="13615" y="414"/>
                  </a:lnTo>
                  <a:lnTo>
                    <a:pt x="13420" y="536"/>
                  </a:lnTo>
                  <a:lnTo>
                    <a:pt x="13249" y="658"/>
                  </a:lnTo>
                  <a:lnTo>
                    <a:pt x="10595" y="3337"/>
                  </a:lnTo>
                  <a:lnTo>
                    <a:pt x="2850" y="1218"/>
                  </a:lnTo>
                  <a:lnTo>
                    <a:pt x="2850" y="1218"/>
                  </a:lnTo>
                  <a:lnTo>
                    <a:pt x="2704" y="1194"/>
                  </a:lnTo>
                  <a:lnTo>
                    <a:pt x="2582" y="1218"/>
                  </a:lnTo>
                  <a:lnTo>
                    <a:pt x="2460" y="1267"/>
                  </a:lnTo>
                  <a:lnTo>
                    <a:pt x="2338" y="1340"/>
                  </a:lnTo>
                  <a:lnTo>
                    <a:pt x="1608" y="2095"/>
                  </a:lnTo>
                  <a:lnTo>
                    <a:pt x="1608" y="2095"/>
                  </a:lnTo>
                  <a:lnTo>
                    <a:pt x="1535" y="2192"/>
                  </a:lnTo>
                  <a:lnTo>
                    <a:pt x="1486" y="2290"/>
                  </a:lnTo>
                  <a:lnTo>
                    <a:pt x="1462" y="2411"/>
                  </a:lnTo>
                  <a:lnTo>
                    <a:pt x="1462" y="2509"/>
                  </a:lnTo>
                  <a:lnTo>
                    <a:pt x="1462" y="2509"/>
                  </a:lnTo>
                  <a:lnTo>
                    <a:pt x="1486" y="2606"/>
                  </a:lnTo>
                  <a:lnTo>
                    <a:pt x="1510" y="2679"/>
                  </a:lnTo>
                  <a:lnTo>
                    <a:pt x="1608" y="2825"/>
                  </a:lnTo>
                  <a:lnTo>
                    <a:pt x="1608" y="2825"/>
                  </a:lnTo>
                  <a:lnTo>
                    <a:pt x="1705" y="2899"/>
                  </a:lnTo>
                  <a:lnTo>
                    <a:pt x="7404" y="6600"/>
                  </a:lnTo>
                  <a:lnTo>
                    <a:pt x="4165" y="10863"/>
                  </a:lnTo>
                  <a:lnTo>
                    <a:pt x="926" y="10302"/>
                  </a:lnTo>
                  <a:lnTo>
                    <a:pt x="926" y="10302"/>
                  </a:lnTo>
                  <a:lnTo>
                    <a:pt x="828" y="10302"/>
                  </a:lnTo>
                  <a:lnTo>
                    <a:pt x="707" y="10327"/>
                  </a:lnTo>
                  <a:lnTo>
                    <a:pt x="609" y="10375"/>
                  </a:lnTo>
                  <a:lnTo>
                    <a:pt x="512" y="10449"/>
                  </a:lnTo>
                  <a:lnTo>
                    <a:pt x="146" y="10814"/>
                  </a:lnTo>
                  <a:lnTo>
                    <a:pt x="146" y="10814"/>
                  </a:lnTo>
                  <a:lnTo>
                    <a:pt x="73" y="10911"/>
                  </a:lnTo>
                  <a:lnTo>
                    <a:pt x="25" y="11033"/>
                  </a:lnTo>
                  <a:lnTo>
                    <a:pt x="0" y="11155"/>
                  </a:lnTo>
                  <a:lnTo>
                    <a:pt x="0" y="11277"/>
                  </a:lnTo>
                  <a:lnTo>
                    <a:pt x="0" y="11277"/>
                  </a:lnTo>
                  <a:lnTo>
                    <a:pt x="49" y="11423"/>
                  </a:lnTo>
                  <a:lnTo>
                    <a:pt x="146" y="11569"/>
                  </a:lnTo>
                  <a:lnTo>
                    <a:pt x="146" y="11569"/>
                  </a:lnTo>
                  <a:lnTo>
                    <a:pt x="244" y="11642"/>
                  </a:lnTo>
                  <a:lnTo>
                    <a:pt x="3434" y="13420"/>
                  </a:lnTo>
                  <a:lnTo>
                    <a:pt x="5212" y="16610"/>
                  </a:lnTo>
                  <a:lnTo>
                    <a:pt x="5212" y="16610"/>
                  </a:lnTo>
                  <a:lnTo>
                    <a:pt x="5285" y="16708"/>
                  </a:lnTo>
                  <a:lnTo>
                    <a:pt x="5285" y="16708"/>
                  </a:lnTo>
                  <a:lnTo>
                    <a:pt x="5431" y="16805"/>
                  </a:lnTo>
                  <a:lnTo>
                    <a:pt x="5578" y="16854"/>
                  </a:lnTo>
                  <a:lnTo>
                    <a:pt x="5578" y="16854"/>
                  </a:lnTo>
                  <a:lnTo>
                    <a:pt x="5699" y="16854"/>
                  </a:lnTo>
                  <a:lnTo>
                    <a:pt x="5821" y="16830"/>
                  </a:lnTo>
                  <a:lnTo>
                    <a:pt x="5943" y="16781"/>
                  </a:lnTo>
                  <a:lnTo>
                    <a:pt x="6040" y="16708"/>
                  </a:lnTo>
                  <a:lnTo>
                    <a:pt x="6406" y="16342"/>
                  </a:lnTo>
                  <a:lnTo>
                    <a:pt x="6406" y="16342"/>
                  </a:lnTo>
                  <a:lnTo>
                    <a:pt x="6479" y="16245"/>
                  </a:lnTo>
                  <a:lnTo>
                    <a:pt x="6527" y="16148"/>
                  </a:lnTo>
                  <a:lnTo>
                    <a:pt x="6552" y="16026"/>
                  </a:lnTo>
                  <a:lnTo>
                    <a:pt x="6552" y="15928"/>
                  </a:lnTo>
                  <a:lnTo>
                    <a:pt x="5992" y="12689"/>
                  </a:lnTo>
                  <a:lnTo>
                    <a:pt x="10254" y="9450"/>
                  </a:lnTo>
                  <a:lnTo>
                    <a:pt x="13956" y="15149"/>
                  </a:lnTo>
                  <a:lnTo>
                    <a:pt x="13956" y="15149"/>
                  </a:lnTo>
                  <a:lnTo>
                    <a:pt x="14029" y="15246"/>
                  </a:lnTo>
                  <a:lnTo>
                    <a:pt x="14029" y="15246"/>
                  </a:lnTo>
                  <a:lnTo>
                    <a:pt x="14175" y="15344"/>
                  </a:lnTo>
                  <a:lnTo>
                    <a:pt x="14248" y="15368"/>
                  </a:lnTo>
                  <a:lnTo>
                    <a:pt x="14345" y="15393"/>
                  </a:lnTo>
                  <a:lnTo>
                    <a:pt x="14345" y="15393"/>
                  </a:lnTo>
                  <a:lnTo>
                    <a:pt x="14443" y="15393"/>
                  </a:lnTo>
                  <a:lnTo>
                    <a:pt x="14565" y="15368"/>
                  </a:lnTo>
                  <a:lnTo>
                    <a:pt x="14662" y="15320"/>
                  </a:lnTo>
                  <a:lnTo>
                    <a:pt x="14759" y="15246"/>
                  </a:lnTo>
                  <a:lnTo>
                    <a:pt x="15514" y="14516"/>
                  </a:lnTo>
                  <a:lnTo>
                    <a:pt x="15514" y="14516"/>
                  </a:lnTo>
                  <a:lnTo>
                    <a:pt x="15587" y="14394"/>
                  </a:lnTo>
                  <a:lnTo>
                    <a:pt x="15636" y="14272"/>
                  </a:lnTo>
                  <a:lnTo>
                    <a:pt x="15660" y="14151"/>
                  </a:lnTo>
                  <a:lnTo>
                    <a:pt x="15636" y="14004"/>
                  </a:lnTo>
                  <a:lnTo>
                    <a:pt x="15636" y="1400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0"/>
            <p:cNvSpPr/>
            <p:nvPr/>
          </p:nvSpPr>
          <p:spPr>
            <a:xfrm>
              <a:off x="6322800" y="4360800"/>
              <a:ext cx="31675" cy="30475"/>
            </a:xfrm>
            <a:custGeom>
              <a:avLst/>
              <a:gdLst/>
              <a:ahLst/>
              <a:cxnLst/>
              <a:rect l="l" t="t" r="r" b="b"/>
              <a:pathLst>
                <a:path w="1267" h="1219" fill="none" extrusionOk="0">
                  <a:moveTo>
                    <a:pt x="1267" y="1218"/>
                  </a:moveTo>
                  <a:lnTo>
                    <a:pt x="1267" y="1218"/>
                  </a:lnTo>
                  <a:lnTo>
                    <a:pt x="1242" y="999"/>
                  </a:lnTo>
                  <a:lnTo>
                    <a:pt x="1169" y="755"/>
                  </a:lnTo>
                  <a:lnTo>
                    <a:pt x="1048" y="561"/>
                  </a:lnTo>
                  <a:lnTo>
                    <a:pt x="901" y="366"/>
                  </a:lnTo>
                  <a:lnTo>
                    <a:pt x="901" y="366"/>
                  </a:lnTo>
                  <a:lnTo>
                    <a:pt x="707" y="220"/>
                  </a:lnTo>
                  <a:lnTo>
                    <a:pt x="487" y="98"/>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 name="Google Shape;1282;p40"/>
          <p:cNvGrpSpPr/>
          <p:nvPr/>
        </p:nvGrpSpPr>
        <p:grpSpPr>
          <a:xfrm>
            <a:off x="901439" y="4331908"/>
            <a:ext cx="372594" cy="360301"/>
            <a:chOff x="1247825" y="5001950"/>
            <a:chExt cx="443300" cy="428675"/>
          </a:xfrm>
        </p:grpSpPr>
        <p:sp>
          <p:nvSpPr>
            <p:cNvPr id="1283" name="Google Shape;1283;p40"/>
            <p:cNvSpPr/>
            <p:nvPr/>
          </p:nvSpPr>
          <p:spPr>
            <a:xfrm>
              <a:off x="1247825" y="5168175"/>
              <a:ext cx="373875" cy="221650"/>
            </a:xfrm>
            <a:custGeom>
              <a:avLst/>
              <a:gdLst/>
              <a:ahLst/>
              <a:cxnLst/>
              <a:rect l="l" t="t" r="r" b="b"/>
              <a:pathLst>
                <a:path w="14955" h="8866" fill="none" extrusionOk="0">
                  <a:moveTo>
                    <a:pt x="12178" y="8865"/>
                  </a:moveTo>
                  <a:lnTo>
                    <a:pt x="12178" y="8865"/>
                  </a:lnTo>
                  <a:lnTo>
                    <a:pt x="12325" y="8841"/>
                  </a:lnTo>
                  <a:lnTo>
                    <a:pt x="12471" y="8792"/>
                  </a:lnTo>
                  <a:lnTo>
                    <a:pt x="12592" y="8695"/>
                  </a:lnTo>
                  <a:lnTo>
                    <a:pt x="12666" y="8573"/>
                  </a:lnTo>
                  <a:lnTo>
                    <a:pt x="12666" y="8573"/>
                  </a:lnTo>
                  <a:lnTo>
                    <a:pt x="12958" y="8037"/>
                  </a:lnTo>
                  <a:lnTo>
                    <a:pt x="13323" y="7331"/>
                  </a:lnTo>
                  <a:lnTo>
                    <a:pt x="13688" y="6454"/>
                  </a:lnTo>
                  <a:lnTo>
                    <a:pt x="13883" y="5991"/>
                  </a:lnTo>
                  <a:lnTo>
                    <a:pt x="14078" y="5480"/>
                  </a:lnTo>
                  <a:lnTo>
                    <a:pt x="14249" y="4944"/>
                  </a:lnTo>
                  <a:lnTo>
                    <a:pt x="14419" y="4360"/>
                  </a:lnTo>
                  <a:lnTo>
                    <a:pt x="14565" y="3775"/>
                  </a:lnTo>
                  <a:lnTo>
                    <a:pt x="14711" y="3166"/>
                  </a:lnTo>
                  <a:lnTo>
                    <a:pt x="14809" y="2533"/>
                  </a:lnTo>
                  <a:lnTo>
                    <a:pt x="14882" y="1875"/>
                  </a:lnTo>
                  <a:lnTo>
                    <a:pt x="14931" y="1218"/>
                  </a:lnTo>
                  <a:lnTo>
                    <a:pt x="14955" y="536"/>
                  </a:lnTo>
                  <a:lnTo>
                    <a:pt x="14955" y="536"/>
                  </a:lnTo>
                  <a:lnTo>
                    <a:pt x="14955" y="438"/>
                  </a:lnTo>
                  <a:lnTo>
                    <a:pt x="14906" y="341"/>
                  </a:lnTo>
                  <a:lnTo>
                    <a:pt x="14857" y="244"/>
                  </a:lnTo>
                  <a:lnTo>
                    <a:pt x="14809" y="146"/>
                  </a:lnTo>
                  <a:lnTo>
                    <a:pt x="14711" y="97"/>
                  </a:lnTo>
                  <a:lnTo>
                    <a:pt x="14614" y="24"/>
                  </a:lnTo>
                  <a:lnTo>
                    <a:pt x="14516" y="0"/>
                  </a:lnTo>
                  <a:lnTo>
                    <a:pt x="14395" y="0"/>
                  </a:lnTo>
                  <a:lnTo>
                    <a:pt x="3338" y="0"/>
                  </a:lnTo>
                  <a:lnTo>
                    <a:pt x="3338" y="0"/>
                  </a:lnTo>
                  <a:lnTo>
                    <a:pt x="3216" y="0"/>
                  </a:lnTo>
                  <a:lnTo>
                    <a:pt x="3118" y="24"/>
                  </a:lnTo>
                  <a:lnTo>
                    <a:pt x="3021" y="97"/>
                  </a:lnTo>
                  <a:lnTo>
                    <a:pt x="2924" y="146"/>
                  </a:lnTo>
                  <a:lnTo>
                    <a:pt x="2875" y="244"/>
                  </a:lnTo>
                  <a:lnTo>
                    <a:pt x="2826" y="341"/>
                  </a:lnTo>
                  <a:lnTo>
                    <a:pt x="2777" y="438"/>
                  </a:lnTo>
                  <a:lnTo>
                    <a:pt x="2777" y="536"/>
                  </a:lnTo>
                  <a:lnTo>
                    <a:pt x="2777" y="536"/>
                  </a:lnTo>
                  <a:lnTo>
                    <a:pt x="2777" y="706"/>
                  </a:lnTo>
                  <a:lnTo>
                    <a:pt x="2777" y="706"/>
                  </a:lnTo>
                  <a:lnTo>
                    <a:pt x="2558" y="633"/>
                  </a:lnTo>
                  <a:lnTo>
                    <a:pt x="2363" y="585"/>
                  </a:lnTo>
                  <a:lnTo>
                    <a:pt x="2144" y="560"/>
                  </a:lnTo>
                  <a:lnTo>
                    <a:pt x="1949" y="536"/>
                  </a:lnTo>
                  <a:lnTo>
                    <a:pt x="1949" y="536"/>
                  </a:lnTo>
                  <a:lnTo>
                    <a:pt x="1755" y="560"/>
                  </a:lnTo>
                  <a:lnTo>
                    <a:pt x="1560" y="585"/>
                  </a:lnTo>
                  <a:lnTo>
                    <a:pt x="1365" y="633"/>
                  </a:lnTo>
                  <a:lnTo>
                    <a:pt x="1194" y="706"/>
                  </a:lnTo>
                  <a:lnTo>
                    <a:pt x="1024" y="779"/>
                  </a:lnTo>
                  <a:lnTo>
                    <a:pt x="853" y="877"/>
                  </a:lnTo>
                  <a:lnTo>
                    <a:pt x="707" y="999"/>
                  </a:lnTo>
                  <a:lnTo>
                    <a:pt x="561" y="1120"/>
                  </a:lnTo>
                  <a:lnTo>
                    <a:pt x="439" y="1242"/>
                  </a:lnTo>
                  <a:lnTo>
                    <a:pt x="342" y="1413"/>
                  </a:lnTo>
                  <a:lnTo>
                    <a:pt x="244" y="1559"/>
                  </a:lnTo>
                  <a:lnTo>
                    <a:pt x="147" y="1729"/>
                  </a:lnTo>
                  <a:lnTo>
                    <a:pt x="98" y="1900"/>
                  </a:lnTo>
                  <a:lnTo>
                    <a:pt x="50" y="2095"/>
                  </a:lnTo>
                  <a:lnTo>
                    <a:pt x="1" y="2289"/>
                  </a:lnTo>
                  <a:lnTo>
                    <a:pt x="1" y="2484"/>
                  </a:lnTo>
                  <a:lnTo>
                    <a:pt x="1" y="2484"/>
                  </a:lnTo>
                  <a:lnTo>
                    <a:pt x="25" y="2850"/>
                  </a:lnTo>
                  <a:lnTo>
                    <a:pt x="98" y="3191"/>
                  </a:lnTo>
                  <a:lnTo>
                    <a:pt x="220" y="3556"/>
                  </a:lnTo>
                  <a:lnTo>
                    <a:pt x="366" y="3872"/>
                  </a:lnTo>
                  <a:lnTo>
                    <a:pt x="561" y="4213"/>
                  </a:lnTo>
                  <a:lnTo>
                    <a:pt x="780" y="4530"/>
                  </a:lnTo>
                  <a:lnTo>
                    <a:pt x="1024" y="4822"/>
                  </a:lnTo>
                  <a:lnTo>
                    <a:pt x="1292" y="5090"/>
                  </a:lnTo>
                  <a:lnTo>
                    <a:pt x="1584" y="5334"/>
                  </a:lnTo>
                  <a:lnTo>
                    <a:pt x="1901" y="5577"/>
                  </a:lnTo>
                  <a:lnTo>
                    <a:pt x="2242" y="5772"/>
                  </a:lnTo>
                  <a:lnTo>
                    <a:pt x="2583" y="5943"/>
                  </a:lnTo>
                  <a:lnTo>
                    <a:pt x="2924" y="6089"/>
                  </a:lnTo>
                  <a:lnTo>
                    <a:pt x="3265" y="6186"/>
                  </a:lnTo>
                  <a:lnTo>
                    <a:pt x="3605" y="6259"/>
                  </a:lnTo>
                  <a:lnTo>
                    <a:pt x="3946" y="6284"/>
                  </a:lnTo>
                  <a:lnTo>
                    <a:pt x="3946" y="6284"/>
                  </a:lnTo>
                  <a:lnTo>
                    <a:pt x="4068" y="6625"/>
                  </a:lnTo>
                  <a:lnTo>
                    <a:pt x="4214" y="6941"/>
                  </a:lnTo>
                  <a:lnTo>
                    <a:pt x="4507" y="7574"/>
                  </a:lnTo>
                  <a:lnTo>
                    <a:pt x="4799" y="8110"/>
                  </a:lnTo>
                  <a:lnTo>
                    <a:pt x="5067" y="8573"/>
                  </a:lnTo>
                  <a:lnTo>
                    <a:pt x="5067" y="8573"/>
                  </a:lnTo>
                  <a:lnTo>
                    <a:pt x="5140" y="8695"/>
                  </a:lnTo>
                  <a:lnTo>
                    <a:pt x="5262" y="8792"/>
                  </a:lnTo>
                  <a:lnTo>
                    <a:pt x="5408" y="8841"/>
                  </a:lnTo>
                  <a:lnTo>
                    <a:pt x="5554" y="886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0"/>
            <p:cNvSpPr/>
            <p:nvPr/>
          </p:nvSpPr>
          <p:spPr>
            <a:xfrm>
              <a:off x="1275850" y="5209575"/>
              <a:ext cx="60900" cy="87075"/>
            </a:xfrm>
            <a:custGeom>
              <a:avLst/>
              <a:gdLst/>
              <a:ahLst/>
              <a:cxnLst/>
              <a:rect l="l" t="t" r="r" b="b"/>
              <a:pathLst>
                <a:path w="2436" h="3483" fill="none" extrusionOk="0">
                  <a:moveTo>
                    <a:pt x="0" y="828"/>
                  </a:moveTo>
                  <a:lnTo>
                    <a:pt x="0" y="828"/>
                  </a:lnTo>
                  <a:lnTo>
                    <a:pt x="0" y="658"/>
                  </a:lnTo>
                  <a:lnTo>
                    <a:pt x="49" y="512"/>
                  </a:lnTo>
                  <a:lnTo>
                    <a:pt x="122" y="366"/>
                  </a:lnTo>
                  <a:lnTo>
                    <a:pt x="244" y="244"/>
                  </a:lnTo>
                  <a:lnTo>
                    <a:pt x="366" y="146"/>
                  </a:lnTo>
                  <a:lnTo>
                    <a:pt x="487" y="73"/>
                  </a:lnTo>
                  <a:lnTo>
                    <a:pt x="658" y="25"/>
                  </a:lnTo>
                  <a:lnTo>
                    <a:pt x="828" y="0"/>
                  </a:lnTo>
                  <a:lnTo>
                    <a:pt x="828" y="0"/>
                  </a:lnTo>
                  <a:lnTo>
                    <a:pt x="950" y="0"/>
                  </a:lnTo>
                  <a:lnTo>
                    <a:pt x="1072" y="25"/>
                  </a:lnTo>
                  <a:lnTo>
                    <a:pt x="1340" y="122"/>
                  </a:lnTo>
                  <a:lnTo>
                    <a:pt x="1559" y="268"/>
                  </a:lnTo>
                  <a:lnTo>
                    <a:pt x="1754" y="414"/>
                  </a:lnTo>
                  <a:lnTo>
                    <a:pt x="1754" y="414"/>
                  </a:lnTo>
                  <a:lnTo>
                    <a:pt x="1803" y="780"/>
                  </a:lnTo>
                  <a:lnTo>
                    <a:pt x="1876" y="1169"/>
                  </a:lnTo>
                  <a:lnTo>
                    <a:pt x="2046" y="1997"/>
                  </a:lnTo>
                  <a:lnTo>
                    <a:pt x="2265" y="2801"/>
                  </a:lnTo>
                  <a:lnTo>
                    <a:pt x="2436" y="3483"/>
                  </a:lnTo>
                  <a:lnTo>
                    <a:pt x="2436" y="3483"/>
                  </a:lnTo>
                  <a:lnTo>
                    <a:pt x="2241" y="3434"/>
                  </a:lnTo>
                  <a:lnTo>
                    <a:pt x="2022" y="3361"/>
                  </a:lnTo>
                  <a:lnTo>
                    <a:pt x="1827" y="3264"/>
                  </a:lnTo>
                  <a:lnTo>
                    <a:pt x="1608" y="3142"/>
                  </a:lnTo>
                  <a:lnTo>
                    <a:pt x="1413" y="3020"/>
                  </a:lnTo>
                  <a:lnTo>
                    <a:pt x="1194" y="2874"/>
                  </a:lnTo>
                  <a:lnTo>
                    <a:pt x="999" y="2704"/>
                  </a:lnTo>
                  <a:lnTo>
                    <a:pt x="804" y="2533"/>
                  </a:lnTo>
                  <a:lnTo>
                    <a:pt x="634" y="2338"/>
                  </a:lnTo>
                  <a:lnTo>
                    <a:pt x="487" y="2143"/>
                  </a:lnTo>
                  <a:lnTo>
                    <a:pt x="341" y="1924"/>
                  </a:lnTo>
                  <a:lnTo>
                    <a:pt x="219" y="1729"/>
                  </a:lnTo>
                  <a:lnTo>
                    <a:pt x="122" y="1510"/>
                  </a:lnTo>
                  <a:lnTo>
                    <a:pt x="49" y="1267"/>
                  </a:lnTo>
                  <a:lnTo>
                    <a:pt x="0" y="1047"/>
                  </a:lnTo>
                  <a:lnTo>
                    <a:pt x="0" y="828"/>
                  </a:lnTo>
                  <a:lnTo>
                    <a:pt x="0" y="8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0"/>
            <p:cNvSpPr/>
            <p:nvPr/>
          </p:nvSpPr>
          <p:spPr>
            <a:xfrm>
              <a:off x="1247825" y="5391625"/>
              <a:ext cx="443300" cy="39000"/>
            </a:xfrm>
            <a:custGeom>
              <a:avLst/>
              <a:gdLst/>
              <a:ahLst/>
              <a:cxnLst/>
              <a:rect l="l" t="t" r="r" b="b"/>
              <a:pathLst>
                <a:path w="17732" h="1560" fill="none" extrusionOk="0">
                  <a:moveTo>
                    <a:pt x="16611" y="1559"/>
                  </a:moveTo>
                  <a:lnTo>
                    <a:pt x="1121" y="1559"/>
                  </a:lnTo>
                  <a:lnTo>
                    <a:pt x="1121" y="1559"/>
                  </a:lnTo>
                  <a:lnTo>
                    <a:pt x="1000" y="1535"/>
                  </a:lnTo>
                  <a:lnTo>
                    <a:pt x="878" y="1510"/>
                  </a:lnTo>
                  <a:lnTo>
                    <a:pt x="780" y="1462"/>
                  </a:lnTo>
                  <a:lnTo>
                    <a:pt x="683" y="1389"/>
                  </a:lnTo>
                  <a:lnTo>
                    <a:pt x="488" y="1218"/>
                  </a:lnTo>
                  <a:lnTo>
                    <a:pt x="318" y="999"/>
                  </a:lnTo>
                  <a:lnTo>
                    <a:pt x="196" y="755"/>
                  </a:lnTo>
                  <a:lnTo>
                    <a:pt x="98" y="487"/>
                  </a:lnTo>
                  <a:lnTo>
                    <a:pt x="25" y="244"/>
                  </a:lnTo>
                  <a:lnTo>
                    <a:pt x="1" y="0"/>
                  </a:lnTo>
                  <a:lnTo>
                    <a:pt x="17731" y="0"/>
                  </a:lnTo>
                  <a:lnTo>
                    <a:pt x="17731" y="0"/>
                  </a:lnTo>
                  <a:lnTo>
                    <a:pt x="17707" y="244"/>
                  </a:lnTo>
                  <a:lnTo>
                    <a:pt x="17634" y="487"/>
                  </a:lnTo>
                  <a:lnTo>
                    <a:pt x="17537" y="755"/>
                  </a:lnTo>
                  <a:lnTo>
                    <a:pt x="17415" y="999"/>
                  </a:lnTo>
                  <a:lnTo>
                    <a:pt x="17244" y="1218"/>
                  </a:lnTo>
                  <a:lnTo>
                    <a:pt x="17049" y="1389"/>
                  </a:lnTo>
                  <a:lnTo>
                    <a:pt x="16952" y="1462"/>
                  </a:lnTo>
                  <a:lnTo>
                    <a:pt x="16855" y="1510"/>
                  </a:lnTo>
                  <a:lnTo>
                    <a:pt x="16733" y="1535"/>
                  </a:lnTo>
                  <a:lnTo>
                    <a:pt x="16611" y="1559"/>
                  </a:lnTo>
                  <a:lnTo>
                    <a:pt x="16611" y="155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0"/>
            <p:cNvSpPr/>
            <p:nvPr/>
          </p:nvSpPr>
          <p:spPr>
            <a:xfrm>
              <a:off x="1454850" y="5001950"/>
              <a:ext cx="17075" cy="114475"/>
            </a:xfrm>
            <a:custGeom>
              <a:avLst/>
              <a:gdLst/>
              <a:ahLst/>
              <a:cxnLst/>
              <a:rect l="l" t="t" r="r" b="b"/>
              <a:pathLst>
                <a:path w="683" h="4579" fill="none" extrusionOk="0">
                  <a:moveTo>
                    <a:pt x="683" y="0"/>
                  </a:moveTo>
                  <a:lnTo>
                    <a:pt x="683" y="0"/>
                  </a:lnTo>
                  <a:lnTo>
                    <a:pt x="658" y="171"/>
                  </a:lnTo>
                  <a:lnTo>
                    <a:pt x="610" y="317"/>
                  </a:lnTo>
                  <a:lnTo>
                    <a:pt x="512" y="439"/>
                  </a:lnTo>
                  <a:lnTo>
                    <a:pt x="415" y="585"/>
                  </a:lnTo>
                  <a:lnTo>
                    <a:pt x="415" y="585"/>
                  </a:lnTo>
                  <a:lnTo>
                    <a:pt x="269" y="731"/>
                  </a:lnTo>
                  <a:lnTo>
                    <a:pt x="147" y="950"/>
                  </a:lnTo>
                  <a:lnTo>
                    <a:pt x="74" y="1072"/>
                  </a:lnTo>
                  <a:lnTo>
                    <a:pt x="49" y="1194"/>
                  </a:lnTo>
                  <a:lnTo>
                    <a:pt x="1" y="1364"/>
                  </a:lnTo>
                  <a:lnTo>
                    <a:pt x="1" y="1535"/>
                  </a:lnTo>
                  <a:lnTo>
                    <a:pt x="1" y="1535"/>
                  </a:lnTo>
                  <a:lnTo>
                    <a:pt x="1" y="1705"/>
                  </a:lnTo>
                  <a:lnTo>
                    <a:pt x="49" y="1851"/>
                  </a:lnTo>
                  <a:lnTo>
                    <a:pt x="74" y="1997"/>
                  </a:lnTo>
                  <a:lnTo>
                    <a:pt x="147" y="2095"/>
                  </a:lnTo>
                  <a:lnTo>
                    <a:pt x="269" y="2314"/>
                  </a:lnTo>
                  <a:lnTo>
                    <a:pt x="415" y="2484"/>
                  </a:lnTo>
                  <a:lnTo>
                    <a:pt x="415" y="2484"/>
                  </a:lnTo>
                  <a:lnTo>
                    <a:pt x="512" y="2606"/>
                  </a:lnTo>
                  <a:lnTo>
                    <a:pt x="610" y="2728"/>
                  </a:lnTo>
                  <a:lnTo>
                    <a:pt x="658" y="2874"/>
                  </a:lnTo>
                  <a:lnTo>
                    <a:pt x="683" y="3045"/>
                  </a:lnTo>
                  <a:lnTo>
                    <a:pt x="683" y="3045"/>
                  </a:lnTo>
                  <a:lnTo>
                    <a:pt x="658" y="3239"/>
                  </a:lnTo>
                  <a:lnTo>
                    <a:pt x="610" y="3385"/>
                  </a:lnTo>
                  <a:lnTo>
                    <a:pt x="512" y="3507"/>
                  </a:lnTo>
                  <a:lnTo>
                    <a:pt x="415" y="3629"/>
                  </a:lnTo>
                  <a:lnTo>
                    <a:pt x="415" y="3629"/>
                  </a:lnTo>
                  <a:lnTo>
                    <a:pt x="269" y="3800"/>
                  </a:lnTo>
                  <a:lnTo>
                    <a:pt x="147" y="3994"/>
                  </a:lnTo>
                  <a:lnTo>
                    <a:pt x="74" y="4116"/>
                  </a:lnTo>
                  <a:lnTo>
                    <a:pt x="49"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0"/>
            <p:cNvSpPr/>
            <p:nvPr/>
          </p:nvSpPr>
          <p:spPr>
            <a:xfrm>
              <a:off x="1411025" y="5001950"/>
              <a:ext cx="17075" cy="114475"/>
            </a:xfrm>
            <a:custGeom>
              <a:avLst/>
              <a:gdLst/>
              <a:ahLst/>
              <a:cxnLst/>
              <a:rect l="l" t="t" r="r" b="b"/>
              <a:pathLst>
                <a:path w="683" h="4579" fill="none" extrusionOk="0">
                  <a:moveTo>
                    <a:pt x="682" y="0"/>
                  </a:moveTo>
                  <a:lnTo>
                    <a:pt x="682" y="0"/>
                  </a:lnTo>
                  <a:lnTo>
                    <a:pt x="658" y="171"/>
                  </a:lnTo>
                  <a:lnTo>
                    <a:pt x="609" y="317"/>
                  </a:lnTo>
                  <a:lnTo>
                    <a:pt x="536" y="439"/>
                  </a:lnTo>
                  <a:lnTo>
                    <a:pt x="414" y="585"/>
                  </a:lnTo>
                  <a:lnTo>
                    <a:pt x="414" y="585"/>
                  </a:lnTo>
                  <a:lnTo>
                    <a:pt x="268" y="731"/>
                  </a:lnTo>
                  <a:lnTo>
                    <a:pt x="146" y="950"/>
                  </a:lnTo>
                  <a:lnTo>
                    <a:pt x="97" y="1072"/>
                  </a:lnTo>
                  <a:lnTo>
                    <a:pt x="49" y="1194"/>
                  </a:lnTo>
                  <a:lnTo>
                    <a:pt x="24" y="1364"/>
                  </a:lnTo>
                  <a:lnTo>
                    <a:pt x="0" y="1535"/>
                  </a:lnTo>
                  <a:lnTo>
                    <a:pt x="0" y="1535"/>
                  </a:lnTo>
                  <a:lnTo>
                    <a:pt x="24" y="1705"/>
                  </a:lnTo>
                  <a:lnTo>
                    <a:pt x="49" y="1851"/>
                  </a:lnTo>
                  <a:lnTo>
                    <a:pt x="97" y="1997"/>
                  </a:lnTo>
                  <a:lnTo>
                    <a:pt x="146" y="2095"/>
                  </a:lnTo>
                  <a:lnTo>
                    <a:pt x="268" y="2314"/>
                  </a:lnTo>
                  <a:lnTo>
                    <a:pt x="414" y="2484"/>
                  </a:lnTo>
                  <a:lnTo>
                    <a:pt x="414" y="2484"/>
                  </a:lnTo>
                  <a:lnTo>
                    <a:pt x="536" y="2606"/>
                  </a:lnTo>
                  <a:lnTo>
                    <a:pt x="609" y="2728"/>
                  </a:lnTo>
                  <a:lnTo>
                    <a:pt x="658" y="2874"/>
                  </a:lnTo>
                  <a:lnTo>
                    <a:pt x="682" y="3045"/>
                  </a:lnTo>
                  <a:lnTo>
                    <a:pt x="682" y="3045"/>
                  </a:lnTo>
                  <a:lnTo>
                    <a:pt x="658" y="3239"/>
                  </a:lnTo>
                  <a:lnTo>
                    <a:pt x="609" y="3385"/>
                  </a:lnTo>
                  <a:lnTo>
                    <a:pt x="536" y="3507"/>
                  </a:lnTo>
                  <a:lnTo>
                    <a:pt x="414" y="3629"/>
                  </a:lnTo>
                  <a:lnTo>
                    <a:pt x="414" y="3629"/>
                  </a:lnTo>
                  <a:lnTo>
                    <a:pt x="268" y="3800"/>
                  </a:lnTo>
                  <a:lnTo>
                    <a:pt x="146" y="3994"/>
                  </a:lnTo>
                  <a:lnTo>
                    <a:pt x="97" y="4116"/>
                  </a:lnTo>
                  <a:lnTo>
                    <a:pt x="49" y="4262"/>
                  </a:lnTo>
                  <a:lnTo>
                    <a:pt x="24"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0"/>
            <p:cNvSpPr/>
            <p:nvPr/>
          </p:nvSpPr>
          <p:spPr>
            <a:xfrm>
              <a:off x="1498700" y="5001950"/>
              <a:ext cx="16450" cy="114475"/>
            </a:xfrm>
            <a:custGeom>
              <a:avLst/>
              <a:gdLst/>
              <a:ahLst/>
              <a:cxnLst/>
              <a:rect l="l" t="t" r="r" b="b"/>
              <a:pathLst>
                <a:path w="658" h="4579" fill="none" extrusionOk="0">
                  <a:moveTo>
                    <a:pt x="658" y="0"/>
                  </a:moveTo>
                  <a:lnTo>
                    <a:pt x="658" y="0"/>
                  </a:lnTo>
                  <a:lnTo>
                    <a:pt x="658" y="171"/>
                  </a:lnTo>
                  <a:lnTo>
                    <a:pt x="585" y="317"/>
                  </a:lnTo>
                  <a:lnTo>
                    <a:pt x="512" y="439"/>
                  </a:lnTo>
                  <a:lnTo>
                    <a:pt x="390" y="585"/>
                  </a:lnTo>
                  <a:lnTo>
                    <a:pt x="390" y="585"/>
                  </a:lnTo>
                  <a:lnTo>
                    <a:pt x="268" y="731"/>
                  </a:lnTo>
                  <a:lnTo>
                    <a:pt x="122" y="950"/>
                  </a:lnTo>
                  <a:lnTo>
                    <a:pt x="73" y="1072"/>
                  </a:lnTo>
                  <a:lnTo>
                    <a:pt x="25" y="1194"/>
                  </a:lnTo>
                  <a:lnTo>
                    <a:pt x="0" y="1364"/>
                  </a:lnTo>
                  <a:lnTo>
                    <a:pt x="0" y="1535"/>
                  </a:lnTo>
                  <a:lnTo>
                    <a:pt x="0" y="1535"/>
                  </a:lnTo>
                  <a:lnTo>
                    <a:pt x="0" y="1705"/>
                  </a:lnTo>
                  <a:lnTo>
                    <a:pt x="25" y="1851"/>
                  </a:lnTo>
                  <a:lnTo>
                    <a:pt x="73" y="1997"/>
                  </a:lnTo>
                  <a:lnTo>
                    <a:pt x="122" y="2095"/>
                  </a:lnTo>
                  <a:lnTo>
                    <a:pt x="268"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8" y="3800"/>
                  </a:lnTo>
                  <a:lnTo>
                    <a:pt x="122" y="3994"/>
                  </a:lnTo>
                  <a:lnTo>
                    <a:pt x="73" y="4116"/>
                  </a:lnTo>
                  <a:lnTo>
                    <a:pt x="25"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9" name="Google Shape;1289;p40"/>
          <p:cNvGrpSpPr/>
          <p:nvPr/>
        </p:nvGrpSpPr>
        <p:grpSpPr>
          <a:xfrm>
            <a:off x="1499685" y="4313985"/>
            <a:ext cx="306068" cy="389992"/>
            <a:chOff x="1959600" y="4980625"/>
            <a:chExt cx="364150" cy="464000"/>
          </a:xfrm>
        </p:grpSpPr>
        <p:sp>
          <p:nvSpPr>
            <p:cNvPr id="1290" name="Google Shape;1290;p40"/>
            <p:cNvSpPr/>
            <p:nvPr/>
          </p:nvSpPr>
          <p:spPr>
            <a:xfrm>
              <a:off x="1959600" y="4980625"/>
              <a:ext cx="364150" cy="239325"/>
            </a:xfrm>
            <a:custGeom>
              <a:avLst/>
              <a:gdLst/>
              <a:ahLst/>
              <a:cxnLst/>
              <a:rect l="l" t="t" r="r" b="b"/>
              <a:pathLst>
                <a:path w="14566" h="9573" fill="none" extrusionOk="0">
                  <a:moveTo>
                    <a:pt x="8769" y="9572"/>
                  </a:moveTo>
                  <a:lnTo>
                    <a:pt x="14565" y="9572"/>
                  </a:lnTo>
                  <a:lnTo>
                    <a:pt x="14565" y="6114"/>
                  </a:lnTo>
                  <a:lnTo>
                    <a:pt x="14565" y="6114"/>
                  </a:lnTo>
                  <a:lnTo>
                    <a:pt x="14541" y="6016"/>
                  </a:lnTo>
                  <a:lnTo>
                    <a:pt x="14516" y="5919"/>
                  </a:lnTo>
                  <a:lnTo>
                    <a:pt x="14468" y="5822"/>
                  </a:lnTo>
                  <a:lnTo>
                    <a:pt x="14419" y="5773"/>
                  </a:lnTo>
                  <a:lnTo>
                    <a:pt x="14346" y="5700"/>
                  </a:lnTo>
                  <a:lnTo>
                    <a:pt x="14249" y="5651"/>
                  </a:lnTo>
                  <a:lnTo>
                    <a:pt x="14175" y="5627"/>
                  </a:lnTo>
                  <a:lnTo>
                    <a:pt x="14078" y="5627"/>
                  </a:lnTo>
                  <a:lnTo>
                    <a:pt x="10814" y="5627"/>
                  </a:lnTo>
                  <a:lnTo>
                    <a:pt x="10814" y="5627"/>
                  </a:lnTo>
                  <a:lnTo>
                    <a:pt x="11228" y="5456"/>
                  </a:lnTo>
                  <a:lnTo>
                    <a:pt x="11643" y="5237"/>
                  </a:lnTo>
                  <a:lnTo>
                    <a:pt x="12008" y="4993"/>
                  </a:lnTo>
                  <a:lnTo>
                    <a:pt x="12178" y="4872"/>
                  </a:lnTo>
                  <a:lnTo>
                    <a:pt x="12349" y="4726"/>
                  </a:lnTo>
                  <a:lnTo>
                    <a:pt x="12349" y="4726"/>
                  </a:lnTo>
                  <a:lnTo>
                    <a:pt x="12617" y="4433"/>
                  </a:lnTo>
                  <a:lnTo>
                    <a:pt x="12836" y="4141"/>
                  </a:lnTo>
                  <a:lnTo>
                    <a:pt x="13031" y="3849"/>
                  </a:lnTo>
                  <a:lnTo>
                    <a:pt x="13177" y="3557"/>
                  </a:lnTo>
                  <a:lnTo>
                    <a:pt x="13274" y="3289"/>
                  </a:lnTo>
                  <a:lnTo>
                    <a:pt x="13372" y="3021"/>
                  </a:lnTo>
                  <a:lnTo>
                    <a:pt x="13396" y="2753"/>
                  </a:lnTo>
                  <a:lnTo>
                    <a:pt x="13420" y="2485"/>
                  </a:lnTo>
                  <a:lnTo>
                    <a:pt x="13396" y="2241"/>
                  </a:lnTo>
                  <a:lnTo>
                    <a:pt x="13347" y="1998"/>
                  </a:lnTo>
                  <a:lnTo>
                    <a:pt x="13274" y="1754"/>
                  </a:lnTo>
                  <a:lnTo>
                    <a:pt x="13201" y="1535"/>
                  </a:lnTo>
                  <a:lnTo>
                    <a:pt x="13079" y="1340"/>
                  </a:lnTo>
                  <a:lnTo>
                    <a:pt x="12958" y="1121"/>
                  </a:lnTo>
                  <a:lnTo>
                    <a:pt x="12812" y="951"/>
                  </a:lnTo>
                  <a:lnTo>
                    <a:pt x="12641" y="780"/>
                  </a:lnTo>
                  <a:lnTo>
                    <a:pt x="12641" y="780"/>
                  </a:lnTo>
                  <a:lnTo>
                    <a:pt x="12471" y="610"/>
                  </a:lnTo>
                  <a:lnTo>
                    <a:pt x="12300" y="463"/>
                  </a:lnTo>
                  <a:lnTo>
                    <a:pt x="12105" y="342"/>
                  </a:lnTo>
                  <a:lnTo>
                    <a:pt x="11886" y="220"/>
                  </a:lnTo>
                  <a:lnTo>
                    <a:pt x="11667" y="147"/>
                  </a:lnTo>
                  <a:lnTo>
                    <a:pt x="11423" y="74"/>
                  </a:lnTo>
                  <a:lnTo>
                    <a:pt x="11180" y="25"/>
                  </a:lnTo>
                  <a:lnTo>
                    <a:pt x="10936" y="1"/>
                  </a:lnTo>
                  <a:lnTo>
                    <a:pt x="10668" y="25"/>
                  </a:lnTo>
                  <a:lnTo>
                    <a:pt x="10400" y="49"/>
                  </a:lnTo>
                  <a:lnTo>
                    <a:pt x="10133" y="147"/>
                  </a:lnTo>
                  <a:lnTo>
                    <a:pt x="9865" y="244"/>
                  </a:lnTo>
                  <a:lnTo>
                    <a:pt x="9572" y="390"/>
                  </a:lnTo>
                  <a:lnTo>
                    <a:pt x="9280" y="585"/>
                  </a:lnTo>
                  <a:lnTo>
                    <a:pt x="8988" y="804"/>
                  </a:lnTo>
                  <a:lnTo>
                    <a:pt x="8696" y="1072"/>
                  </a:lnTo>
                  <a:lnTo>
                    <a:pt x="8696" y="1072"/>
                  </a:lnTo>
                  <a:lnTo>
                    <a:pt x="8452" y="1365"/>
                  </a:lnTo>
                  <a:lnTo>
                    <a:pt x="8257" y="1657"/>
                  </a:lnTo>
                  <a:lnTo>
                    <a:pt x="8062" y="1973"/>
                  </a:lnTo>
                  <a:lnTo>
                    <a:pt x="7892" y="2314"/>
                  </a:lnTo>
                  <a:lnTo>
                    <a:pt x="7770" y="2680"/>
                  </a:lnTo>
                  <a:lnTo>
                    <a:pt x="7648" y="3045"/>
                  </a:lnTo>
                  <a:lnTo>
                    <a:pt x="7551" y="3386"/>
                  </a:lnTo>
                  <a:lnTo>
                    <a:pt x="7478" y="3727"/>
                  </a:lnTo>
                  <a:lnTo>
                    <a:pt x="7380" y="4385"/>
                  </a:lnTo>
                  <a:lnTo>
                    <a:pt x="7307" y="4896"/>
                  </a:lnTo>
                  <a:lnTo>
                    <a:pt x="7283" y="5456"/>
                  </a:lnTo>
                  <a:lnTo>
                    <a:pt x="7283" y="5456"/>
                  </a:lnTo>
                  <a:lnTo>
                    <a:pt x="7283" y="5456"/>
                  </a:lnTo>
                  <a:lnTo>
                    <a:pt x="7283" y="5456"/>
                  </a:lnTo>
                  <a:lnTo>
                    <a:pt x="7283" y="5456"/>
                  </a:lnTo>
                  <a:lnTo>
                    <a:pt x="7259" y="4896"/>
                  </a:lnTo>
                  <a:lnTo>
                    <a:pt x="7186" y="4385"/>
                  </a:lnTo>
                  <a:lnTo>
                    <a:pt x="7088" y="3727"/>
                  </a:lnTo>
                  <a:lnTo>
                    <a:pt x="7015" y="3386"/>
                  </a:lnTo>
                  <a:lnTo>
                    <a:pt x="6918" y="3045"/>
                  </a:lnTo>
                  <a:lnTo>
                    <a:pt x="6796" y="2680"/>
                  </a:lnTo>
                  <a:lnTo>
                    <a:pt x="6674" y="2314"/>
                  </a:lnTo>
                  <a:lnTo>
                    <a:pt x="6504" y="1973"/>
                  </a:lnTo>
                  <a:lnTo>
                    <a:pt x="6309" y="1657"/>
                  </a:lnTo>
                  <a:lnTo>
                    <a:pt x="6114" y="1365"/>
                  </a:lnTo>
                  <a:lnTo>
                    <a:pt x="5870" y="1072"/>
                  </a:lnTo>
                  <a:lnTo>
                    <a:pt x="5870" y="1072"/>
                  </a:lnTo>
                  <a:lnTo>
                    <a:pt x="5578" y="804"/>
                  </a:lnTo>
                  <a:lnTo>
                    <a:pt x="5286" y="585"/>
                  </a:lnTo>
                  <a:lnTo>
                    <a:pt x="4994" y="390"/>
                  </a:lnTo>
                  <a:lnTo>
                    <a:pt x="4701" y="244"/>
                  </a:lnTo>
                  <a:lnTo>
                    <a:pt x="4433" y="147"/>
                  </a:lnTo>
                  <a:lnTo>
                    <a:pt x="4166" y="49"/>
                  </a:lnTo>
                  <a:lnTo>
                    <a:pt x="3898" y="25"/>
                  </a:lnTo>
                  <a:lnTo>
                    <a:pt x="3630" y="1"/>
                  </a:lnTo>
                  <a:lnTo>
                    <a:pt x="3386" y="25"/>
                  </a:lnTo>
                  <a:lnTo>
                    <a:pt x="3143" y="74"/>
                  </a:lnTo>
                  <a:lnTo>
                    <a:pt x="2899" y="147"/>
                  </a:lnTo>
                  <a:lnTo>
                    <a:pt x="2680" y="220"/>
                  </a:lnTo>
                  <a:lnTo>
                    <a:pt x="2461" y="342"/>
                  </a:lnTo>
                  <a:lnTo>
                    <a:pt x="2266" y="463"/>
                  </a:lnTo>
                  <a:lnTo>
                    <a:pt x="2095" y="610"/>
                  </a:lnTo>
                  <a:lnTo>
                    <a:pt x="1925" y="780"/>
                  </a:lnTo>
                  <a:lnTo>
                    <a:pt x="1925" y="780"/>
                  </a:lnTo>
                  <a:lnTo>
                    <a:pt x="1754" y="951"/>
                  </a:lnTo>
                  <a:lnTo>
                    <a:pt x="1608" y="1121"/>
                  </a:lnTo>
                  <a:lnTo>
                    <a:pt x="1487" y="1340"/>
                  </a:lnTo>
                  <a:lnTo>
                    <a:pt x="1365" y="1535"/>
                  </a:lnTo>
                  <a:lnTo>
                    <a:pt x="1292" y="1754"/>
                  </a:lnTo>
                  <a:lnTo>
                    <a:pt x="1219" y="1998"/>
                  </a:lnTo>
                  <a:lnTo>
                    <a:pt x="1170" y="2241"/>
                  </a:lnTo>
                  <a:lnTo>
                    <a:pt x="1146" y="2485"/>
                  </a:lnTo>
                  <a:lnTo>
                    <a:pt x="1170" y="2753"/>
                  </a:lnTo>
                  <a:lnTo>
                    <a:pt x="1194" y="3021"/>
                  </a:lnTo>
                  <a:lnTo>
                    <a:pt x="1292" y="3289"/>
                  </a:lnTo>
                  <a:lnTo>
                    <a:pt x="1389" y="3557"/>
                  </a:lnTo>
                  <a:lnTo>
                    <a:pt x="1535" y="3849"/>
                  </a:lnTo>
                  <a:lnTo>
                    <a:pt x="1730" y="4141"/>
                  </a:lnTo>
                  <a:lnTo>
                    <a:pt x="1949" y="4433"/>
                  </a:lnTo>
                  <a:lnTo>
                    <a:pt x="2217" y="4726"/>
                  </a:lnTo>
                  <a:lnTo>
                    <a:pt x="2217" y="4726"/>
                  </a:lnTo>
                  <a:lnTo>
                    <a:pt x="2388" y="4872"/>
                  </a:lnTo>
                  <a:lnTo>
                    <a:pt x="2558" y="4993"/>
                  </a:lnTo>
                  <a:lnTo>
                    <a:pt x="2923" y="5237"/>
                  </a:lnTo>
                  <a:lnTo>
                    <a:pt x="3337" y="5456"/>
                  </a:lnTo>
                  <a:lnTo>
                    <a:pt x="3752" y="5627"/>
                  </a:lnTo>
                  <a:lnTo>
                    <a:pt x="488" y="5627"/>
                  </a:lnTo>
                  <a:lnTo>
                    <a:pt x="488" y="5627"/>
                  </a:lnTo>
                  <a:lnTo>
                    <a:pt x="391" y="5627"/>
                  </a:lnTo>
                  <a:lnTo>
                    <a:pt x="317" y="5651"/>
                  </a:lnTo>
                  <a:lnTo>
                    <a:pt x="220" y="5700"/>
                  </a:lnTo>
                  <a:lnTo>
                    <a:pt x="147" y="5773"/>
                  </a:lnTo>
                  <a:lnTo>
                    <a:pt x="98" y="5822"/>
                  </a:lnTo>
                  <a:lnTo>
                    <a:pt x="50" y="5919"/>
                  </a:lnTo>
                  <a:lnTo>
                    <a:pt x="25" y="6016"/>
                  </a:lnTo>
                  <a:lnTo>
                    <a:pt x="1" y="6114"/>
                  </a:lnTo>
                  <a:lnTo>
                    <a:pt x="1" y="9572"/>
                  </a:lnTo>
                  <a:lnTo>
                    <a:pt x="5797" y="95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0"/>
            <p:cNvSpPr/>
            <p:nvPr/>
          </p:nvSpPr>
          <p:spPr>
            <a:xfrm>
              <a:off x="2053375" y="5121275"/>
              <a:ext cx="176600" cy="25"/>
            </a:xfrm>
            <a:custGeom>
              <a:avLst/>
              <a:gdLst/>
              <a:ahLst/>
              <a:cxnLst/>
              <a:rect l="l" t="t" r="r" b="b"/>
              <a:pathLst>
                <a:path w="7064" h="1" fill="none" extrusionOk="0">
                  <a:moveTo>
                    <a:pt x="1" y="1"/>
                  </a:moveTo>
                  <a:lnTo>
                    <a:pt x="70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0"/>
            <p:cNvSpPr/>
            <p:nvPr/>
          </p:nvSpPr>
          <p:spPr>
            <a:xfrm>
              <a:off x="2104525" y="5121275"/>
              <a:ext cx="74300" cy="323350"/>
            </a:xfrm>
            <a:custGeom>
              <a:avLst/>
              <a:gdLst/>
              <a:ahLst/>
              <a:cxnLst/>
              <a:rect l="l" t="t" r="r" b="b"/>
              <a:pathLst>
                <a:path w="2972" h="12934" fill="none" extrusionOk="0">
                  <a:moveTo>
                    <a:pt x="0" y="1"/>
                  </a:moveTo>
                  <a:lnTo>
                    <a:pt x="0" y="12933"/>
                  </a:lnTo>
                  <a:lnTo>
                    <a:pt x="2972" y="12933"/>
                  </a:lnTo>
                  <a:lnTo>
                    <a:pt x="297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0"/>
            <p:cNvSpPr/>
            <p:nvPr/>
          </p:nvSpPr>
          <p:spPr>
            <a:xfrm>
              <a:off x="2166625" y="5023850"/>
              <a:ext cx="85275" cy="85275"/>
            </a:xfrm>
            <a:custGeom>
              <a:avLst/>
              <a:gdLst/>
              <a:ahLst/>
              <a:cxnLst/>
              <a:rect l="l" t="t" r="r" b="b"/>
              <a:pathLst>
                <a:path w="3411" h="3411" fill="none" extrusionOk="0">
                  <a:moveTo>
                    <a:pt x="902" y="659"/>
                  </a:moveTo>
                  <a:lnTo>
                    <a:pt x="902" y="659"/>
                  </a:lnTo>
                  <a:lnTo>
                    <a:pt x="1194" y="391"/>
                  </a:lnTo>
                  <a:lnTo>
                    <a:pt x="1486" y="196"/>
                  </a:lnTo>
                  <a:lnTo>
                    <a:pt x="1754" y="74"/>
                  </a:lnTo>
                  <a:lnTo>
                    <a:pt x="1900" y="50"/>
                  </a:lnTo>
                  <a:lnTo>
                    <a:pt x="2022" y="25"/>
                  </a:lnTo>
                  <a:lnTo>
                    <a:pt x="2144" y="1"/>
                  </a:lnTo>
                  <a:lnTo>
                    <a:pt x="2290" y="25"/>
                  </a:lnTo>
                  <a:lnTo>
                    <a:pt x="2412" y="50"/>
                  </a:lnTo>
                  <a:lnTo>
                    <a:pt x="2533" y="74"/>
                  </a:lnTo>
                  <a:lnTo>
                    <a:pt x="2655" y="123"/>
                  </a:lnTo>
                  <a:lnTo>
                    <a:pt x="2777" y="196"/>
                  </a:lnTo>
                  <a:lnTo>
                    <a:pt x="3021" y="391"/>
                  </a:lnTo>
                  <a:lnTo>
                    <a:pt x="3021" y="391"/>
                  </a:lnTo>
                  <a:lnTo>
                    <a:pt x="3215" y="634"/>
                  </a:lnTo>
                  <a:lnTo>
                    <a:pt x="3288" y="756"/>
                  </a:lnTo>
                  <a:lnTo>
                    <a:pt x="3337" y="878"/>
                  </a:lnTo>
                  <a:lnTo>
                    <a:pt x="3362" y="999"/>
                  </a:lnTo>
                  <a:lnTo>
                    <a:pt x="3386" y="1121"/>
                  </a:lnTo>
                  <a:lnTo>
                    <a:pt x="3410" y="1267"/>
                  </a:lnTo>
                  <a:lnTo>
                    <a:pt x="3386" y="1389"/>
                  </a:lnTo>
                  <a:lnTo>
                    <a:pt x="3362" y="1535"/>
                  </a:lnTo>
                  <a:lnTo>
                    <a:pt x="3337" y="1657"/>
                  </a:lnTo>
                  <a:lnTo>
                    <a:pt x="3215" y="1925"/>
                  </a:lnTo>
                  <a:lnTo>
                    <a:pt x="3021" y="2217"/>
                  </a:lnTo>
                  <a:lnTo>
                    <a:pt x="2753" y="2509"/>
                  </a:lnTo>
                  <a:lnTo>
                    <a:pt x="2753" y="2509"/>
                  </a:lnTo>
                  <a:lnTo>
                    <a:pt x="2631" y="2607"/>
                  </a:lnTo>
                  <a:lnTo>
                    <a:pt x="2509" y="2704"/>
                  </a:lnTo>
                  <a:lnTo>
                    <a:pt x="2192" y="2899"/>
                  </a:lnTo>
                  <a:lnTo>
                    <a:pt x="1827" y="3045"/>
                  </a:lnTo>
                  <a:lnTo>
                    <a:pt x="1462" y="3167"/>
                  </a:lnTo>
                  <a:lnTo>
                    <a:pt x="1072" y="3264"/>
                  </a:lnTo>
                  <a:lnTo>
                    <a:pt x="682" y="3338"/>
                  </a:lnTo>
                  <a:lnTo>
                    <a:pt x="317" y="3386"/>
                  </a:lnTo>
                  <a:lnTo>
                    <a:pt x="1" y="3411"/>
                  </a:lnTo>
                  <a:lnTo>
                    <a:pt x="1" y="3411"/>
                  </a:lnTo>
                  <a:lnTo>
                    <a:pt x="25" y="3094"/>
                  </a:lnTo>
                  <a:lnTo>
                    <a:pt x="98" y="2729"/>
                  </a:lnTo>
                  <a:lnTo>
                    <a:pt x="147" y="2339"/>
                  </a:lnTo>
                  <a:lnTo>
                    <a:pt x="244" y="1949"/>
                  </a:lnTo>
                  <a:lnTo>
                    <a:pt x="366" y="1584"/>
                  </a:lnTo>
                  <a:lnTo>
                    <a:pt x="512" y="1219"/>
                  </a:lnTo>
                  <a:lnTo>
                    <a:pt x="707" y="902"/>
                  </a:lnTo>
                  <a:lnTo>
                    <a:pt x="804" y="780"/>
                  </a:lnTo>
                  <a:lnTo>
                    <a:pt x="902" y="659"/>
                  </a:lnTo>
                  <a:lnTo>
                    <a:pt x="902" y="65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0"/>
            <p:cNvSpPr/>
            <p:nvPr/>
          </p:nvSpPr>
          <p:spPr>
            <a:xfrm>
              <a:off x="2031450" y="5023850"/>
              <a:ext cx="85275" cy="85275"/>
            </a:xfrm>
            <a:custGeom>
              <a:avLst/>
              <a:gdLst/>
              <a:ahLst/>
              <a:cxnLst/>
              <a:rect l="l" t="t" r="r" b="b"/>
              <a:pathLst>
                <a:path w="3411" h="3411" fill="none" extrusionOk="0">
                  <a:moveTo>
                    <a:pt x="390" y="391"/>
                  </a:moveTo>
                  <a:lnTo>
                    <a:pt x="390" y="391"/>
                  </a:lnTo>
                  <a:lnTo>
                    <a:pt x="634" y="196"/>
                  </a:lnTo>
                  <a:lnTo>
                    <a:pt x="756" y="123"/>
                  </a:lnTo>
                  <a:lnTo>
                    <a:pt x="878" y="74"/>
                  </a:lnTo>
                  <a:lnTo>
                    <a:pt x="999" y="50"/>
                  </a:lnTo>
                  <a:lnTo>
                    <a:pt x="1121" y="25"/>
                  </a:lnTo>
                  <a:lnTo>
                    <a:pt x="1267" y="1"/>
                  </a:lnTo>
                  <a:lnTo>
                    <a:pt x="1389" y="25"/>
                  </a:lnTo>
                  <a:lnTo>
                    <a:pt x="1511" y="50"/>
                  </a:lnTo>
                  <a:lnTo>
                    <a:pt x="1657" y="74"/>
                  </a:lnTo>
                  <a:lnTo>
                    <a:pt x="1925" y="196"/>
                  </a:lnTo>
                  <a:lnTo>
                    <a:pt x="2217" y="391"/>
                  </a:lnTo>
                  <a:lnTo>
                    <a:pt x="2509" y="659"/>
                  </a:lnTo>
                  <a:lnTo>
                    <a:pt x="2509" y="659"/>
                  </a:lnTo>
                  <a:lnTo>
                    <a:pt x="2607" y="780"/>
                  </a:lnTo>
                  <a:lnTo>
                    <a:pt x="2704" y="902"/>
                  </a:lnTo>
                  <a:lnTo>
                    <a:pt x="2899" y="1219"/>
                  </a:lnTo>
                  <a:lnTo>
                    <a:pt x="3045" y="1584"/>
                  </a:lnTo>
                  <a:lnTo>
                    <a:pt x="3167" y="1949"/>
                  </a:lnTo>
                  <a:lnTo>
                    <a:pt x="3264" y="2339"/>
                  </a:lnTo>
                  <a:lnTo>
                    <a:pt x="3313" y="2729"/>
                  </a:lnTo>
                  <a:lnTo>
                    <a:pt x="3386" y="3094"/>
                  </a:lnTo>
                  <a:lnTo>
                    <a:pt x="3410" y="3411"/>
                  </a:lnTo>
                  <a:lnTo>
                    <a:pt x="3410" y="3411"/>
                  </a:lnTo>
                  <a:lnTo>
                    <a:pt x="3094" y="3386"/>
                  </a:lnTo>
                  <a:lnTo>
                    <a:pt x="2729" y="3338"/>
                  </a:lnTo>
                  <a:lnTo>
                    <a:pt x="2339" y="3264"/>
                  </a:lnTo>
                  <a:lnTo>
                    <a:pt x="1949" y="3167"/>
                  </a:lnTo>
                  <a:lnTo>
                    <a:pt x="1584" y="3045"/>
                  </a:lnTo>
                  <a:lnTo>
                    <a:pt x="1218" y="2899"/>
                  </a:lnTo>
                  <a:lnTo>
                    <a:pt x="902" y="2704"/>
                  </a:lnTo>
                  <a:lnTo>
                    <a:pt x="780" y="2607"/>
                  </a:lnTo>
                  <a:lnTo>
                    <a:pt x="658" y="2509"/>
                  </a:lnTo>
                  <a:lnTo>
                    <a:pt x="658" y="2509"/>
                  </a:lnTo>
                  <a:lnTo>
                    <a:pt x="390" y="2217"/>
                  </a:lnTo>
                  <a:lnTo>
                    <a:pt x="196" y="1925"/>
                  </a:lnTo>
                  <a:lnTo>
                    <a:pt x="74" y="1657"/>
                  </a:lnTo>
                  <a:lnTo>
                    <a:pt x="49" y="1535"/>
                  </a:lnTo>
                  <a:lnTo>
                    <a:pt x="25" y="1389"/>
                  </a:lnTo>
                  <a:lnTo>
                    <a:pt x="1" y="1267"/>
                  </a:lnTo>
                  <a:lnTo>
                    <a:pt x="25" y="1121"/>
                  </a:lnTo>
                  <a:lnTo>
                    <a:pt x="49" y="999"/>
                  </a:lnTo>
                  <a:lnTo>
                    <a:pt x="74" y="878"/>
                  </a:lnTo>
                  <a:lnTo>
                    <a:pt x="123" y="756"/>
                  </a:lnTo>
                  <a:lnTo>
                    <a:pt x="196" y="634"/>
                  </a:lnTo>
                  <a:lnTo>
                    <a:pt x="390" y="391"/>
                  </a:lnTo>
                  <a:lnTo>
                    <a:pt x="390" y="39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0"/>
            <p:cNvSpPr/>
            <p:nvPr/>
          </p:nvSpPr>
          <p:spPr>
            <a:xfrm>
              <a:off x="1979100" y="5219925"/>
              <a:ext cx="125450" cy="224700"/>
            </a:xfrm>
            <a:custGeom>
              <a:avLst/>
              <a:gdLst/>
              <a:ahLst/>
              <a:cxnLst/>
              <a:rect l="l" t="t" r="r" b="b"/>
              <a:pathLst>
                <a:path w="5018" h="8988" fill="none" extrusionOk="0">
                  <a:moveTo>
                    <a:pt x="0" y="0"/>
                  </a:moveTo>
                  <a:lnTo>
                    <a:pt x="0" y="8500"/>
                  </a:lnTo>
                  <a:lnTo>
                    <a:pt x="0" y="8500"/>
                  </a:lnTo>
                  <a:lnTo>
                    <a:pt x="25" y="8598"/>
                  </a:lnTo>
                  <a:lnTo>
                    <a:pt x="49" y="8695"/>
                  </a:lnTo>
                  <a:lnTo>
                    <a:pt x="98" y="8768"/>
                  </a:lnTo>
                  <a:lnTo>
                    <a:pt x="146" y="8841"/>
                  </a:lnTo>
                  <a:lnTo>
                    <a:pt x="219" y="8890"/>
                  </a:lnTo>
                  <a:lnTo>
                    <a:pt x="317" y="8938"/>
                  </a:lnTo>
                  <a:lnTo>
                    <a:pt x="390" y="8963"/>
                  </a:lnTo>
                  <a:lnTo>
                    <a:pt x="487" y="8987"/>
                  </a:lnTo>
                  <a:lnTo>
                    <a:pt x="5017" y="898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0"/>
            <p:cNvSpPr/>
            <p:nvPr/>
          </p:nvSpPr>
          <p:spPr>
            <a:xfrm>
              <a:off x="2178800" y="5219925"/>
              <a:ext cx="125450" cy="224700"/>
            </a:xfrm>
            <a:custGeom>
              <a:avLst/>
              <a:gdLst/>
              <a:ahLst/>
              <a:cxnLst/>
              <a:rect l="l" t="t" r="r" b="b"/>
              <a:pathLst>
                <a:path w="5018" h="8988" fill="none" extrusionOk="0">
                  <a:moveTo>
                    <a:pt x="1" y="8987"/>
                  </a:moveTo>
                  <a:lnTo>
                    <a:pt x="4531" y="8987"/>
                  </a:lnTo>
                  <a:lnTo>
                    <a:pt x="4531" y="8987"/>
                  </a:lnTo>
                  <a:lnTo>
                    <a:pt x="4628" y="8963"/>
                  </a:lnTo>
                  <a:lnTo>
                    <a:pt x="4701" y="8938"/>
                  </a:lnTo>
                  <a:lnTo>
                    <a:pt x="4799" y="8890"/>
                  </a:lnTo>
                  <a:lnTo>
                    <a:pt x="4872" y="8841"/>
                  </a:lnTo>
                  <a:lnTo>
                    <a:pt x="4920" y="8768"/>
                  </a:lnTo>
                  <a:lnTo>
                    <a:pt x="4969" y="8695"/>
                  </a:lnTo>
                  <a:lnTo>
                    <a:pt x="4993" y="8598"/>
                  </a:lnTo>
                  <a:lnTo>
                    <a:pt x="5018" y="8500"/>
                  </a:lnTo>
                  <a:lnTo>
                    <a:pt x="50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40"/>
          <p:cNvGrpSpPr/>
          <p:nvPr/>
        </p:nvGrpSpPr>
        <p:grpSpPr>
          <a:xfrm>
            <a:off x="2042165" y="4328840"/>
            <a:ext cx="351077" cy="360806"/>
            <a:chOff x="2605025" y="4998300"/>
            <a:chExt cx="417700" cy="429275"/>
          </a:xfrm>
        </p:grpSpPr>
        <p:sp>
          <p:nvSpPr>
            <p:cNvPr id="1298" name="Google Shape;1298;p40"/>
            <p:cNvSpPr/>
            <p:nvPr/>
          </p:nvSpPr>
          <p:spPr>
            <a:xfrm>
              <a:off x="2819350" y="5216875"/>
              <a:ext cx="202150" cy="210700"/>
            </a:xfrm>
            <a:custGeom>
              <a:avLst/>
              <a:gdLst/>
              <a:ahLst/>
              <a:cxnLst/>
              <a:rect l="l" t="t" r="r" b="b"/>
              <a:pathLst>
                <a:path w="8086" h="8428" fill="none" extrusionOk="0">
                  <a:moveTo>
                    <a:pt x="0" y="1851"/>
                  </a:moveTo>
                  <a:lnTo>
                    <a:pt x="5797" y="8135"/>
                  </a:lnTo>
                  <a:lnTo>
                    <a:pt x="5797" y="8135"/>
                  </a:lnTo>
                  <a:lnTo>
                    <a:pt x="5943" y="8257"/>
                  </a:lnTo>
                  <a:lnTo>
                    <a:pt x="6113" y="8354"/>
                  </a:lnTo>
                  <a:lnTo>
                    <a:pt x="6284" y="8403"/>
                  </a:lnTo>
                  <a:lnTo>
                    <a:pt x="6478" y="8427"/>
                  </a:lnTo>
                  <a:lnTo>
                    <a:pt x="6649" y="8403"/>
                  </a:lnTo>
                  <a:lnTo>
                    <a:pt x="6819" y="8354"/>
                  </a:lnTo>
                  <a:lnTo>
                    <a:pt x="6990" y="8257"/>
                  </a:lnTo>
                  <a:lnTo>
                    <a:pt x="7136" y="8135"/>
                  </a:lnTo>
                  <a:lnTo>
                    <a:pt x="7818" y="7453"/>
                  </a:lnTo>
                  <a:lnTo>
                    <a:pt x="7818" y="7453"/>
                  </a:lnTo>
                  <a:lnTo>
                    <a:pt x="7940" y="7307"/>
                  </a:lnTo>
                  <a:lnTo>
                    <a:pt x="8037" y="7136"/>
                  </a:lnTo>
                  <a:lnTo>
                    <a:pt x="8086" y="6966"/>
                  </a:lnTo>
                  <a:lnTo>
                    <a:pt x="8086" y="6795"/>
                  </a:lnTo>
                  <a:lnTo>
                    <a:pt x="8086" y="6601"/>
                  </a:lnTo>
                  <a:lnTo>
                    <a:pt x="8037" y="6430"/>
                  </a:lnTo>
                  <a:lnTo>
                    <a:pt x="7940" y="6260"/>
                  </a:lnTo>
                  <a:lnTo>
                    <a:pt x="7818" y="6114"/>
                  </a:lnTo>
                  <a:lnTo>
                    <a:pt x="170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0"/>
            <p:cNvSpPr/>
            <p:nvPr/>
          </p:nvSpPr>
          <p:spPr>
            <a:xfrm>
              <a:off x="2606225" y="4998300"/>
              <a:ext cx="203400" cy="207650"/>
            </a:xfrm>
            <a:custGeom>
              <a:avLst/>
              <a:gdLst/>
              <a:ahLst/>
              <a:cxnLst/>
              <a:rect l="l" t="t" r="r" b="b"/>
              <a:pathLst>
                <a:path w="8136" h="8306" fill="none" extrusionOk="0">
                  <a:moveTo>
                    <a:pt x="8135" y="6649"/>
                  </a:moveTo>
                  <a:lnTo>
                    <a:pt x="4433" y="2947"/>
                  </a:lnTo>
                  <a:lnTo>
                    <a:pt x="1730" y="244"/>
                  </a:lnTo>
                  <a:lnTo>
                    <a:pt x="1730" y="244"/>
                  </a:lnTo>
                  <a:lnTo>
                    <a:pt x="1584" y="122"/>
                  </a:lnTo>
                  <a:lnTo>
                    <a:pt x="1413" y="49"/>
                  </a:lnTo>
                  <a:lnTo>
                    <a:pt x="1243" y="0"/>
                  </a:lnTo>
                  <a:lnTo>
                    <a:pt x="1048" y="0"/>
                  </a:lnTo>
                  <a:lnTo>
                    <a:pt x="878" y="0"/>
                  </a:lnTo>
                  <a:lnTo>
                    <a:pt x="683" y="49"/>
                  </a:lnTo>
                  <a:lnTo>
                    <a:pt x="512" y="122"/>
                  </a:lnTo>
                  <a:lnTo>
                    <a:pt x="390" y="244"/>
                  </a:lnTo>
                  <a:lnTo>
                    <a:pt x="390" y="244"/>
                  </a:lnTo>
                  <a:lnTo>
                    <a:pt x="269" y="365"/>
                  </a:lnTo>
                  <a:lnTo>
                    <a:pt x="171" y="511"/>
                  </a:lnTo>
                  <a:lnTo>
                    <a:pt x="98" y="682"/>
                  </a:lnTo>
                  <a:lnTo>
                    <a:pt x="50" y="852"/>
                  </a:lnTo>
                  <a:lnTo>
                    <a:pt x="1" y="1023"/>
                  </a:lnTo>
                  <a:lnTo>
                    <a:pt x="1" y="1218"/>
                  </a:lnTo>
                  <a:lnTo>
                    <a:pt x="1" y="1413"/>
                  </a:lnTo>
                  <a:lnTo>
                    <a:pt x="1" y="1607"/>
                  </a:lnTo>
                  <a:lnTo>
                    <a:pt x="74" y="2021"/>
                  </a:lnTo>
                  <a:lnTo>
                    <a:pt x="220" y="2484"/>
                  </a:lnTo>
                  <a:lnTo>
                    <a:pt x="390" y="2923"/>
                  </a:lnTo>
                  <a:lnTo>
                    <a:pt x="610" y="3385"/>
                  </a:lnTo>
                  <a:lnTo>
                    <a:pt x="853" y="3872"/>
                  </a:lnTo>
                  <a:lnTo>
                    <a:pt x="1121" y="4311"/>
                  </a:lnTo>
                  <a:lnTo>
                    <a:pt x="1413" y="4774"/>
                  </a:lnTo>
                  <a:lnTo>
                    <a:pt x="1706" y="5188"/>
                  </a:lnTo>
                  <a:lnTo>
                    <a:pt x="1998" y="5577"/>
                  </a:lnTo>
                  <a:lnTo>
                    <a:pt x="2290" y="5943"/>
                  </a:lnTo>
                  <a:lnTo>
                    <a:pt x="2582" y="6284"/>
                  </a:lnTo>
                  <a:lnTo>
                    <a:pt x="2850" y="6551"/>
                  </a:lnTo>
                  <a:lnTo>
                    <a:pt x="2850" y="6551"/>
                  </a:lnTo>
                  <a:lnTo>
                    <a:pt x="3070" y="6771"/>
                  </a:lnTo>
                  <a:lnTo>
                    <a:pt x="3313" y="6966"/>
                  </a:lnTo>
                  <a:lnTo>
                    <a:pt x="3557" y="7136"/>
                  </a:lnTo>
                  <a:lnTo>
                    <a:pt x="3800" y="7307"/>
                  </a:lnTo>
                  <a:lnTo>
                    <a:pt x="4312" y="7599"/>
                  </a:lnTo>
                  <a:lnTo>
                    <a:pt x="4823" y="7818"/>
                  </a:lnTo>
                  <a:lnTo>
                    <a:pt x="5310" y="8013"/>
                  </a:lnTo>
                  <a:lnTo>
                    <a:pt x="5724" y="8159"/>
                  </a:lnTo>
                  <a:lnTo>
                    <a:pt x="6333" y="830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0"/>
            <p:cNvSpPr/>
            <p:nvPr/>
          </p:nvSpPr>
          <p:spPr>
            <a:xfrm>
              <a:off x="2605025" y="5003775"/>
              <a:ext cx="417700" cy="417700"/>
            </a:xfrm>
            <a:custGeom>
              <a:avLst/>
              <a:gdLst/>
              <a:ahLst/>
              <a:cxnLst/>
              <a:rect l="l" t="t" r="r" b="b"/>
              <a:pathLst>
                <a:path w="16708" h="16708" fill="none" extrusionOk="0">
                  <a:moveTo>
                    <a:pt x="13931" y="6820"/>
                  </a:moveTo>
                  <a:lnTo>
                    <a:pt x="13931" y="6820"/>
                  </a:lnTo>
                  <a:lnTo>
                    <a:pt x="14126" y="6625"/>
                  </a:lnTo>
                  <a:lnTo>
                    <a:pt x="14345" y="6357"/>
                  </a:lnTo>
                  <a:lnTo>
                    <a:pt x="14784" y="5797"/>
                  </a:lnTo>
                  <a:lnTo>
                    <a:pt x="15246" y="5139"/>
                  </a:lnTo>
                  <a:lnTo>
                    <a:pt x="15685" y="4482"/>
                  </a:lnTo>
                  <a:lnTo>
                    <a:pt x="16367" y="3386"/>
                  </a:lnTo>
                  <a:lnTo>
                    <a:pt x="16659" y="2923"/>
                  </a:lnTo>
                  <a:lnTo>
                    <a:pt x="16659" y="2923"/>
                  </a:lnTo>
                  <a:lnTo>
                    <a:pt x="16708" y="2825"/>
                  </a:lnTo>
                  <a:lnTo>
                    <a:pt x="16708" y="2728"/>
                  </a:lnTo>
                  <a:lnTo>
                    <a:pt x="16708" y="2655"/>
                  </a:lnTo>
                  <a:lnTo>
                    <a:pt x="16659" y="2582"/>
                  </a:lnTo>
                  <a:lnTo>
                    <a:pt x="16659" y="2582"/>
                  </a:lnTo>
                  <a:lnTo>
                    <a:pt x="16586" y="2533"/>
                  </a:lnTo>
                  <a:lnTo>
                    <a:pt x="16488" y="2533"/>
                  </a:lnTo>
                  <a:lnTo>
                    <a:pt x="16415" y="2533"/>
                  </a:lnTo>
                  <a:lnTo>
                    <a:pt x="16318" y="2582"/>
                  </a:lnTo>
                  <a:lnTo>
                    <a:pt x="13615" y="4944"/>
                  </a:lnTo>
                  <a:lnTo>
                    <a:pt x="13615" y="4944"/>
                  </a:lnTo>
                  <a:lnTo>
                    <a:pt x="13541" y="4993"/>
                  </a:lnTo>
                  <a:lnTo>
                    <a:pt x="13420" y="4993"/>
                  </a:lnTo>
                  <a:lnTo>
                    <a:pt x="13322" y="4969"/>
                  </a:lnTo>
                  <a:lnTo>
                    <a:pt x="13200" y="4871"/>
                  </a:lnTo>
                  <a:lnTo>
                    <a:pt x="13200" y="4871"/>
                  </a:lnTo>
                  <a:lnTo>
                    <a:pt x="13103" y="4749"/>
                  </a:lnTo>
                  <a:lnTo>
                    <a:pt x="13054" y="4628"/>
                  </a:lnTo>
                  <a:lnTo>
                    <a:pt x="13054" y="4530"/>
                  </a:lnTo>
                  <a:lnTo>
                    <a:pt x="13103" y="4433"/>
                  </a:lnTo>
                  <a:lnTo>
                    <a:pt x="13103" y="4433"/>
                  </a:lnTo>
                  <a:lnTo>
                    <a:pt x="15563" y="1486"/>
                  </a:lnTo>
                  <a:lnTo>
                    <a:pt x="15563" y="1486"/>
                  </a:lnTo>
                  <a:lnTo>
                    <a:pt x="15612" y="1388"/>
                  </a:lnTo>
                  <a:lnTo>
                    <a:pt x="15612" y="1315"/>
                  </a:lnTo>
                  <a:lnTo>
                    <a:pt x="15612" y="1218"/>
                  </a:lnTo>
                  <a:lnTo>
                    <a:pt x="15563" y="1145"/>
                  </a:lnTo>
                  <a:lnTo>
                    <a:pt x="15563" y="1145"/>
                  </a:lnTo>
                  <a:lnTo>
                    <a:pt x="15490" y="1096"/>
                  </a:lnTo>
                  <a:lnTo>
                    <a:pt x="15392" y="1096"/>
                  </a:lnTo>
                  <a:lnTo>
                    <a:pt x="15319" y="1096"/>
                  </a:lnTo>
                  <a:lnTo>
                    <a:pt x="15222" y="1145"/>
                  </a:lnTo>
                  <a:lnTo>
                    <a:pt x="15222" y="1145"/>
                  </a:lnTo>
                  <a:lnTo>
                    <a:pt x="12275" y="3605"/>
                  </a:lnTo>
                  <a:lnTo>
                    <a:pt x="12275" y="3605"/>
                  </a:lnTo>
                  <a:lnTo>
                    <a:pt x="12178" y="3653"/>
                  </a:lnTo>
                  <a:lnTo>
                    <a:pt x="12080" y="3653"/>
                  </a:lnTo>
                  <a:lnTo>
                    <a:pt x="11958" y="3605"/>
                  </a:lnTo>
                  <a:lnTo>
                    <a:pt x="11861" y="3507"/>
                  </a:lnTo>
                  <a:lnTo>
                    <a:pt x="11861" y="3507"/>
                  </a:lnTo>
                  <a:lnTo>
                    <a:pt x="11764" y="3386"/>
                  </a:lnTo>
                  <a:lnTo>
                    <a:pt x="11715" y="3288"/>
                  </a:lnTo>
                  <a:lnTo>
                    <a:pt x="11715" y="3166"/>
                  </a:lnTo>
                  <a:lnTo>
                    <a:pt x="11764" y="3093"/>
                  </a:lnTo>
                  <a:lnTo>
                    <a:pt x="14126" y="390"/>
                  </a:lnTo>
                  <a:lnTo>
                    <a:pt x="14126" y="390"/>
                  </a:lnTo>
                  <a:lnTo>
                    <a:pt x="14175" y="292"/>
                  </a:lnTo>
                  <a:lnTo>
                    <a:pt x="14175" y="219"/>
                  </a:lnTo>
                  <a:lnTo>
                    <a:pt x="14175" y="122"/>
                  </a:lnTo>
                  <a:lnTo>
                    <a:pt x="14126" y="49"/>
                  </a:lnTo>
                  <a:lnTo>
                    <a:pt x="14126" y="49"/>
                  </a:lnTo>
                  <a:lnTo>
                    <a:pt x="14053" y="0"/>
                  </a:lnTo>
                  <a:lnTo>
                    <a:pt x="13980" y="0"/>
                  </a:lnTo>
                  <a:lnTo>
                    <a:pt x="13882" y="0"/>
                  </a:lnTo>
                  <a:lnTo>
                    <a:pt x="13785" y="49"/>
                  </a:lnTo>
                  <a:lnTo>
                    <a:pt x="13785" y="49"/>
                  </a:lnTo>
                  <a:lnTo>
                    <a:pt x="13322" y="341"/>
                  </a:lnTo>
                  <a:lnTo>
                    <a:pt x="12226" y="1023"/>
                  </a:lnTo>
                  <a:lnTo>
                    <a:pt x="11569" y="1462"/>
                  </a:lnTo>
                  <a:lnTo>
                    <a:pt x="10911" y="1924"/>
                  </a:lnTo>
                  <a:lnTo>
                    <a:pt x="10351" y="2363"/>
                  </a:lnTo>
                  <a:lnTo>
                    <a:pt x="10083" y="2582"/>
                  </a:lnTo>
                  <a:lnTo>
                    <a:pt x="9888" y="2777"/>
                  </a:lnTo>
                  <a:lnTo>
                    <a:pt x="9888" y="2777"/>
                  </a:lnTo>
                  <a:lnTo>
                    <a:pt x="9766" y="2898"/>
                  </a:lnTo>
                  <a:lnTo>
                    <a:pt x="9669" y="3045"/>
                  </a:lnTo>
                  <a:lnTo>
                    <a:pt x="9572" y="3215"/>
                  </a:lnTo>
                  <a:lnTo>
                    <a:pt x="9499" y="3410"/>
                  </a:lnTo>
                  <a:lnTo>
                    <a:pt x="9377" y="3824"/>
                  </a:lnTo>
                  <a:lnTo>
                    <a:pt x="9304" y="4262"/>
                  </a:lnTo>
                  <a:lnTo>
                    <a:pt x="9255" y="4701"/>
                  </a:lnTo>
                  <a:lnTo>
                    <a:pt x="9279" y="5163"/>
                  </a:lnTo>
                  <a:lnTo>
                    <a:pt x="9328" y="5577"/>
                  </a:lnTo>
                  <a:lnTo>
                    <a:pt x="9352" y="5772"/>
                  </a:lnTo>
                  <a:lnTo>
                    <a:pt x="9425" y="5943"/>
                  </a:lnTo>
                  <a:lnTo>
                    <a:pt x="268" y="14418"/>
                  </a:lnTo>
                  <a:lnTo>
                    <a:pt x="268" y="14418"/>
                  </a:lnTo>
                  <a:lnTo>
                    <a:pt x="146" y="14564"/>
                  </a:lnTo>
                  <a:lnTo>
                    <a:pt x="73" y="14735"/>
                  </a:lnTo>
                  <a:lnTo>
                    <a:pt x="0" y="14905"/>
                  </a:lnTo>
                  <a:lnTo>
                    <a:pt x="0" y="15076"/>
                  </a:lnTo>
                  <a:lnTo>
                    <a:pt x="0" y="15271"/>
                  </a:lnTo>
                  <a:lnTo>
                    <a:pt x="73" y="15441"/>
                  </a:lnTo>
                  <a:lnTo>
                    <a:pt x="146" y="15612"/>
                  </a:lnTo>
                  <a:lnTo>
                    <a:pt x="268" y="15758"/>
                  </a:lnTo>
                  <a:lnTo>
                    <a:pt x="950" y="16440"/>
                  </a:lnTo>
                  <a:lnTo>
                    <a:pt x="950" y="16440"/>
                  </a:lnTo>
                  <a:lnTo>
                    <a:pt x="1096" y="16562"/>
                  </a:lnTo>
                  <a:lnTo>
                    <a:pt x="1267" y="16635"/>
                  </a:lnTo>
                  <a:lnTo>
                    <a:pt x="1437" y="16708"/>
                  </a:lnTo>
                  <a:lnTo>
                    <a:pt x="1632" y="16708"/>
                  </a:lnTo>
                  <a:lnTo>
                    <a:pt x="1802" y="16708"/>
                  </a:lnTo>
                  <a:lnTo>
                    <a:pt x="1973" y="16635"/>
                  </a:lnTo>
                  <a:lnTo>
                    <a:pt x="2143" y="16562"/>
                  </a:lnTo>
                  <a:lnTo>
                    <a:pt x="2289" y="16440"/>
                  </a:lnTo>
                  <a:lnTo>
                    <a:pt x="10765" y="7282"/>
                  </a:lnTo>
                  <a:lnTo>
                    <a:pt x="10765" y="7282"/>
                  </a:lnTo>
                  <a:lnTo>
                    <a:pt x="11130" y="7380"/>
                  </a:lnTo>
                  <a:lnTo>
                    <a:pt x="11544" y="7428"/>
                  </a:lnTo>
                  <a:lnTo>
                    <a:pt x="12007" y="7453"/>
                  </a:lnTo>
                  <a:lnTo>
                    <a:pt x="12445" y="7404"/>
                  </a:lnTo>
                  <a:lnTo>
                    <a:pt x="12884" y="7331"/>
                  </a:lnTo>
                  <a:lnTo>
                    <a:pt x="13298" y="7209"/>
                  </a:lnTo>
                  <a:lnTo>
                    <a:pt x="13493" y="7136"/>
                  </a:lnTo>
                  <a:lnTo>
                    <a:pt x="13663" y="7039"/>
                  </a:lnTo>
                  <a:lnTo>
                    <a:pt x="13809" y="6941"/>
                  </a:lnTo>
                  <a:lnTo>
                    <a:pt x="13931" y="6820"/>
                  </a:lnTo>
                  <a:lnTo>
                    <a:pt x="13931" y="682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1" name="Google Shape;1301;p40"/>
          <p:cNvGrpSpPr/>
          <p:nvPr/>
        </p:nvGrpSpPr>
        <p:grpSpPr>
          <a:xfrm>
            <a:off x="2572857" y="4331908"/>
            <a:ext cx="419662" cy="349543"/>
            <a:chOff x="3236425" y="5001950"/>
            <a:chExt cx="499300" cy="415875"/>
          </a:xfrm>
        </p:grpSpPr>
        <p:sp>
          <p:nvSpPr>
            <p:cNvPr id="1302" name="Google Shape;1302;p40"/>
            <p:cNvSpPr/>
            <p:nvPr/>
          </p:nvSpPr>
          <p:spPr>
            <a:xfrm>
              <a:off x="3236425" y="5309425"/>
              <a:ext cx="499300" cy="108400"/>
            </a:xfrm>
            <a:custGeom>
              <a:avLst/>
              <a:gdLst/>
              <a:ahLst/>
              <a:cxnLst/>
              <a:rect l="l" t="t" r="r" b="b"/>
              <a:pathLst>
                <a:path w="19972" h="4336" fill="none" extrusionOk="0">
                  <a:moveTo>
                    <a:pt x="19533" y="0"/>
                  </a:moveTo>
                  <a:lnTo>
                    <a:pt x="439" y="0"/>
                  </a:lnTo>
                  <a:lnTo>
                    <a:pt x="439" y="0"/>
                  </a:lnTo>
                  <a:lnTo>
                    <a:pt x="365" y="0"/>
                  </a:lnTo>
                  <a:lnTo>
                    <a:pt x="268" y="25"/>
                  </a:lnTo>
                  <a:lnTo>
                    <a:pt x="195" y="73"/>
                  </a:lnTo>
                  <a:lnTo>
                    <a:pt x="122" y="122"/>
                  </a:lnTo>
                  <a:lnTo>
                    <a:pt x="73" y="195"/>
                  </a:lnTo>
                  <a:lnTo>
                    <a:pt x="49" y="268"/>
                  </a:lnTo>
                  <a:lnTo>
                    <a:pt x="25" y="341"/>
                  </a:lnTo>
                  <a:lnTo>
                    <a:pt x="0" y="439"/>
                  </a:lnTo>
                  <a:lnTo>
                    <a:pt x="0" y="439"/>
                  </a:lnTo>
                  <a:lnTo>
                    <a:pt x="25" y="512"/>
                  </a:lnTo>
                  <a:lnTo>
                    <a:pt x="49" y="585"/>
                  </a:lnTo>
                  <a:lnTo>
                    <a:pt x="73" y="658"/>
                  </a:lnTo>
                  <a:lnTo>
                    <a:pt x="122" y="731"/>
                  </a:lnTo>
                  <a:lnTo>
                    <a:pt x="195" y="780"/>
                  </a:lnTo>
                  <a:lnTo>
                    <a:pt x="268" y="828"/>
                  </a:lnTo>
                  <a:lnTo>
                    <a:pt x="365" y="853"/>
                  </a:lnTo>
                  <a:lnTo>
                    <a:pt x="439" y="853"/>
                  </a:lnTo>
                  <a:lnTo>
                    <a:pt x="439" y="853"/>
                  </a:lnTo>
                  <a:lnTo>
                    <a:pt x="487" y="877"/>
                  </a:lnTo>
                  <a:lnTo>
                    <a:pt x="560" y="902"/>
                  </a:lnTo>
                  <a:lnTo>
                    <a:pt x="706" y="1048"/>
                  </a:lnTo>
                  <a:lnTo>
                    <a:pt x="853" y="1242"/>
                  </a:lnTo>
                  <a:lnTo>
                    <a:pt x="1023" y="1486"/>
                  </a:lnTo>
                  <a:lnTo>
                    <a:pt x="1340" y="2022"/>
                  </a:lnTo>
                  <a:lnTo>
                    <a:pt x="1632" y="2509"/>
                  </a:lnTo>
                  <a:lnTo>
                    <a:pt x="1632" y="2509"/>
                  </a:lnTo>
                  <a:lnTo>
                    <a:pt x="1900" y="2996"/>
                  </a:lnTo>
                  <a:lnTo>
                    <a:pt x="2168" y="3459"/>
                  </a:lnTo>
                  <a:lnTo>
                    <a:pt x="2460" y="3873"/>
                  </a:lnTo>
                  <a:lnTo>
                    <a:pt x="2582" y="4043"/>
                  </a:lnTo>
                  <a:lnTo>
                    <a:pt x="2728" y="4214"/>
                  </a:lnTo>
                  <a:lnTo>
                    <a:pt x="2728" y="4214"/>
                  </a:lnTo>
                  <a:lnTo>
                    <a:pt x="2801" y="4263"/>
                  </a:lnTo>
                  <a:lnTo>
                    <a:pt x="2874" y="4287"/>
                  </a:lnTo>
                  <a:lnTo>
                    <a:pt x="2971" y="4311"/>
                  </a:lnTo>
                  <a:lnTo>
                    <a:pt x="3045" y="4336"/>
                  </a:lnTo>
                  <a:lnTo>
                    <a:pt x="16927" y="4336"/>
                  </a:lnTo>
                  <a:lnTo>
                    <a:pt x="16927" y="4336"/>
                  </a:lnTo>
                  <a:lnTo>
                    <a:pt x="17000" y="4311"/>
                  </a:lnTo>
                  <a:lnTo>
                    <a:pt x="17097" y="4287"/>
                  </a:lnTo>
                  <a:lnTo>
                    <a:pt x="17170" y="4263"/>
                  </a:lnTo>
                  <a:lnTo>
                    <a:pt x="17243" y="4214"/>
                  </a:lnTo>
                  <a:lnTo>
                    <a:pt x="17243" y="4214"/>
                  </a:lnTo>
                  <a:lnTo>
                    <a:pt x="17390" y="4043"/>
                  </a:lnTo>
                  <a:lnTo>
                    <a:pt x="17511" y="3873"/>
                  </a:lnTo>
                  <a:lnTo>
                    <a:pt x="17804" y="3459"/>
                  </a:lnTo>
                  <a:lnTo>
                    <a:pt x="18072" y="2996"/>
                  </a:lnTo>
                  <a:lnTo>
                    <a:pt x="18339" y="2509"/>
                  </a:lnTo>
                  <a:lnTo>
                    <a:pt x="18339" y="2509"/>
                  </a:lnTo>
                  <a:lnTo>
                    <a:pt x="18632" y="2022"/>
                  </a:lnTo>
                  <a:lnTo>
                    <a:pt x="18948" y="1486"/>
                  </a:lnTo>
                  <a:lnTo>
                    <a:pt x="19119" y="1242"/>
                  </a:lnTo>
                  <a:lnTo>
                    <a:pt x="19265" y="1048"/>
                  </a:lnTo>
                  <a:lnTo>
                    <a:pt x="19411" y="902"/>
                  </a:lnTo>
                  <a:lnTo>
                    <a:pt x="19484" y="877"/>
                  </a:lnTo>
                  <a:lnTo>
                    <a:pt x="19533" y="853"/>
                  </a:lnTo>
                  <a:lnTo>
                    <a:pt x="19533" y="853"/>
                  </a:lnTo>
                  <a:lnTo>
                    <a:pt x="19606" y="853"/>
                  </a:lnTo>
                  <a:lnTo>
                    <a:pt x="19703" y="828"/>
                  </a:lnTo>
                  <a:lnTo>
                    <a:pt x="19776" y="780"/>
                  </a:lnTo>
                  <a:lnTo>
                    <a:pt x="19849" y="731"/>
                  </a:lnTo>
                  <a:lnTo>
                    <a:pt x="19898" y="658"/>
                  </a:lnTo>
                  <a:lnTo>
                    <a:pt x="19922" y="585"/>
                  </a:lnTo>
                  <a:lnTo>
                    <a:pt x="19947" y="512"/>
                  </a:lnTo>
                  <a:lnTo>
                    <a:pt x="19971" y="439"/>
                  </a:lnTo>
                  <a:lnTo>
                    <a:pt x="19971" y="439"/>
                  </a:lnTo>
                  <a:lnTo>
                    <a:pt x="19947" y="341"/>
                  </a:lnTo>
                  <a:lnTo>
                    <a:pt x="19922" y="268"/>
                  </a:lnTo>
                  <a:lnTo>
                    <a:pt x="19898" y="195"/>
                  </a:lnTo>
                  <a:lnTo>
                    <a:pt x="19825" y="122"/>
                  </a:lnTo>
                  <a:lnTo>
                    <a:pt x="19776" y="73"/>
                  </a:lnTo>
                  <a:lnTo>
                    <a:pt x="19703" y="25"/>
                  </a:lnTo>
                  <a:lnTo>
                    <a:pt x="19606" y="0"/>
                  </a:lnTo>
                  <a:lnTo>
                    <a:pt x="19533" y="0"/>
                  </a:lnTo>
                  <a:lnTo>
                    <a:pt x="19533"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0"/>
            <p:cNvSpPr/>
            <p:nvPr/>
          </p:nvSpPr>
          <p:spPr>
            <a:xfrm>
              <a:off x="3294875" y="5330725"/>
              <a:ext cx="382400" cy="25"/>
            </a:xfrm>
            <a:custGeom>
              <a:avLst/>
              <a:gdLst/>
              <a:ahLst/>
              <a:cxnLst/>
              <a:rect l="l" t="t" r="r" b="b"/>
              <a:pathLst>
                <a:path w="15296" h="1" fill="none" extrusionOk="0">
                  <a:moveTo>
                    <a:pt x="0" y="1"/>
                  </a:moveTo>
                  <a:lnTo>
                    <a:pt x="152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0"/>
            <p:cNvSpPr/>
            <p:nvPr/>
          </p:nvSpPr>
          <p:spPr>
            <a:xfrm>
              <a:off x="3280250" y="5162675"/>
              <a:ext cx="411625" cy="140075"/>
            </a:xfrm>
            <a:custGeom>
              <a:avLst/>
              <a:gdLst/>
              <a:ahLst/>
              <a:cxnLst/>
              <a:rect l="l" t="t" r="r" b="b"/>
              <a:pathLst>
                <a:path w="16465" h="5603" fill="none" extrusionOk="0">
                  <a:moveTo>
                    <a:pt x="16465" y="5602"/>
                  </a:moveTo>
                  <a:lnTo>
                    <a:pt x="16465" y="5602"/>
                  </a:lnTo>
                  <a:lnTo>
                    <a:pt x="16392" y="5408"/>
                  </a:lnTo>
                  <a:lnTo>
                    <a:pt x="16294" y="5237"/>
                  </a:lnTo>
                  <a:lnTo>
                    <a:pt x="16075" y="4921"/>
                  </a:lnTo>
                  <a:lnTo>
                    <a:pt x="15807" y="4628"/>
                  </a:lnTo>
                  <a:lnTo>
                    <a:pt x="15490" y="4385"/>
                  </a:lnTo>
                  <a:lnTo>
                    <a:pt x="15320" y="4287"/>
                  </a:lnTo>
                  <a:lnTo>
                    <a:pt x="15149" y="4190"/>
                  </a:lnTo>
                  <a:lnTo>
                    <a:pt x="14979" y="4092"/>
                  </a:lnTo>
                  <a:lnTo>
                    <a:pt x="14784" y="4044"/>
                  </a:lnTo>
                  <a:lnTo>
                    <a:pt x="14589" y="3971"/>
                  </a:lnTo>
                  <a:lnTo>
                    <a:pt x="14394" y="3946"/>
                  </a:lnTo>
                  <a:lnTo>
                    <a:pt x="14175" y="3922"/>
                  </a:lnTo>
                  <a:lnTo>
                    <a:pt x="13980" y="3898"/>
                  </a:lnTo>
                  <a:lnTo>
                    <a:pt x="13980" y="3898"/>
                  </a:lnTo>
                  <a:lnTo>
                    <a:pt x="13737" y="3922"/>
                  </a:lnTo>
                  <a:lnTo>
                    <a:pt x="13518" y="3946"/>
                  </a:lnTo>
                  <a:lnTo>
                    <a:pt x="13518" y="3946"/>
                  </a:lnTo>
                  <a:lnTo>
                    <a:pt x="13420" y="3532"/>
                  </a:lnTo>
                  <a:lnTo>
                    <a:pt x="13299" y="3143"/>
                  </a:lnTo>
                  <a:lnTo>
                    <a:pt x="13128" y="2753"/>
                  </a:lnTo>
                  <a:lnTo>
                    <a:pt x="12933" y="2388"/>
                  </a:lnTo>
                  <a:lnTo>
                    <a:pt x="12714" y="2047"/>
                  </a:lnTo>
                  <a:lnTo>
                    <a:pt x="12470" y="1706"/>
                  </a:lnTo>
                  <a:lnTo>
                    <a:pt x="12178" y="1413"/>
                  </a:lnTo>
                  <a:lnTo>
                    <a:pt x="11886" y="1121"/>
                  </a:lnTo>
                  <a:lnTo>
                    <a:pt x="11545" y="878"/>
                  </a:lnTo>
                  <a:lnTo>
                    <a:pt x="11204" y="658"/>
                  </a:lnTo>
                  <a:lnTo>
                    <a:pt x="10839" y="464"/>
                  </a:lnTo>
                  <a:lnTo>
                    <a:pt x="10449" y="293"/>
                  </a:lnTo>
                  <a:lnTo>
                    <a:pt x="10059" y="171"/>
                  </a:lnTo>
                  <a:lnTo>
                    <a:pt x="9645" y="74"/>
                  </a:lnTo>
                  <a:lnTo>
                    <a:pt x="9207" y="25"/>
                  </a:lnTo>
                  <a:lnTo>
                    <a:pt x="8768" y="1"/>
                  </a:lnTo>
                  <a:lnTo>
                    <a:pt x="8768" y="1"/>
                  </a:lnTo>
                  <a:lnTo>
                    <a:pt x="8452" y="1"/>
                  </a:lnTo>
                  <a:lnTo>
                    <a:pt x="8135" y="50"/>
                  </a:lnTo>
                  <a:lnTo>
                    <a:pt x="7819" y="98"/>
                  </a:lnTo>
                  <a:lnTo>
                    <a:pt x="7502" y="171"/>
                  </a:lnTo>
                  <a:lnTo>
                    <a:pt x="7210" y="269"/>
                  </a:lnTo>
                  <a:lnTo>
                    <a:pt x="6918" y="366"/>
                  </a:lnTo>
                  <a:lnTo>
                    <a:pt x="6625" y="512"/>
                  </a:lnTo>
                  <a:lnTo>
                    <a:pt x="6357" y="658"/>
                  </a:lnTo>
                  <a:lnTo>
                    <a:pt x="6089" y="805"/>
                  </a:lnTo>
                  <a:lnTo>
                    <a:pt x="5846" y="999"/>
                  </a:lnTo>
                  <a:lnTo>
                    <a:pt x="5602" y="1170"/>
                  </a:lnTo>
                  <a:lnTo>
                    <a:pt x="5383" y="1389"/>
                  </a:lnTo>
                  <a:lnTo>
                    <a:pt x="5188" y="1608"/>
                  </a:lnTo>
                  <a:lnTo>
                    <a:pt x="4993" y="1852"/>
                  </a:lnTo>
                  <a:lnTo>
                    <a:pt x="4799" y="2095"/>
                  </a:lnTo>
                  <a:lnTo>
                    <a:pt x="4628" y="2363"/>
                  </a:lnTo>
                  <a:lnTo>
                    <a:pt x="4628" y="2363"/>
                  </a:lnTo>
                  <a:lnTo>
                    <a:pt x="4360" y="2266"/>
                  </a:lnTo>
                  <a:lnTo>
                    <a:pt x="4092" y="2217"/>
                  </a:lnTo>
                  <a:lnTo>
                    <a:pt x="3824" y="2193"/>
                  </a:lnTo>
                  <a:lnTo>
                    <a:pt x="3532" y="2168"/>
                  </a:lnTo>
                  <a:lnTo>
                    <a:pt x="3532" y="2168"/>
                  </a:lnTo>
                  <a:lnTo>
                    <a:pt x="3191" y="2193"/>
                  </a:lnTo>
                  <a:lnTo>
                    <a:pt x="2850" y="2242"/>
                  </a:lnTo>
                  <a:lnTo>
                    <a:pt x="2509" y="2339"/>
                  </a:lnTo>
                  <a:lnTo>
                    <a:pt x="2193" y="2436"/>
                  </a:lnTo>
                  <a:lnTo>
                    <a:pt x="1876" y="2582"/>
                  </a:lnTo>
                  <a:lnTo>
                    <a:pt x="1584" y="2753"/>
                  </a:lnTo>
                  <a:lnTo>
                    <a:pt x="1316" y="2948"/>
                  </a:lnTo>
                  <a:lnTo>
                    <a:pt x="1072" y="3167"/>
                  </a:lnTo>
                  <a:lnTo>
                    <a:pt x="853" y="3411"/>
                  </a:lnTo>
                  <a:lnTo>
                    <a:pt x="634" y="3678"/>
                  </a:lnTo>
                  <a:lnTo>
                    <a:pt x="463" y="3971"/>
                  </a:lnTo>
                  <a:lnTo>
                    <a:pt x="317" y="4263"/>
                  </a:lnTo>
                  <a:lnTo>
                    <a:pt x="196" y="4580"/>
                  </a:lnTo>
                  <a:lnTo>
                    <a:pt x="98" y="4896"/>
                  </a:lnTo>
                  <a:lnTo>
                    <a:pt x="25" y="5237"/>
                  </a:lnTo>
                  <a:lnTo>
                    <a:pt x="1" y="560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0"/>
            <p:cNvSpPr/>
            <p:nvPr/>
          </p:nvSpPr>
          <p:spPr>
            <a:xfrm>
              <a:off x="3471450" y="5001950"/>
              <a:ext cx="17075" cy="114475"/>
            </a:xfrm>
            <a:custGeom>
              <a:avLst/>
              <a:gdLst/>
              <a:ahLst/>
              <a:cxnLst/>
              <a:rect l="l" t="t" r="r" b="b"/>
              <a:pathLst>
                <a:path w="683" h="4579" fill="none" extrusionOk="0">
                  <a:moveTo>
                    <a:pt x="682" y="0"/>
                  </a:moveTo>
                  <a:lnTo>
                    <a:pt x="682" y="0"/>
                  </a:lnTo>
                  <a:lnTo>
                    <a:pt x="658" y="171"/>
                  </a:lnTo>
                  <a:lnTo>
                    <a:pt x="609" y="317"/>
                  </a:lnTo>
                  <a:lnTo>
                    <a:pt x="512" y="439"/>
                  </a:lnTo>
                  <a:lnTo>
                    <a:pt x="414" y="585"/>
                  </a:lnTo>
                  <a:lnTo>
                    <a:pt x="414" y="585"/>
                  </a:lnTo>
                  <a:lnTo>
                    <a:pt x="268" y="731"/>
                  </a:lnTo>
                  <a:lnTo>
                    <a:pt x="146" y="950"/>
                  </a:lnTo>
                  <a:lnTo>
                    <a:pt x="73" y="1072"/>
                  </a:lnTo>
                  <a:lnTo>
                    <a:pt x="49" y="1194"/>
                  </a:lnTo>
                  <a:lnTo>
                    <a:pt x="0" y="1364"/>
                  </a:lnTo>
                  <a:lnTo>
                    <a:pt x="0" y="1535"/>
                  </a:lnTo>
                  <a:lnTo>
                    <a:pt x="0" y="1535"/>
                  </a:lnTo>
                  <a:lnTo>
                    <a:pt x="0" y="1705"/>
                  </a:lnTo>
                  <a:lnTo>
                    <a:pt x="49" y="1851"/>
                  </a:lnTo>
                  <a:lnTo>
                    <a:pt x="73" y="1997"/>
                  </a:lnTo>
                  <a:lnTo>
                    <a:pt x="146" y="2095"/>
                  </a:lnTo>
                  <a:lnTo>
                    <a:pt x="268" y="2314"/>
                  </a:lnTo>
                  <a:lnTo>
                    <a:pt x="414" y="2484"/>
                  </a:lnTo>
                  <a:lnTo>
                    <a:pt x="414" y="2484"/>
                  </a:lnTo>
                  <a:lnTo>
                    <a:pt x="512" y="2606"/>
                  </a:lnTo>
                  <a:lnTo>
                    <a:pt x="609" y="2728"/>
                  </a:lnTo>
                  <a:lnTo>
                    <a:pt x="658" y="2874"/>
                  </a:lnTo>
                  <a:lnTo>
                    <a:pt x="682" y="3045"/>
                  </a:lnTo>
                  <a:lnTo>
                    <a:pt x="682" y="3045"/>
                  </a:lnTo>
                  <a:lnTo>
                    <a:pt x="658" y="3239"/>
                  </a:lnTo>
                  <a:lnTo>
                    <a:pt x="609" y="3385"/>
                  </a:lnTo>
                  <a:lnTo>
                    <a:pt x="512" y="3507"/>
                  </a:lnTo>
                  <a:lnTo>
                    <a:pt x="414" y="3629"/>
                  </a:lnTo>
                  <a:lnTo>
                    <a:pt x="414" y="3629"/>
                  </a:lnTo>
                  <a:lnTo>
                    <a:pt x="268" y="3800"/>
                  </a:lnTo>
                  <a:lnTo>
                    <a:pt x="146" y="3994"/>
                  </a:lnTo>
                  <a:lnTo>
                    <a:pt x="73" y="4116"/>
                  </a:lnTo>
                  <a:lnTo>
                    <a:pt x="49" y="4262"/>
                  </a:lnTo>
                  <a:lnTo>
                    <a:pt x="0" y="4408"/>
                  </a:lnTo>
                  <a:lnTo>
                    <a:pt x="0"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0"/>
            <p:cNvSpPr/>
            <p:nvPr/>
          </p:nvSpPr>
          <p:spPr>
            <a:xfrm>
              <a:off x="3427600" y="5001950"/>
              <a:ext cx="17075" cy="114475"/>
            </a:xfrm>
            <a:custGeom>
              <a:avLst/>
              <a:gdLst/>
              <a:ahLst/>
              <a:cxnLst/>
              <a:rect l="l" t="t" r="r" b="b"/>
              <a:pathLst>
                <a:path w="683" h="4579" fill="none" extrusionOk="0">
                  <a:moveTo>
                    <a:pt x="683" y="0"/>
                  </a:moveTo>
                  <a:lnTo>
                    <a:pt x="683" y="0"/>
                  </a:lnTo>
                  <a:lnTo>
                    <a:pt x="658" y="171"/>
                  </a:lnTo>
                  <a:lnTo>
                    <a:pt x="609" y="317"/>
                  </a:lnTo>
                  <a:lnTo>
                    <a:pt x="536" y="439"/>
                  </a:lnTo>
                  <a:lnTo>
                    <a:pt x="415" y="585"/>
                  </a:lnTo>
                  <a:lnTo>
                    <a:pt x="415" y="585"/>
                  </a:lnTo>
                  <a:lnTo>
                    <a:pt x="269" y="731"/>
                  </a:lnTo>
                  <a:lnTo>
                    <a:pt x="147" y="950"/>
                  </a:lnTo>
                  <a:lnTo>
                    <a:pt x="98" y="1072"/>
                  </a:lnTo>
                  <a:lnTo>
                    <a:pt x="49" y="1194"/>
                  </a:lnTo>
                  <a:lnTo>
                    <a:pt x="25" y="1364"/>
                  </a:lnTo>
                  <a:lnTo>
                    <a:pt x="1" y="1535"/>
                  </a:lnTo>
                  <a:lnTo>
                    <a:pt x="1" y="1535"/>
                  </a:lnTo>
                  <a:lnTo>
                    <a:pt x="25" y="1705"/>
                  </a:lnTo>
                  <a:lnTo>
                    <a:pt x="49" y="1851"/>
                  </a:lnTo>
                  <a:lnTo>
                    <a:pt x="98" y="1997"/>
                  </a:lnTo>
                  <a:lnTo>
                    <a:pt x="147" y="2095"/>
                  </a:lnTo>
                  <a:lnTo>
                    <a:pt x="269" y="2314"/>
                  </a:lnTo>
                  <a:lnTo>
                    <a:pt x="415" y="2484"/>
                  </a:lnTo>
                  <a:lnTo>
                    <a:pt x="415" y="2484"/>
                  </a:lnTo>
                  <a:lnTo>
                    <a:pt x="536" y="2606"/>
                  </a:lnTo>
                  <a:lnTo>
                    <a:pt x="609" y="2728"/>
                  </a:lnTo>
                  <a:lnTo>
                    <a:pt x="658" y="2874"/>
                  </a:lnTo>
                  <a:lnTo>
                    <a:pt x="683" y="3045"/>
                  </a:lnTo>
                  <a:lnTo>
                    <a:pt x="683" y="3045"/>
                  </a:lnTo>
                  <a:lnTo>
                    <a:pt x="658" y="3239"/>
                  </a:lnTo>
                  <a:lnTo>
                    <a:pt x="609" y="3385"/>
                  </a:lnTo>
                  <a:lnTo>
                    <a:pt x="536" y="3507"/>
                  </a:lnTo>
                  <a:lnTo>
                    <a:pt x="415" y="3629"/>
                  </a:lnTo>
                  <a:lnTo>
                    <a:pt x="415" y="3629"/>
                  </a:lnTo>
                  <a:lnTo>
                    <a:pt x="269" y="3800"/>
                  </a:lnTo>
                  <a:lnTo>
                    <a:pt x="147" y="3994"/>
                  </a:lnTo>
                  <a:lnTo>
                    <a:pt x="98" y="4116"/>
                  </a:lnTo>
                  <a:lnTo>
                    <a:pt x="49" y="4262"/>
                  </a:lnTo>
                  <a:lnTo>
                    <a:pt x="25"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0"/>
            <p:cNvSpPr/>
            <p:nvPr/>
          </p:nvSpPr>
          <p:spPr>
            <a:xfrm>
              <a:off x="3515275" y="5001950"/>
              <a:ext cx="16475" cy="114475"/>
            </a:xfrm>
            <a:custGeom>
              <a:avLst/>
              <a:gdLst/>
              <a:ahLst/>
              <a:cxnLst/>
              <a:rect l="l" t="t" r="r" b="b"/>
              <a:pathLst>
                <a:path w="659" h="4579" fill="none" extrusionOk="0">
                  <a:moveTo>
                    <a:pt x="658" y="0"/>
                  </a:moveTo>
                  <a:lnTo>
                    <a:pt x="658" y="0"/>
                  </a:lnTo>
                  <a:lnTo>
                    <a:pt x="658" y="171"/>
                  </a:lnTo>
                  <a:lnTo>
                    <a:pt x="585" y="317"/>
                  </a:lnTo>
                  <a:lnTo>
                    <a:pt x="512" y="439"/>
                  </a:lnTo>
                  <a:lnTo>
                    <a:pt x="390" y="585"/>
                  </a:lnTo>
                  <a:lnTo>
                    <a:pt x="390" y="585"/>
                  </a:lnTo>
                  <a:lnTo>
                    <a:pt x="269" y="731"/>
                  </a:lnTo>
                  <a:lnTo>
                    <a:pt x="122" y="950"/>
                  </a:lnTo>
                  <a:lnTo>
                    <a:pt x="74" y="1072"/>
                  </a:lnTo>
                  <a:lnTo>
                    <a:pt x="25" y="1194"/>
                  </a:lnTo>
                  <a:lnTo>
                    <a:pt x="1" y="1364"/>
                  </a:lnTo>
                  <a:lnTo>
                    <a:pt x="1" y="1535"/>
                  </a:lnTo>
                  <a:lnTo>
                    <a:pt x="1" y="1535"/>
                  </a:lnTo>
                  <a:lnTo>
                    <a:pt x="1" y="1705"/>
                  </a:lnTo>
                  <a:lnTo>
                    <a:pt x="25" y="1851"/>
                  </a:lnTo>
                  <a:lnTo>
                    <a:pt x="74" y="1997"/>
                  </a:lnTo>
                  <a:lnTo>
                    <a:pt x="122" y="2095"/>
                  </a:lnTo>
                  <a:lnTo>
                    <a:pt x="269" y="2314"/>
                  </a:lnTo>
                  <a:lnTo>
                    <a:pt x="390" y="2484"/>
                  </a:lnTo>
                  <a:lnTo>
                    <a:pt x="390" y="2484"/>
                  </a:lnTo>
                  <a:lnTo>
                    <a:pt x="512" y="2606"/>
                  </a:lnTo>
                  <a:lnTo>
                    <a:pt x="585" y="2728"/>
                  </a:lnTo>
                  <a:lnTo>
                    <a:pt x="658" y="2874"/>
                  </a:lnTo>
                  <a:lnTo>
                    <a:pt x="658" y="3045"/>
                  </a:lnTo>
                  <a:lnTo>
                    <a:pt x="658" y="3045"/>
                  </a:lnTo>
                  <a:lnTo>
                    <a:pt x="658" y="3239"/>
                  </a:lnTo>
                  <a:lnTo>
                    <a:pt x="585" y="3385"/>
                  </a:lnTo>
                  <a:lnTo>
                    <a:pt x="512" y="3507"/>
                  </a:lnTo>
                  <a:lnTo>
                    <a:pt x="390" y="3629"/>
                  </a:lnTo>
                  <a:lnTo>
                    <a:pt x="390" y="3629"/>
                  </a:lnTo>
                  <a:lnTo>
                    <a:pt x="269" y="3800"/>
                  </a:lnTo>
                  <a:lnTo>
                    <a:pt x="122" y="3994"/>
                  </a:lnTo>
                  <a:lnTo>
                    <a:pt x="74" y="4116"/>
                  </a:lnTo>
                  <a:lnTo>
                    <a:pt x="25" y="4262"/>
                  </a:lnTo>
                  <a:lnTo>
                    <a:pt x="1" y="4408"/>
                  </a:lnTo>
                  <a:lnTo>
                    <a:pt x="1" y="45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 name="Google Shape;1308;p40"/>
          <p:cNvGrpSpPr/>
          <p:nvPr/>
        </p:nvGrpSpPr>
        <p:grpSpPr>
          <a:xfrm>
            <a:off x="3187977" y="4313985"/>
            <a:ext cx="319369" cy="380263"/>
            <a:chOff x="3968275" y="4980625"/>
            <a:chExt cx="379975" cy="452425"/>
          </a:xfrm>
        </p:grpSpPr>
        <p:sp>
          <p:nvSpPr>
            <p:cNvPr id="1309" name="Google Shape;1309;p40"/>
            <p:cNvSpPr/>
            <p:nvPr/>
          </p:nvSpPr>
          <p:spPr>
            <a:xfrm>
              <a:off x="4168000" y="4980625"/>
              <a:ext cx="85875" cy="102325"/>
            </a:xfrm>
            <a:custGeom>
              <a:avLst/>
              <a:gdLst/>
              <a:ahLst/>
              <a:cxnLst/>
              <a:rect l="l" t="t" r="r" b="b"/>
              <a:pathLst>
                <a:path w="3435" h="4093" fill="none" extrusionOk="0">
                  <a:moveTo>
                    <a:pt x="317" y="1486"/>
                  </a:moveTo>
                  <a:lnTo>
                    <a:pt x="317" y="1486"/>
                  </a:lnTo>
                  <a:lnTo>
                    <a:pt x="487" y="1292"/>
                  </a:lnTo>
                  <a:lnTo>
                    <a:pt x="682" y="1097"/>
                  </a:lnTo>
                  <a:lnTo>
                    <a:pt x="901" y="951"/>
                  </a:lnTo>
                  <a:lnTo>
                    <a:pt x="1145" y="780"/>
                  </a:lnTo>
                  <a:lnTo>
                    <a:pt x="1388" y="658"/>
                  </a:lnTo>
                  <a:lnTo>
                    <a:pt x="1632" y="537"/>
                  </a:lnTo>
                  <a:lnTo>
                    <a:pt x="2143" y="317"/>
                  </a:lnTo>
                  <a:lnTo>
                    <a:pt x="2631" y="171"/>
                  </a:lnTo>
                  <a:lnTo>
                    <a:pt x="3020" y="74"/>
                  </a:lnTo>
                  <a:lnTo>
                    <a:pt x="3386" y="1"/>
                  </a:lnTo>
                  <a:lnTo>
                    <a:pt x="3386" y="1"/>
                  </a:lnTo>
                  <a:lnTo>
                    <a:pt x="3410" y="366"/>
                  </a:lnTo>
                  <a:lnTo>
                    <a:pt x="3434" y="780"/>
                  </a:lnTo>
                  <a:lnTo>
                    <a:pt x="3434" y="1267"/>
                  </a:lnTo>
                  <a:lnTo>
                    <a:pt x="3410" y="1827"/>
                  </a:lnTo>
                  <a:lnTo>
                    <a:pt x="3386" y="2095"/>
                  </a:lnTo>
                  <a:lnTo>
                    <a:pt x="3312" y="2363"/>
                  </a:lnTo>
                  <a:lnTo>
                    <a:pt x="3264" y="2655"/>
                  </a:lnTo>
                  <a:lnTo>
                    <a:pt x="3166" y="2899"/>
                  </a:lnTo>
                  <a:lnTo>
                    <a:pt x="3045" y="3143"/>
                  </a:lnTo>
                  <a:lnTo>
                    <a:pt x="2923" y="3362"/>
                  </a:lnTo>
                  <a:lnTo>
                    <a:pt x="2923" y="3362"/>
                  </a:lnTo>
                  <a:lnTo>
                    <a:pt x="2752" y="3557"/>
                  </a:lnTo>
                  <a:lnTo>
                    <a:pt x="2582" y="3703"/>
                  </a:lnTo>
                  <a:lnTo>
                    <a:pt x="2387" y="3824"/>
                  </a:lnTo>
                  <a:lnTo>
                    <a:pt x="2192" y="3922"/>
                  </a:lnTo>
                  <a:lnTo>
                    <a:pt x="1997" y="3995"/>
                  </a:lnTo>
                  <a:lnTo>
                    <a:pt x="1778" y="4044"/>
                  </a:lnTo>
                  <a:lnTo>
                    <a:pt x="1583" y="4092"/>
                  </a:lnTo>
                  <a:lnTo>
                    <a:pt x="1388" y="4092"/>
                  </a:lnTo>
                  <a:lnTo>
                    <a:pt x="1047" y="4092"/>
                  </a:lnTo>
                  <a:lnTo>
                    <a:pt x="755" y="4044"/>
                  </a:lnTo>
                  <a:lnTo>
                    <a:pt x="487" y="3995"/>
                  </a:lnTo>
                  <a:lnTo>
                    <a:pt x="487" y="3995"/>
                  </a:lnTo>
                  <a:lnTo>
                    <a:pt x="341" y="3751"/>
                  </a:lnTo>
                  <a:lnTo>
                    <a:pt x="219" y="3483"/>
                  </a:lnTo>
                  <a:lnTo>
                    <a:pt x="98" y="3143"/>
                  </a:lnTo>
                  <a:lnTo>
                    <a:pt x="49" y="2972"/>
                  </a:lnTo>
                  <a:lnTo>
                    <a:pt x="25" y="2753"/>
                  </a:lnTo>
                  <a:lnTo>
                    <a:pt x="0" y="2558"/>
                  </a:lnTo>
                  <a:lnTo>
                    <a:pt x="0" y="2339"/>
                  </a:lnTo>
                  <a:lnTo>
                    <a:pt x="25" y="2120"/>
                  </a:lnTo>
                  <a:lnTo>
                    <a:pt x="98" y="1900"/>
                  </a:lnTo>
                  <a:lnTo>
                    <a:pt x="195" y="1706"/>
                  </a:lnTo>
                  <a:lnTo>
                    <a:pt x="317" y="1486"/>
                  </a:lnTo>
                  <a:lnTo>
                    <a:pt x="317" y="148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0"/>
            <p:cNvSpPr/>
            <p:nvPr/>
          </p:nvSpPr>
          <p:spPr>
            <a:xfrm>
              <a:off x="3968275" y="5043350"/>
              <a:ext cx="379975" cy="389700"/>
            </a:xfrm>
            <a:custGeom>
              <a:avLst/>
              <a:gdLst/>
              <a:ahLst/>
              <a:cxnLst/>
              <a:rect l="l" t="t" r="r" b="b"/>
              <a:pathLst>
                <a:path w="15199" h="15588" fill="none" extrusionOk="0">
                  <a:moveTo>
                    <a:pt x="7965" y="2679"/>
                  </a:moveTo>
                  <a:lnTo>
                    <a:pt x="7965" y="2679"/>
                  </a:lnTo>
                  <a:lnTo>
                    <a:pt x="7478" y="2655"/>
                  </a:lnTo>
                  <a:lnTo>
                    <a:pt x="6942" y="2606"/>
                  </a:lnTo>
                  <a:lnTo>
                    <a:pt x="5822" y="2509"/>
                  </a:lnTo>
                  <a:lnTo>
                    <a:pt x="5261" y="2484"/>
                  </a:lnTo>
                  <a:lnTo>
                    <a:pt x="4726" y="2509"/>
                  </a:lnTo>
                  <a:lnTo>
                    <a:pt x="4482" y="2533"/>
                  </a:lnTo>
                  <a:lnTo>
                    <a:pt x="4239" y="2582"/>
                  </a:lnTo>
                  <a:lnTo>
                    <a:pt x="4019" y="2655"/>
                  </a:lnTo>
                  <a:lnTo>
                    <a:pt x="3825" y="2728"/>
                  </a:lnTo>
                  <a:lnTo>
                    <a:pt x="3825" y="2728"/>
                  </a:lnTo>
                  <a:lnTo>
                    <a:pt x="3410" y="2947"/>
                  </a:lnTo>
                  <a:lnTo>
                    <a:pt x="2996" y="3166"/>
                  </a:lnTo>
                  <a:lnTo>
                    <a:pt x="2631" y="3434"/>
                  </a:lnTo>
                  <a:lnTo>
                    <a:pt x="2266" y="3702"/>
                  </a:lnTo>
                  <a:lnTo>
                    <a:pt x="1925" y="4019"/>
                  </a:lnTo>
                  <a:lnTo>
                    <a:pt x="1608" y="4335"/>
                  </a:lnTo>
                  <a:lnTo>
                    <a:pt x="1316" y="4676"/>
                  </a:lnTo>
                  <a:lnTo>
                    <a:pt x="1072" y="5042"/>
                  </a:lnTo>
                  <a:lnTo>
                    <a:pt x="829" y="5431"/>
                  </a:lnTo>
                  <a:lnTo>
                    <a:pt x="610" y="5845"/>
                  </a:lnTo>
                  <a:lnTo>
                    <a:pt x="439" y="6284"/>
                  </a:lnTo>
                  <a:lnTo>
                    <a:pt x="293" y="6722"/>
                  </a:lnTo>
                  <a:lnTo>
                    <a:pt x="171" y="7185"/>
                  </a:lnTo>
                  <a:lnTo>
                    <a:pt x="74" y="7672"/>
                  </a:lnTo>
                  <a:lnTo>
                    <a:pt x="25" y="8184"/>
                  </a:lnTo>
                  <a:lnTo>
                    <a:pt x="1" y="8695"/>
                  </a:lnTo>
                  <a:lnTo>
                    <a:pt x="1" y="8695"/>
                  </a:lnTo>
                  <a:lnTo>
                    <a:pt x="25" y="9231"/>
                  </a:lnTo>
                  <a:lnTo>
                    <a:pt x="74" y="9767"/>
                  </a:lnTo>
                  <a:lnTo>
                    <a:pt x="171" y="10278"/>
                  </a:lnTo>
                  <a:lnTo>
                    <a:pt x="293" y="10765"/>
                  </a:lnTo>
                  <a:lnTo>
                    <a:pt x="464" y="11277"/>
                  </a:lnTo>
                  <a:lnTo>
                    <a:pt x="658" y="11739"/>
                  </a:lnTo>
                  <a:lnTo>
                    <a:pt x="878" y="12202"/>
                  </a:lnTo>
                  <a:lnTo>
                    <a:pt x="1121" y="12641"/>
                  </a:lnTo>
                  <a:lnTo>
                    <a:pt x="1389" y="13055"/>
                  </a:lnTo>
                  <a:lnTo>
                    <a:pt x="1706" y="13469"/>
                  </a:lnTo>
                  <a:lnTo>
                    <a:pt x="2022" y="13834"/>
                  </a:lnTo>
                  <a:lnTo>
                    <a:pt x="2388" y="14199"/>
                  </a:lnTo>
                  <a:lnTo>
                    <a:pt x="2753" y="14540"/>
                  </a:lnTo>
                  <a:lnTo>
                    <a:pt x="3143" y="14832"/>
                  </a:lnTo>
                  <a:lnTo>
                    <a:pt x="3581" y="15125"/>
                  </a:lnTo>
                  <a:lnTo>
                    <a:pt x="4019" y="15368"/>
                  </a:lnTo>
                  <a:lnTo>
                    <a:pt x="4019" y="15368"/>
                  </a:lnTo>
                  <a:lnTo>
                    <a:pt x="4214" y="15466"/>
                  </a:lnTo>
                  <a:lnTo>
                    <a:pt x="4409" y="15539"/>
                  </a:lnTo>
                  <a:lnTo>
                    <a:pt x="4628" y="15587"/>
                  </a:lnTo>
                  <a:lnTo>
                    <a:pt x="4847" y="15587"/>
                  </a:lnTo>
                  <a:lnTo>
                    <a:pt x="5042" y="15587"/>
                  </a:lnTo>
                  <a:lnTo>
                    <a:pt x="5261" y="15587"/>
                  </a:lnTo>
                  <a:lnTo>
                    <a:pt x="5724" y="15514"/>
                  </a:lnTo>
                  <a:lnTo>
                    <a:pt x="6650" y="15320"/>
                  </a:lnTo>
                  <a:lnTo>
                    <a:pt x="7112" y="15246"/>
                  </a:lnTo>
                  <a:lnTo>
                    <a:pt x="7356" y="15222"/>
                  </a:lnTo>
                  <a:lnTo>
                    <a:pt x="7600" y="15222"/>
                  </a:lnTo>
                  <a:lnTo>
                    <a:pt x="7600" y="15222"/>
                  </a:lnTo>
                  <a:lnTo>
                    <a:pt x="7843" y="15222"/>
                  </a:lnTo>
                  <a:lnTo>
                    <a:pt x="8087" y="15246"/>
                  </a:lnTo>
                  <a:lnTo>
                    <a:pt x="8574" y="15320"/>
                  </a:lnTo>
                  <a:lnTo>
                    <a:pt x="9524" y="15514"/>
                  </a:lnTo>
                  <a:lnTo>
                    <a:pt x="9962" y="15563"/>
                  </a:lnTo>
                  <a:lnTo>
                    <a:pt x="10181" y="15587"/>
                  </a:lnTo>
                  <a:lnTo>
                    <a:pt x="10400" y="15587"/>
                  </a:lnTo>
                  <a:lnTo>
                    <a:pt x="10620" y="15563"/>
                  </a:lnTo>
                  <a:lnTo>
                    <a:pt x="10839" y="15514"/>
                  </a:lnTo>
                  <a:lnTo>
                    <a:pt x="11034" y="15441"/>
                  </a:lnTo>
                  <a:lnTo>
                    <a:pt x="11253" y="15344"/>
                  </a:lnTo>
                  <a:lnTo>
                    <a:pt x="11253" y="15344"/>
                  </a:lnTo>
                  <a:lnTo>
                    <a:pt x="11691" y="15100"/>
                  </a:lnTo>
                  <a:lnTo>
                    <a:pt x="12081" y="14808"/>
                  </a:lnTo>
                  <a:lnTo>
                    <a:pt x="12495" y="14491"/>
                  </a:lnTo>
                  <a:lnTo>
                    <a:pt x="12860" y="14175"/>
                  </a:lnTo>
                  <a:lnTo>
                    <a:pt x="13201" y="13810"/>
                  </a:lnTo>
                  <a:lnTo>
                    <a:pt x="13518" y="13420"/>
                  </a:lnTo>
                  <a:lnTo>
                    <a:pt x="13834" y="13030"/>
                  </a:lnTo>
                  <a:lnTo>
                    <a:pt x="14102" y="12616"/>
                  </a:lnTo>
                  <a:lnTo>
                    <a:pt x="14346" y="12178"/>
                  </a:lnTo>
                  <a:lnTo>
                    <a:pt x="14565" y="11715"/>
                  </a:lnTo>
                  <a:lnTo>
                    <a:pt x="14760" y="11252"/>
                  </a:lnTo>
                  <a:lnTo>
                    <a:pt x="14906" y="10765"/>
                  </a:lnTo>
                  <a:lnTo>
                    <a:pt x="15028" y="10254"/>
                  </a:lnTo>
                  <a:lnTo>
                    <a:pt x="15125" y="9742"/>
                  </a:lnTo>
                  <a:lnTo>
                    <a:pt x="15174" y="9231"/>
                  </a:lnTo>
                  <a:lnTo>
                    <a:pt x="15198" y="8695"/>
                  </a:lnTo>
                  <a:lnTo>
                    <a:pt x="15198" y="8695"/>
                  </a:lnTo>
                  <a:lnTo>
                    <a:pt x="15174" y="8159"/>
                  </a:lnTo>
                  <a:lnTo>
                    <a:pt x="15125" y="7648"/>
                  </a:lnTo>
                  <a:lnTo>
                    <a:pt x="15028" y="7161"/>
                  </a:lnTo>
                  <a:lnTo>
                    <a:pt x="14906" y="6674"/>
                  </a:lnTo>
                  <a:lnTo>
                    <a:pt x="14736" y="6235"/>
                  </a:lnTo>
                  <a:lnTo>
                    <a:pt x="14565" y="5797"/>
                  </a:lnTo>
                  <a:lnTo>
                    <a:pt x="14346" y="5383"/>
                  </a:lnTo>
                  <a:lnTo>
                    <a:pt x="14102" y="4993"/>
                  </a:lnTo>
                  <a:lnTo>
                    <a:pt x="13810" y="4603"/>
                  </a:lnTo>
                  <a:lnTo>
                    <a:pt x="13518" y="4262"/>
                  </a:lnTo>
                  <a:lnTo>
                    <a:pt x="13177" y="3946"/>
                  </a:lnTo>
                  <a:lnTo>
                    <a:pt x="12836" y="3629"/>
                  </a:lnTo>
                  <a:lnTo>
                    <a:pt x="12471" y="3361"/>
                  </a:lnTo>
                  <a:lnTo>
                    <a:pt x="12056" y="3093"/>
                  </a:lnTo>
                  <a:lnTo>
                    <a:pt x="11642" y="2850"/>
                  </a:lnTo>
                  <a:lnTo>
                    <a:pt x="11228" y="2655"/>
                  </a:lnTo>
                  <a:lnTo>
                    <a:pt x="11228" y="2655"/>
                  </a:lnTo>
                  <a:lnTo>
                    <a:pt x="11034" y="2582"/>
                  </a:lnTo>
                  <a:lnTo>
                    <a:pt x="10863" y="2533"/>
                  </a:lnTo>
                  <a:lnTo>
                    <a:pt x="10668" y="2509"/>
                  </a:lnTo>
                  <a:lnTo>
                    <a:pt x="10498" y="2484"/>
                  </a:lnTo>
                  <a:lnTo>
                    <a:pt x="10084" y="2484"/>
                  </a:lnTo>
                  <a:lnTo>
                    <a:pt x="9670" y="2509"/>
                  </a:lnTo>
                  <a:lnTo>
                    <a:pt x="8817" y="2606"/>
                  </a:lnTo>
                  <a:lnTo>
                    <a:pt x="8403" y="2655"/>
                  </a:lnTo>
                  <a:lnTo>
                    <a:pt x="7965" y="2679"/>
                  </a:lnTo>
                  <a:lnTo>
                    <a:pt x="7965" y="2679"/>
                  </a:lnTo>
                  <a:lnTo>
                    <a:pt x="635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0"/>
            <p:cNvSpPr/>
            <p:nvPr/>
          </p:nvSpPr>
          <p:spPr>
            <a:xfrm>
              <a:off x="4031000" y="5150500"/>
              <a:ext cx="54200" cy="61525"/>
            </a:xfrm>
            <a:custGeom>
              <a:avLst/>
              <a:gdLst/>
              <a:ahLst/>
              <a:cxnLst/>
              <a:rect l="l" t="t" r="r" b="b"/>
              <a:pathLst>
                <a:path w="2168" h="2461" fill="none" extrusionOk="0">
                  <a:moveTo>
                    <a:pt x="2168" y="1"/>
                  </a:moveTo>
                  <a:lnTo>
                    <a:pt x="2168" y="1"/>
                  </a:lnTo>
                  <a:lnTo>
                    <a:pt x="1900" y="49"/>
                  </a:lnTo>
                  <a:lnTo>
                    <a:pt x="1656" y="123"/>
                  </a:lnTo>
                  <a:lnTo>
                    <a:pt x="1437" y="220"/>
                  </a:lnTo>
                  <a:lnTo>
                    <a:pt x="1218" y="342"/>
                  </a:lnTo>
                  <a:lnTo>
                    <a:pt x="1048" y="488"/>
                  </a:lnTo>
                  <a:lnTo>
                    <a:pt x="877" y="634"/>
                  </a:lnTo>
                  <a:lnTo>
                    <a:pt x="731" y="780"/>
                  </a:lnTo>
                  <a:lnTo>
                    <a:pt x="585" y="951"/>
                  </a:lnTo>
                  <a:lnTo>
                    <a:pt x="487" y="1121"/>
                  </a:lnTo>
                  <a:lnTo>
                    <a:pt x="366" y="1316"/>
                  </a:lnTo>
                  <a:lnTo>
                    <a:pt x="220" y="1681"/>
                  </a:lnTo>
                  <a:lnTo>
                    <a:pt x="98" y="2071"/>
                  </a:lnTo>
                  <a:lnTo>
                    <a:pt x="0" y="24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2" name="Google Shape;1312;p40"/>
          <p:cNvGrpSpPr/>
          <p:nvPr/>
        </p:nvGrpSpPr>
        <p:grpSpPr>
          <a:xfrm>
            <a:off x="4843510" y="4398938"/>
            <a:ext cx="404323" cy="220085"/>
            <a:chOff x="5937975" y="5081700"/>
            <a:chExt cx="481050" cy="261850"/>
          </a:xfrm>
        </p:grpSpPr>
        <p:sp>
          <p:nvSpPr>
            <p:cNvPr id="1313" name="Google Shape;1313;p40"/>
            <p:cNvSpPr/>
            <p:nvPr/>
          </p:nvSpPr>
          <p:spPr>
            <a:xfrm>
              <a:off x="6104200" y="5081700"/>
              <a:ext cx="314825" cy="215575"/>
            </a:xfrm>
            <a:custGeom>
              <a:avLst/>
              <a:gdLst/>
              <a:ahLst/>
              <a:cxnLst/>
              <a:rect l="l" t="t" r="r" b="b"/>
              <a:pathLst>
                <a:path w="12593" h="8623" fill="none" extrusionOk="0">
                  <a:moveTo>
                    <a:pt x="5481" y="8622"/>
                  </a:moveTo>
                  <a:lnTo>
                    <a:pt x="5481" y="8622"/>
                  </a:lnTo>
                  <a:lnTo>
                    <a:pt x="6017" y="8574"/>
                  </a:lnTo>
                  <a:lnTo>
                    <a:pt x="6382" y="8525"/>
                  </a:lnTo>
                  <a:lnTo>
                    <a:pt x="6796" y="8452"/>
                  </a:lnTo>
                  <a:lnTo>
                    <a:pt x="7234" y="8354"/>
                  </a:lnTo>
                  <a:lnTo>
                    <a:pt x="7697" y="8257"/>
                  </a:lnTo>
                  <a:lnTo>
                    <a:pt x="8184" y="8086"/>
                  </a:lnTo>
                  <a:lnTo>
                    <a:pt x="8671" y="7892"/>
                  </a:lnTo>
                  <a:lnTo>
                    <a:pt x="9134" y="7648"/>
                  </a:lnTo>
                  <a:lnTo>
                    <a:pt x="9353" y="7526"/>
                  </a:lnTo>
                  <a:lnTo>
                    <a:pt x="9597" y="7356"/>
                  </a:lnTo>
                  <a:lnTo>
                    <a:pt x="9792" y="7185"/>
                  </a:lnTo>
                  <a:lnTo>
                    <a:pt x="9986" y="7015"/>
                  </a:lnTo>
                  <a:lnTo>
                    <a:pt x="10181" y="6820"/>
                  </a:lnTo>
                  <a:lnTo>
                    <a:pt x="10376" y="6601"/>
                  </a:lnTo>
                  <a:lnTo>
                    <a:pt x="10522" y="6357"/>
                  </a:lnTo>
                  <a:lnTo>
                    <a:pt x="10668" y="6114"/>
                  </a:lnTo>
                  <a:lnTo>
                    <a:pt x="10814" y="5846"/>
                  </a:lnTo>
                  <a:lnTo>
                    <a:pt x="10912" y="5554"/>
                  </a:lnTo>
                  <a:lnTo>
                    <a:pt x="11009" y="5261"/>
                  </a:lnTo>
                  <a:lnTo>
                    <a:pt x="11082" y="4945"/>
                  </a:lnTo>
                  <a:lnTo>
                    <a:pt x="11131" y="4579"/>
                  </a:lnTo>
                  <a:lnTo>
                    <a:pt x="11155" y="4214"/>
                  </a:lnTo>
                  <a:lnTo>
                    <a:pt x="11155" y="4214"/>
                  </a:lnTo>
                  <a:lnTo>
                    <a:pt x="11155" y="3873"/>
                  </a:lnTo>
                  <a:lnTo>
                    <a:pt x="11131" y="3435"/>
                  </a:lnTo>
                  <a:lnTo>
                    <a:pt x="11131" y="2972"/>
                  </a:lnTo>
                  <a:lnTo>
                    <a:pt x="11131" y="2753"/>
                  </a:lnTo>
                  <a:lnTo>
                    <a:pt x="11180" y="2582"/>
                  </a:lnTo>
                  <a:lnTo>
                    <a:pt x="12032" y="2607"/>
                  </a:lnTo>
                  <a:lnTo>
                    <a:pt x="11594" y="2120"/>
                  </a:lnTo>
                  <a:lnTo>
                    <a:pt x="11594" y="2120"/>
                  </a:lnTo>
                  <a:lnTo>
                    <a:pt x="11764" y="2046"/>
                  </a:lnTo>
                  <a:lnTo>
                    <a:pt x="11935" y="1973"/>
                  </a:lnTo>
                  <a:lnTo>
                    <a:pt x="12300" y="1827"/>
                  </a:lnTo>
                  <a:lnTo>
                    <a:pt x="12568" y="1730"/>
                  </a:lnTo>
                  <a:lnTo>
                    <a:pt x="12592" y="1681"/>
                  </a:lnTo>
                  <a:lnTo>
                    <a:pt x="12592" y="1657"/>
                  </a:lnTo>
                  <a:lnTo>
                    <a:pt x="12568" y="1632"/>
                  </a:lnTo>
                  <a:lnTo>
                    <a:pt x="12568" y="1632"/>
                  </a:lnTo>
                  <a:lnTo>
                    <a:pt x="12203" y="1511"/>
                  </a:lnTo>
                  <a:lnTo>
                    <a:pt x="11789" y="1389"/>
                  </a:lnTo>
                  <a:lnTo>
                    <a:pt x="11302" y="1267"/>
                  </a:lnTo>
                  <a:lnTo>
                    <a:pt x="11302" y="1267"/>
                  </a:lnTo>
                  <a:lnTo>
                    <a:pt x="11082" y="1024"/>
                  </a:lnTo>
                  <a:lnTo>
                    <a:pt x="10863" y="780"/>
                  </a:lnTo>
                  <a:lnTo>
                    <a:pt x="10547" y="512"/>
                  </a:lnTo>
                  <a:lnTo>
                    <a:pt x="10352" y="390"/>
                  </a:lnTo>
                  <a:lnTo>
                    <a:pt x="10157" y="269"/>
                  </a:lnTo>
                  <a:lnTo>
                    <a:pt x="9938" y="171"/>
                  </a:lnTo>
                  <a:lnTo>
                    <a:pt x="9719" y="98"/>
                  </a:lnTo>
                  <a:lnTo>
                    <a:pt x="9475" y="25"/>
                  </a:lnTo>
                  <a:lnTo>
                    <a:pt x="9231" y="1"/>
                  </a:lnTo>
                  <a:lnTo>
                    <a:pt x="8964" y="25"/>
                  </a:lnTo>
                  <a:lnTo>
                    <a:pt x="8696" y="74"/>
                  </a:lnTo>
                  <a:lnTo>
                    <a:pt x="8696" y="74"/>
                  </a:lnTo>
                  <a:lnTo>
                    <a:pt x="8501" y="122"/>
                  </a:lnTo>
                  <a:lnTo>
                    <a:pt x="8306" y="171"/>
                  </a:lnTo>
                  <a:lnTo>
                    <a:pt x="8111" y="269"/>
                  </a:lnTo>
                  <a:lnTo>
                    <a:pt x="7916" y="366"/>
                  </a:lnTo>
                  <a:lnTo>
                    <a:pt x="7746" y="488"/>
                  </a:lnTo>
                  <a:lnTo>
                    <a:pt x="7575" y="610"/>
                  </a:lnTo>
                  <a:lnTo>
                    <a:pt x="7405" y="756"/>
                  </a:lnTo>
                  <a:lnTo>
                    <a:pt x="7283" y="926"/>
                  </a:lnTo>
                  <a:lnTo>
                    <a:pt x="7137" y="1097"/>
                  </a:lnTo>
                  <a:lnTo>
                    <a:pt x="7039" y="1267"/>
                  </a:lnTo>
                  <a:lnTo>
                    <a:pt x="6942" y="1462"/>
                  </a:lnTo>
                  <a:lnTo>
                    <a:pt x="6845" y="1657"/>
                  </a:lnTo>
                  <a:lnTo>
                    <a:pt x="6796" y="1876"/>
                  </a:lnTo>
                  <a:lnTo>
                    <a:pt x="6747" y="2095"/>
                  </a:lnTo>
                  <a:lnTo>
                    <a:pt x="6723" y="2339"/>
                  </a:lnTo>
                  <a:lnTo>
                    <a:pt x="6723" y="2558"/>
                  </a:lnTo>
                  <a:lnTo>
                    <a:pt x="1" y="4360"/>
                  </a:lnTo>
                  <a:lnTo>
                    <a:pt x="1" y="4360"/>
                  </a:lnTo>
                  <a:lnTo>
                    <a:pt x="318" y="4579"/>
                  </a:lnTo>
                  <a:lnTo>
                    <a:pt x="634" y="4799"/>
                  </a:lnTo>
                  <a:lnTo>
                    <a:pt x="951" y="5018"/>
                  </a:lnTo>
                  <a:lnTo>
                    <a:pt x="1267" y="5188"/>
                  </a:lnTo>
                  <a:lnTo>
                    <a:pt x="1608" y="5359"/>
                  </a:lnTo>
                  <a:lnTo>
                    <a:pt x="1925" y="5481"/>
                  </a:lnTo>
                  <a:lnTo>
                    <a:pt x="2266" y="5602"/>
                  </a:lnTo>
                  <a:lnTo>
                    <a:pt x="2583" y="5724"/>
                  </a:lnTo>
                  <a:lnTo>
                    <a:pt x="2923" y="5797"/>
                  </a:lnTo>
                  <a:lnTo>
                    <a:pt x="3264" y="5846"/>
                  </a:lnTo>
                  <a:lnTo>
                    <a:pt x="3581" y="5895"/>
                  </a:lnTo>
                  <a:lnTo>
                    <a:pt x="3922" y="5919"/>
                  </a:lnTo>
                  <a:lnTo>
                    <a:pt x="4263" y="5919"/>
                  </a:lnTo>
                  <a:lnTo>
                    <a:pt x="4604" y="5895"/>
                  </a:lnTo>
                  <a:lnTo>
                    <a:pt x="4945" y="5846"/>
                  </a:lnTo>
                  <a:lnTo>
                    <a:pt x="5286" y="5797"/>
                  </a:lnTo>
                  <a:lnTo>
                    <a:pt x="5286" y="5797"/>
                  </a:lnTo>
                  <a:lnTo>
                    <a:pt x="5603" y="5700"/>
                  </a:lnTo>
                  <a:lnTo>
                    <a:pt x="5919" y="5627"/>
                  </a:lnTo>
                  <a:lnTo>
                    <a:pt x="6455" y="5407"/>
                  </a:lnTo>
                  <a:lnTo>
                    <a:pt x="6942" y="5188"/>
                  </a:lnTo>
                  <a:lnTo>
                    <a:pt x="7356" y="4969"/>
                  </a:lnTo>
                  <a:lnTo>
                    <a:pt x="7697" y="4750"/>
                  </a:lnTo>
                  <a:lnTo>
                    <a:pt x="7941" y="4579"/>
                  </a:lnTo>
                  <a:lnTo>
                    <a:pt x="8160" y="4409"/>
                  </a:lnTo>
                  <a:lnTo>
                    <a:pt x="8160" y="4409"/>
                  </a:lnTo>
                  <a:lnTo>
                    <a:pt x="8233" y="4360"/>
                  </a:lnTo>
                  <a:lnTo>
                    <a:pt x="8330" y="4336"/>
                  </a:lnTo>
                  <a:lnTo>
                    <a:pt x="8428" y="4360"/>
                  </a:lnTo>
                  <a:lnTo>
                    <a:pt x="8501" y="440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0"/>
            <p:cNvSpPr/>
            <p:nvPr/>
          </p:nvSpPr>
          <p:spPr>
            <a:xfrm>
              <a:off x="5937975" y="5210175"/>
              <a:ext cx="333700" cy="133375"/>
            </a:xfrm>
            <a:custGeom>
              <a:avLst/>
              <a:gdLst/>
              <a:ahLst/>
              <a:cxnLst/>
              <a:rect l="l" t="t" r="r" b="b"/>
              <a:pathLst>
                <a:path w="13348" h="5335" fill="none" extrusionOk="0">
                  <a:moveTo>
                    <a:pt x="7819" y="1"/>
                  </a:moveTo>
                  <a:lnTo>
                    <a:pt x="318" y="2533"/>
                  </a:lnTo>
                  <a:lnTo>
                    <a:pt x="318" y="2533"/>
                  </a:lnTo>
                  <a:lnTo>
                    <a:pt x="245" y="2582"/>
                  </a:lnTo>
                  <a:lnTo>
                    <a:pt x="147" y="2631"/>
                  </a:lnTo>
                  <a:lnTo>
                    <a:pt x="98" y="2704"/>
                  </a:lnTo>
                  <a:lnTo>
                    <a:pt x="50" y="2777"/>
                  </a:lnTo>
                  <a:lnTo>
                    <a:pt x="1" y="2874"/>
                  </a:lnTo>
                  <a:lnTo>
                    <a:pt x="1" y="2972"/>
                  </a:lnTo>
                  <a:lnTo>
                    <a:pt x="1" y="3045"/>
                  </a:lnTo>
                  <a:lnTo>
                    <a:pt x="25" y="3142"/>
                  </a:lnTo>
                  <a:lnTo>
                    <a:pt x="25" y="3142"/>
                  </a:lnTo>
                  <a:lnTo>
                    <a:pt x="98" y="3288"/>
                  </a:lnTo>
                  <a:lnTo>
                    <a:pt x="196" y="3386"/>
                  </a:lnTo>
                  <a:lnTo>
                    <a:pt x="318" y="3459"/>
                  </a:lnTo>
                  <a:lnTo>
                    <a:pt x="488" y="3483"/>
                  </a:lnTo>
                  <a:lnTo>
                    <a:pt x="488" y="3483"/>
                  </a:lnTo>
                  <a:lnTo>
                    <a:pt x="610" y="3459"/>
                  </a:lnTo>
                  <a:lnTo>
                    <a:pt x="269" y="3629"/>
                  </a:lnTo>
                  <a:lnTo>
                    <a:pt x="269" y="3629"/>
                  </a:lnTo>
                  <a:lnTo>
                    <a:pt x="171" y="3678"/>
                  </a:lnTo>
                  <a:lnTo>
                    <a:pt x="123" y="3751"/>
                  </a:lnTo>
                  <a:lnTo>
                    <a:pt x="50" y="3824"/>
                  </a:lnTo>
                  <a:lnTo>
                    <a:pt x="25" y="3922"/>
                  </a:lnTo>
                  <a:lnTo>
                    <a:pt x="1" y="3995"/>
                  </a:lnTo>
                  <a:lnTo>
                    <a:pt x="1" y="4092"/>
                  </a:lnTo>
                  <a:lnTo>
                    <a:pt x="1" y="4190"/>
                  </a:lnTo>
                  <a:lnTo>
                    <a:pt x="50" y="4287"/>
                  </a:lnTo>
                  <a:lnTo>
                    <a:pt x="50" y="4287"/>
                  </a:lnTo>
                  <a:lnTo>
                    <a:pt x="123" y="4409"/>
                  </a:lnTo>
                  <a:lnTo>
                    <a:pt x="220" y="4482"/>
                  </a:lnTo>
                  <a:lnTo>
                    <a:pt x="342" y="4531"/>
                  </a:lnTo>
                  <a:lnTo>
                    <a:pt x="488" y="4555"/>
                  </a:lnTo>
                  <a:lnTo>
                    <a:pt x="488" y="4555"/>
                  </a:lnTo>
                  <a:lnTo>
                    <a:pt x="586" y="4555"/>
                  </a:lnTo>
                  <a:lnTo>
                    <a:pt x="683" y="4506"/>
                  </a:lnTo>
                  <a:lnTo>
                    <a:pt x="853" y="4433"/>
                  </a:lnTo>
                  <a:lnTo>
                    <a:pt x="853" y="4433"/>
                  </a:lnTo>
                  <a:lnTo>
                    <a:pt x="780" y="4555"/>
                  </a:lnTo>
                  <a:lnTo>
                    <a:pt x="756" y="4701"/>
                  </a:lnTo>
                  <a:lnTo>
                    <a:pt x="780" y="4847"/>
                  </a:lnTo>
                  <a:lnTo>
                    <a:pt x="829" y="4993"/>
                  </a:lnTo>
                  <a:lnTo>
                    <a:pt x="829" y="4993"/>
                  </a:lnTo>
                  <a:lnTo>
                    <a:pt x="926" y="5091"/>
                  </a:lnTo>
                  <a:lnTo>
                    <a:pt x="1024" y="5139"/>
                  </a:lnTo>
                  <a:lnTo>
                    <a:pt x="1121" y="5188"/>
                  </a:lnTo>
                  <a:lnTo>
                    <a:pt x="1243" y="5212"/>
                  </a:lnTo>
                  <a:lnTo>
                    <a:pt x="1243" y="5212"/>
                  </a:lnTo>
                  <a:lnTo>
                    <a:pt x="1389" y="5188"/>
                  </a:lnTo>
                  <a:lnTo>
                    <a:pt x="1511" y="5115"/>
                  </a:lnTo>
                  <a:lnTo>
                    <a:pt x="6065" y="2144"/>
                  </a:lnTo>
                  <a:lnTo>
                    <a:pt x="6065" y="2144"/>
                  </a:lnTo>
                  <a:lnTo>
                    <a:pt x="6528" y="2363"/>
                  </a:lnTo>
                  <a:lnTo>
                    <a:pt x="7088" y="2582"/>
                  </a:lnTo>
                  <a:lnTo>
                    <a:pt x="7770" y="2826"/>
                  </a:lnTo>
                  <a:lnTo>
                    <a:pt x="8501" y="3045"/>
                  </a:lnTo>
                  <a:lnTo>
                    <a:pt x="9280" y="3240"/>
                  </a:lnTo>
                  <a:lnTo>
                    <a:pt x="10060" y="3386"/>
                  </a:lnTo>
                  <a:lnTo>
                    <a:pt x="10425" y="3435"/>
                  </a:lnTo>
                  <a:lnTo>
                    <a:pt x="10790" y="3483"/>
                  </a:lnTo>
                  <a:lnTo>
                    <a:pt x="11156" y="3483"/>
                  </a:lnTo>
                  <a:lnTo>
                    <a:pt x="11497" y="3483"/>
                  </a:lnTo>
                  <a:lnTo>
                    <a:pt x="12178" y="5188"/>
                  </a:lnTo>
                  <a:lnTo>
                    <a:pt x="12178" y="5188"/>
                  </a:lnTo>
                  <a:lnTo>
                    <a:pt x="12227" y="5237"/>
                  </a:lnTo>
                  <a:lnTo>
                    <a:pt x="12276" y="5286"/>
                  </a:lnTo>
                  <a:lnTo>
                    <a:pt x="12349" y="5310"/>
                  </a:lnTo>
                  <a:lnTo>
                    <a:pt x="12422" y="5334"/>
                  </a:lnTo>
                  <a:lnTo>
                    <a:pt x="13347" y="533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0"/>
            <p:cNvSpPr/>
            <p:nvPr/>
          </p:nvSpPr>
          <p:spPr>
            <a:xfrm>
              <a:off x="6352025" y="5109100"/>
              <a:ext cx="19500" cy="18900"/>
            </a:xfrm>
            <a:custGeom>
              <a:avLst/>
              <a:gdLst/>
              <a:ahLst/>
              <a:cxnLst/>
              <a:rect l="l" t="t" r="r" b="b"/>
              <a:pathLst>
                <a:path w="780" h="756" extrusionOk="0">
                  <a:moveTo>
                    <a:pt x="317" y="1"/>
                  </a:moveTo>
                  <a:lnTo>
                    <a:pt x="244" y="25"/>
                  </a:lnTo>
                  <a:lnTo>
                    <a:pt x="122" y="98"/>
                  </a:lnTo>
                  <a:lnTo>
                    <a:pt x="49" y="220"/>
                  </a:lnTo>
                  <a:lnTo>
                    <a:pt x="25" y="293"/>
                  </a:lnTo>
                  <a:lnTo>
                    <a:pt x="0" y="390"/>
                  </a:lnTo>
                  <a:lnTo>
                    <a:pt x="25" y="463"/>
                  </a:lnTo>
                  <a:lnTo>
                    <a:pt x="49" y="536"/>
                  </a:lnTo>
                  <a:lnTo>
                    <a:pt x="122" y="658"/>
                  </a:lnTo>
                  <a:lnTo>
                    <a:pt x="244" y="731"/>
                  </a:lnTo>
                  <a:lnTo>
                    <a:pt x="317" y="756"/>
                  </a:lnTo>
                  <a:lnTo>
                    <a:pt x="463" y="756"/>
                  </a:lnTo>
                  <a:lnTo>
                    <a:pt x="536" y="731"/>
                  </a:lnTo>
                  <a:lnTo>
                    <a:pt x="658" y="658"/>
                  </a:lnTo>
                  <a:lnTo>
                    <a:pt x="755" y="536"/>
                  </a:lnTo>
                  <a:lnTo>
                    <a:pt x="780" y="463"/>
                  </a:lnTo>
                  <a:lnTo>
                    <a:pt x="780" y="390"/>
                  </a:lnTo>
                  <a:lnTo>
                    <a:pt x="780" y="293"/>
                  </a:lnTo>
                  <a:lnTo>
                    <a:pt x="755" y="220"/>
                  </a:lnTo>
                  <a:lnTo>
                    <a:pt x="658" y="98"/>
                  </a:lnTo>
                  <a:lnTo>
                    <a:pt x="536" y="25"/>
                  </a:lnTo>
                  <a:lnTo>
                    <a:pt x="463" y="1"/>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40"/>
          <p:cNvGrpSpPr/>
          <p:nvPr/>
        </p:nvGrpSpPr>
        <p:grpSpPr>
          <a:xfrm>
            <a:off x="5461718" y="4356472"/>
            <a:ext cx="290183" cy="333678"/>
            <a:chOff x="6673500" y="5031175"/>
            <a:chExt cx="345250" cy="397000"/>
          </a:xfrm>
        </p:grpSpPr>
        <p:sp>
          <p:nvSpPr>
            <p:cNvPr id="1317" name="Google Shape;1317;p40"/>
            <p:cNvSpPr/>
            <p:nvPr/>
          </p:nvSpPr>
          <p:spPr>
            <a:xfrm>
              <a:off x="6731950" y="5031175"/>
              <a:ext cx="105375" cy="147375"/>
            </a:xfrm>
            <a:custGeom>
              <a:avLst/>
              <a:gdLst/>
              <a:ahLst/>
              <a:cxnLst/>
              <a:rect l="l" t="t" r="r" b="b"/>
              <a:pathLst>
                <a:path w="4215" h="5895" fill="none" extrusionOk="0">
                  <a:moveTo>
                    <a:pt x="2436" y="5894"/>
                  </a:moveTo>
                  <a:lnTo>
                    <a:pt x="2436" y="5894"/>
                  </a:lnTo>
                  <a:lnTo>
                    <a:pt x="2656" y="5845"/>
                  </a:lnTo>
                  <a:lnTo>
                    <a:pt x="2850" y="5772"/>
                  </a:lnTo>
                  <a:lnTo>
                    <a:pt x="3045" y="5699"/>
                  </a:lnTo>
                  <a:lnTo>
                    <a:pt x="3216" y="5577"/>
                  </a:lnTo>
                  <a:lnTo>
                    <a:pt x="3386" y="5456"/>
                  </a:lnTo>
                  <a:lnTo>
                    <a:pt x="3532" y="5285"/>
                  </a:lnTo>
                  <a:lnTo>
                    <a:pt x="3678" y="5115"/>
                  </a:lnTo>
                  <a:lnTo>
                    <a:pt x="3800" y="4920"/>
                  </a:lnTo>
                  <a:lnTo>
                    <a:pt x="3922" y="4725"/>
                  </a:lnTo>
                  <a:lnTo>
                    <a:pt x="4019" y="4506"/>
                  </a:lnTo>
                  <a:lnTo>
                    <a:pt x="4092" y="4262"/>
                  </a:lnTo>
                  <a:lnTo>
                    <a:pt x="4141" y="4019"/>
                  </a:lnTo>
                  <a:lnTo>
                    <a:pt x="4190" y="3775"/>
                  </a:lnTo>
                  <a:lnTo>
                    <a:pt x="4214" y="3507"/>
                  </a:lnTo>
                  <a:lnTo>
                    <a:pt x="4190" y="3239"/>
                  </a:lnTo>
                  <a:lnTo>
                    <a:pt x="4166" y="2971"/>
                  </a:lnTo>
                  <a:lnTo>
                    <a:pt x="4166" y="2971"/>
                  </a:lnTo>
                  <a:lnTo>
                    <a:pt x="4044" y="1876"/>
                  </a:lnTo>
                  <a:lnTo>
                    <a:pt x="3946" y="1364"/>
                  </a:lnTo>
                  <a:lnTo>
                    <a:pt x="3825" y="901"/>
                  </a:lnTo>
                  <a:lnTo>
                    <a:pt x="3727" y="682"/>
                  </a:lnTo>
                  <a:lnTo>
                    <a:pt x="3654" y="512"/>
                  </a:lnTo>
                  <a:lnTo>
                    <a:pt x="3532" y="341"/>
                  </a:lnTo>
                  <a:lnTo>
                    <a:pt x="3411" y="219"/>
                  </a:lnTo>
                  <a:lnTo>
                    <a:pt x="3264" y="122"/>
                  </a:lnTo>
                  <a:lnTo>
                    <a:pt x="3118" y="49"/>
                  </a:lnTo>
                  <a:lnTo>
                    <a:pt x="2923" y="0"/>
                  </a:lnTo>
                  <a:lnTo>
                    <a:pt x="2729" y="25"/>
                  </a:lnTo>
                  <a:lnTo>
                    <a:pt x="2729" y="25"/>
                  </a:lnTo>
                  <a:lnTo>
                    <a:pt x="2509" y="73"/>
                  </a:lnTo>
                  <a:lnTo>
                    <a:pt x="2266" y="146"/>
                  </a:lnTo>
                  <a:lnTo>
                    <a:pt x="2022" y="268"/>
                  </a:lnTo>
                  <a:lnTo>
                    <a:pt x="1779" y="414"/>
                  </a:lnTo>
                  <a:lnTo>
                    <a:pt x="1535" y="609"/>
                  </a:lnTo>
                  <a:lnTo>
                    <a:pt x="1316" y="804"/>
                  </a:lnTo>
                  <a:lnTo>
                    <a:pt x="1072" y="1023"/>
                  </a:lnTo>
                  <a:lnTo>
                    <a:pt x="853" y="1267"/>
                  </a:lnTo>
                  <a:lnTo>
                    <a:pt x="658" y="1535"/>
                  </a:lnTo>
                  <a:lnTo>
                    <a:pt x="488" y="1802"/>
                  </a:lnTo>
                  <a:lnTo>
                    <a:pt x="317" y="2095"/>
                  </a:lnTo>
                  <a:lnTo>
                    <a:pt x="196" y="2363"/>
                  </a:lnTo>
                  <a:lnTo>
                    <a:pt x="98" y="2655"/>
                  </a:lnTo>
                  <a:lnTo>
                    <a:pt x="25" y="2947"/>
                  </a:lnTo>
                  <a:lnTo>
                    <a:pt x="1" y="3239"/>
                  </a:lnTo>
                  <a:lnTo>
                    <a:pt x="1" y="3507"/>
                  </a:lnTo>
                  <a:lnTo>
                    <a:pt x="1" y="3507"/>
                  </a:lnTo>
                  <a:lnTo>
                    <a:pt x="50" y="3775"/>
                  </a:lnTo>
                  <a:lnTo>
                    <a:pt x="123" y="4043"/>
                  </a:lnTo>
                  <a:lnTo>
                    <a:pt x="196" y="4287"/>
                  </a:lnTo>
                  <a:lnTo>
                    <a:pt x="293" y="4530"/>
                  </a:lnTo>
                  <a:lnTo>
                    <a:pt x="415" y="4749"/>
                  </a:lnTo>
                  <a:lnTo>
                    <a:pt x="561" y="4944"/>
                  </a:lnTo>
                  <a:lnTo>
                    <a:pt x="707" y="5139"/>
                  </a:lnTo>
                  <a:lnTo>
                    <a:pt x="853" y="5310"/>
                  </a:lnTo>
                  <a:lnTo>
                    <a:pt x="1024" y="5456"/>
                  </a:lnTo>
                  <a:lnTo>
                    <a:pt x="1219" y="5602"/>
                  </a:lnTo>
                  <a:lnTo>
                    <a:pt x="1389" y="5699"/>
                  </a:lnTo>
                  <a:lnTo>
                    <a:pt x="1584" y="5797"/>
                  </a:lnTo>
                  <a:lnTo>
                    <a:pt x="1803" y="5845"/>
                  </a:lnTo>
                  <a:lnTo>
                    <a:pt x="1998" y="5894"/>
                  </a:lnTo>
                  <a:lnTo>
                    <a:pt x="2217" y="5894"/>
                  </a:lnTo>
                  <a:lnTo>
                    <a:pt x="2436" y="5894"/>
                  </a:lnTo>
                  <a:lnTo>
                    <a:pt x="2436" y="589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0"/>
            <p:cNvSpPr/>
            <p:nvPr/>
          </p:nvSpPr>
          <p:spPr>
            <a:xfrm>
              <a:off x="6673500" y="5146850"/>
              <a:ext cx="84050" cy="116925"/>
            </a:xfrm>
            <a:custGeom>
              <a:avLst/>
              <a:gdLst/>
              <a:ahLst/>
              <a:cxnLst/>
              <a:rect l="l" t="t" r="r" b="b"/>
              <a:pathLst>
                <a:path w="3362" h="4677" fill="none" extrusionOk="0">
                  <a:moveTo>
                    <a:pt x="2875" y="4579"/>
                  </a:moveTo>
                  <a:lnTo>
                    <a:pt x="2875" y="4579"/>
                  </a:lnTo>
                  <a:lnTo>
                    <a:pt x="3021" y="4482"/>
                  </a:lnTo>
                  <a:lnTo>
                    <a:pt x="3143" y="4385"/>
                  </a:lnTo>
                  <a:lnTo>
                    <a:pt x="3240" y="4287"/>
                  </a:lnTo>
                  <a:lnTo>
                    <a:pt x="3313" y="4141"/>
                  </a:lnTo>
                  <a:lnTo>
                    <a:pt x="3362" y="3995"/>
                  </a:lnTo>
                  <a:lnTo>
                    <a:pt x="3362" y="3849"/>
                  </a:lnTo>
                  <a:lnTo>
                    <a:pt x="3362" y="3678"/>
                  </a:lnTo>
                  <a:lnTo>
                    <a:pt x="3337" y="3508"/>
                  </a:lnTo>
                  <a:lnTo>
                    <a:pt x="3240" y="3118"/>
                  </a:lnTo>
                  <a:lnTo>
                    <a:pt x="3069" y="2704"/>
                  </a:lnTo>
                  <a:lnTo>
                    <a:pt x="2704" y="1803"/>
                  </a:lnTo>
                  <a:lnTo>
                    <a:pt x="2704" y="1803"/>
                  </a:lnTo>
                  <a:lnTo>
                    <a:pt x="2363" y="950"/>
                  </a:lnTo>
                  <a:lnTo>
                    <a:pt x="2193" y="609"/>
                  </a:lnTo>
                  <a:lnTo>
                    <a:pt x="2022" y="342"/>
                  </a:lnTo>
                  <a:lnTo>
                    <a:pt x="1949" y="220"/>
                  </a:lnTo>
                  <a:lnTo>
                    <a:pt x="1852" y="122"/>
                  </a:lnTo>
                  <a:lnTo>
                    <a:pt x="1730" y="74"/>
                  </a:lnTo>
                  <a:lnTo>
                    <a:pt x="1633" y="25"/>
                  </a:lnTo>
                  <a:lnTo>
                    <a:pt x="1486" y="1"/>
                  </a:lnTo>
                  <a:lnTo>
                    <a:pt x="1365" y="1"/>
                  </a:lnTo>
                  <a:lnTo>
                    <a:pt x="1194" y="25"/>
                  </a:lnTo>
                  <a:lnTo>
                    <a:pt x="1024" y="98"/>
                  </a:lnTo>
                  <a:lnTo>
                    <a:pt x="1024" y="98"/>
                  </a:lnTo>
                  <a:lnTo>
                    <a:pt x="853" y="171"/>
                  </a:lnTo>
                  <a:lnTo>
                    <a:pt x="707" y="269"/>
                  </a:lnTo>
                  <a:lnTo>
                    <a:pt x="561" y="390"/>
                  </a:lnTo>
                  <a:lnTo>
                    <a:pt x="439" y="536"/>
                  </a:lnTo>
                  <a:lnTo>
                    <a:pt x="317" y="683"/>
                  </a:lnTo>
                  <a:lnTo>
                    <a:pt x="220" y="853"/>
                  </a:lnTo>
                  <a:lnTo>
                    <a:pt x="147" y="1048"/>
                  </a:lnTo>
                  <a:lnTo>
                    <a:pt x="74" y="1243"/>
                  </a:lnTo>
                  <a:lnTo>
                    <a:pt x="49" y="1438"/>
                  </a:lnTo>
                  <a:lnTo>
                    <a:pt x="1" y="1657"/>
                  </a:lnTo>
                  <a:lnTo>
                    <a:pt x="1" y="1876"/>
                  </a:lnTo>
                  <a:lnTo>
                    <a:pt x="1" y="2095"/>
                  </a:lnTo>
                  <a:lnTo>
                    <a:pt x="25" y="2339"/>
                  </a:lnTo>
                  <a:lnTo>
                    <a:pt x="74" y="2558"/>
                  </a:lnTo>
                  <a:lnTo>
                    <a:pt x="147" y="2801"/>
                  </a:lnTo>
                  <a:lnTo>
                    <a:pt x="220" y="3045"/>
                  </a:lnTo>
                  <a:lnTo>
                    <a:pt x="220" y="3045"/>
                  </a:lnTo>
                  <a:lnTo>
                    <a:pt x="342" y="3264"/>
                  </a:lnTo>
                  <a:lnTo>
                    <a:pt x="439" y="3483"/>
                  </a:lnTo>
                  <a:lnTo>
                    <a:pt x="585" y="3678"/>
                  </a:lnTo>
                  <a:lnTo>
                    <a:pt x="731" y="3849"/>
                  </a:lnTo>
                  <a:lnTo>
                    <a:pt x="878" y="4019"/>
                  </a:lnTo>
                  <a:lnTo>
                    <a:pt x="1048" y="4165"/>
                  </a:lnTo>
                  <a:lnTo>
                    <a:pt x="1219" y="4311"/>
                  </a:lnTo>
                  <a:lnTo>
                    <a:pt x="1389" y="4409"/>
                  </a:lnTo>
                  <a:lnTo>
                    <a:pt x="1559" y="4506"/>
                  </a:lnTo>
                  <a:lnTo>
                    <a:pt x="1754" y="4579"/>
                  </a:lnTo>
                  <a:lnTo>
                    <a:pt x="1949" y="4628"/>
                  </a:lnTo>
                  <a:lnTo>
                    <a:pt x="2120" y="4677"/>
                  </a:lnTo>
                  <a:lnTo>
                    <a:pt x="2314" y="4677"/>
                  </a:lnTo>
                  <a:lnTo>
                    <a:pt x="2509" y="4677"/>
                  </a:lnTo>
                  <a:lnTo>
                    <a:pt x="2680" y="4628"/>
                  </a:lnTo>
                  <a:lnTo>
                    <a:pt x="2875" y="4579"/>
                  </a:lnTo>
                  <a:lnTo>
                    <a:pt x="2875" y="457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0"/>
            <p:cNvSpPr/>
            <p:nvPr/>
          </p:nvSpPr>
          <p:spPr>
            <a:xfrm>
              <a:off x="6859225" y="5033600"/>
              <a:ext cx="105350" cy="144950"/>
            </a:xfrm>
            <a:custGeom>
              <a:avLst/>
              <a:gdLst/>
              <a:ahLst/>
              <a:cxnLst/>
              <a:rect l="l" t="t" r="r" b="b"/>
              <a:pathLst>
                <a:path w="4214" h="5798" fill="none" extrusionOk="0">
                  <a:moveTo>
                    <a:pt x="1778" y="5797"/>
                  </a:moveTo>
                  <a:lnTo>
                    <a:pt x="1778" y="5797"/>
                  </a:lnTo>
                  <a:lnTo>
                    <a:pt x="1997" y="5797"/>
                  </a:lnTo>
                  <a:lnTo>
                    <a:pt x="2216" y="5797"/>
                  </a:lnTo>
                  <a:lnTo>
                    <a:pt x="2411" y="5748"/>
                  </a:lnTo>
                  <a:lnTo>
                    <a:pt x="2630" y="5700"/>
                  </a:lnTo>
                  <a:lnTo>
                    <a:pt x="2825" y="5602"/>
                  </a:lnTo>
                  <a:lnTo>
                    <a:pt x="2996" y="5505"/>
                  </a:lnTo>
                  <a:lnTo>
                    <a:pt x="3191" y="5359"/>
                  </a:lnTo>
                  <a:lnTo>
                    <a:pt x="3361" y="5213"/>
                  </a:lnTo>
                  <a:lnTo>
                    <a:pt x="3507" y="5042"/>
                  </a:lnTo>
                  <a:lnTo>
                    <a:pt x="3653" y="4847"/>
                  </a:lnTo>
                  <a:lnTo>
                    <a:pt x="3799" y="4652"/>
                  </a:lnTo>
                  <a:lnTo>
                    <a:pt x="3921" y="4433"/>
                  </a:lnTo>
                  <a:lnTo>
                    <a:pt x="4019" y="4190"/>
                  </a:lnTo>
                  <a:lnTo>
                    <a:pt x="4092" y="3946"/>
                  </a:lnTo>
                  <a:lnTo>
                    <a:pt x="4165" y="3678"/>
                  </a:lnTo>
                  <a:lnTo>
                    <a:pt x="4213" y="3410"/>
                  </a:lnTo>
                  <a:lnTo>
                    <a:pt x="4213" y="3410"/>
                  </a:lnTo>
                  <a:lnTo>
                    <a:pt x="4213" y="3142"/>
                  </a:lnTo>
                  <a:lnTo>
                    <a:pt x="4189" y="2850"/>
                  </a:lnTo>
                  <a:lnTo>
                    <a:pt x="4116" y="2582"/>
                  </a:lnTo>
                  <a:lnTo>
                    <a:pt x="4019" y="2290"/>
                  </a:lnTo>
                  <a:lnTo>
                    <a:pt x="3897" y="2022"/>
                  </a:lnTo>
                  <a:lnTo>
                    <a:pt x="3726" y="1730"/>
                  </a:lnTo>
                  <a:lnTo>
                    <a:pt x="3556" y="1486"/>
                  </a:lnTo>
                  <a:lnTo>
                    <a:pt x="3361" y="1218"/>
                  </a:lnTo>
                  <a:lnTo>
                    <a:pt x="3142" y="999"/>
                  </a:lnTo>
                  <a:lnTo>
                    <a:pt x="2898" y="780"/>
                  </a:lnTo>
                  <a:lnTo>
                    <a:pt x="2679" y="585"/>
                  </a:lnTo>
                  <a:lnTo>
                    <a:pt x="2436" y="415"/>
                  </a:lnTo>
                  <a:lnTo>
                    <a:pt x="2192" y="269"/>
                  </a:lnTo>
                  <a:lnTo>
                    <a:pt x="1948" y="147"/>
                  </a:lnTo>
                  <a:lnTo>
                    <a:pt x="1705" y="74"/>
                  </a:lnTo>
                  <a:lnTo>
                    <a:pt x="1486" y="25"/>
                  </a:lnTo>
                  <a:lnTo>
                    <a:pt x="1486" y="25"/>
                  </a:lnTo>
                  <a:lnTo>
                    <a:pt x="1291" y="1"/>
                  </a:lnTo>
                  <a:lnTo>
                    <a:pt x="1096" y="49"/>
                  </a:lnTo>
                  <a:lnTo>
                    <a:pt x="950" y="98"/>
                  </a:lnTo>
                  <a:lnTo>
                    <a:pt x="804" y="195"/>
                  </a:lnTo>
                  <a:lnTo>
                    <a:pt x="682" y="317"/>
                  </a:lnTo>
                  <a:lnTo>
                    <a:pt x="585" y="463"/>
                  </a:lnTo>
                  <a:lnTo>
                    <a:pt x="487" y="658"/>
                  </a:lnTo>
                  <a:lnTo>
                    <a:pt x="390" y="853"/>
                  </a:lnTo>
                  <a:lnTo>
                    <a:pt x="268" y="1291"/>
                  </a:lnTo>
                  <a:lnTo>
                    <a:pt x="170" y="1803"/>
                  </a:lnTo>
                  <a:lnTo>
                    <a:pt x="49" y="2874"/>
                  </a:lnTo>
                  <a:lnTo>
                    <a:pt x="49" y="2874"/>
                  </a:lnTo>
                  <a:lnTo>
                    <a:pt x="0" y="3142"/>
                  </a:lnTo>
                  <a:lnTo>
                    <a:pt x="0" y="3410"/>
                  </a:lnTo>
                  <a:lnTo>
                    <a:pt x="24" y="3678"/>
                  </a:lnTo>
                  <a:lnTo>
                    <a:pt x="73" y="3922"/>
                  </a:lnTo>
                  <a:lnTo>
                    <a:pt x="122" y="4165"/>
                  </a:lnTo>
                  <a:lnTo>
                    <a:pt x="195" y="4409"/>
                  </a:lnTo>
                  <a:lnTo>
                    <a:pt x="292" y="4628"/>
                  </a:lnTo>
                  <a:lnTo>
                    <a:pt x="414" y="4823"/>
                  </a:lnTo>
                  <a:lnTo>
                    <a:pt x="536" y="5018"/>
                  </a:lnTo>
                  <a:lnTo>
                    <a:pt x="682" y="5188"/>
                  </a:lnTo>
                  <a:lnTo>
                    <a:pt x="828" y="5359"/>
                  </a:lnTo>
                  <a:lnTo>
                    <a:pt x="999" y="5480"/>
                  </a:lnTo>
                  <a:lnTo>
                    <a:pt x="1169" y="5602"/>
                  </a:lnTo>
                  <a:lnTo>
                    <a:pt x="1364" y="5675"/>
                  </a:lnTo>
                  <a:lnTo>
                    <a:pt x="1583" y="5748"/>
                  </a:lnTo>
                  <a:lnTo>
                    <a:pt x="1778" y="5797"/>
                  </a:lnTo>
                  <a:lnTo>
                    <a:pt x="1778" y="579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0"/>
            <p:cNvSpPr/>
            <p:nvPr/>
          </p:nvSpPr>
          <p:spPr>
            <a:xfrm>
              <a:off x="6931675" y="5150500"/>
              <a:ext cx="87075" cy="115725"/>
            </a:xfrm>
            <a:custGeom>
              <a:avLst/>
              <a:gdLst/>
              <a:ahLst/>
              <a:cxnLst/>
              <a:rect l="l" t="t" r="r" b="b"/>
              <a:pathLst>
                <a:path w="3483" h="4629" fill="none" extrusionOk="0">
                  <a:moveTo>
                    <a:pt x="2558" y="98"/>
                  </a:moveTo>
                  <a:lnTo>
                    <a:pt x="2558" y="98"/>
                  </a:lnTo>
                  <a:lnTo>
                    <a:pt x="2387" y="49"/>
                  </a:lnTo>
                  <a:lnTo>
                    <a:pt x="2241" y="1"/>
                  </a:lnTo>
                  <a:lnTo>
                    <a:pt x="2095" y="1"/>
                  </a:lnTo>
                  <a:lnTo>
                    <a:pt x="1973" y="1"/>
                  </a:lnTo>
                  <a:lnTo>
                    <a:pt x="1851" y="49"/>
                  </a:lnTo>
                  <a:lnTo>
                    <a:pt x="1729" y="98"/>
                  </a:lnTo>
                  <a:lnTo>
                    <a:pt x="1632" y="196"/>
                  </a:lnTo>
                  <a:lnTo>
                    <a:pt x="1535" y="293"/>
                  </a:lnTo>
                  <a:lnTo>
                    <a:pt x="1364" y="561"/>
                  </a:lnTo>
                  <a:lnTo>
                    <a:pt x="1169" y="902"/>
                  </a:lnTo>
                  <a:lnTo>
                    <a:pt x="780" y="1730"/>
                  </a:lnTo>
                  <a:lnTo>
                    <a:pt x="780" y="1730"/>
                  </a:lnTo>
                  <a:lnTo>
                    <a:pt x="366" y="2607"/>
                  </a:lnTo>
                  <a:lnTo>
                    <a:pt x="195" y="2996"/>
                  </a:lnTo>
                  <a:lnTo>
                    <a:pt x="73" y="3386"/>
                  </a:lnTo>
                  <a:lnTo>
                    <a:pt x="25" y="3557"/>
                  </a:lnTo>
                  <a:lnTo>
                    <a:pt x="0" y="3727"/>
                  </a:lnTo>
                  <a:lnTo>
                    <a:pt x="25" y="3898"/>
                  </a:lnTo>
                  <a:lnTo>
                    <a:pt x="49" y="4044"/>
                  </a:lnTo>
                  <a:lnTo>
                    <a:pt x="98" y="4165"/>
                  </a:lnTo>
                  <a:lnTo>
                    <a:pt x="195" y="4287"/>
                  </a:lnTo>
                  <a:lnTo>
                    <a:pt x="317" y="4385"/>
                  </a:lnTo>
                  <a:lnTo>
                    <a:pt x="463" y="4482"/>
                  </a:lnTo>
                  <a:lnTo>
                    <a:pt x="463" y="4482"/>
                  </a:lnTo>
                  <a:lnTo>
                    <a:pt x="633" y="4555"/>
                  </a:lnTo>
                  <a:lnTo>
                    <a:pt x="828" y="4604"/>
                  </a:lnTo>
                  <a:lnTo>
                    <a:pt x="1023" y="4628"/>
                  </a:lnTo>
                  <a:lnTo>
                    <a:pt x="1194" y="4628"/>
                  </a:lnTo>
                  <a:lnTo>
                    <a:pt x="1388" y="4604"/>
                  </a:lnTo>
                  <a:lnTo>
                    <a:pt x="1583" y="4555"/>
                  </a:lnTo>
                  <a:lnTo>
                    <a:pt x="1778" y="4482"/>
                  </a:lnTo>
                  <a:lnTo>
                    <a:pt x="1949" y="4409"/>
                  </a:lnTo>
                  <a:lnTo>
                    <a:pt x="2143" y="4312"/>
                  </a:lnTo>
                  <a:lnTo>
                    <a:pt x="2314" y="4190"/>
                  </a:lnTo>
                  <a:lnTo>
                    <a:pt x="2484" y="4044"/>
                  </a:lnTo>
                  <a:lnTo>
                    <a:pt x="2655" y="3873"/>
                  </a:lnTo>
                  <a:lnTo>
                    <a:pt x="2801" y="3703"/>
                  </a:lnTo>
                  <a:lnTo>
                    <a:pt x="2947" y="3508"/>
                  </a:lnTo>
                  <a:lnTo>
                    <a:pt x="3069" y="3313"/>
                  </a:lnTo>
                  <a:lnTo>
                    <a:pt x="3191" y="3094"/>
                  </a:lnTo>
                  <a:lnTo>
                    <a:pt x="3191" y="3094"/>
                  </a:lnTo>
                  <a:lnTo>
                    <a:pt x="3288" y="2875"/>
                  </a:lnTo>
                  <a:lnTo>
                    <a:pt x="3361" y="2631"/>
                  </a:lnTo>
                  <a:lnTo>
                    <a:pt x="3410" y="2412"/>
                  </a:lnTo>
                  <a:lnTo>
                    <a:pt x="3459" y="2168"/>
                  </a:lnTo>
                  <a:lnTo>
                    <a:pt x="3483" y="1949"/>
                  </a:lnTo>
                  <a:lnTo>
                    <a:pt x="3483" y="1730"/>
                  </a:lnTo>
                  <a:lnTo>
                    <a:pt x="3459" y="1511"/>
                  </a:lnTo>
                  <a:lnTo>
                    <a:pt x="3434" y="1316"/>
                  </a:lnTo>
                  <a:lnTo>
                    <a:pt x="3386" y="1121"/>
                  </a:lnTo>
                  <a:lnTo>
                    <a:pt x="3313" y="926"/>
                  </a:lnTo>
                  <a:lnTo>
                    <a:pt x="3239" y="756"/>
                  </a:lnTo>
                  <a:lnTo>
                    <a:pt x="3118" y="585"/>
                  </a:lnTo>
                  <a:lnTo>
                    <a:pt x="2996" y="439"/>
                  </a:lnTo>
                  <a:lnTo>
                    <a:pt x="2874" y="317"/>
                  </a:lnTo>
                  <a:lnTo>
                    <a:pt x="2728" y="196"/>
                  </a:lnTo>
                  <a:lnTo>
                    <a:pt x="2558" y="98"/>
                  </a:lnTo>
                  <a:lnTo>
                    <a:pt x="2558" y="9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0"/>
            <p:cNvSpPr/>
            <p:nvPr/>
          </p:nvSpPr>
          <p:spPr>
            <a:xfrm>
              <a:off x="6715525" y="5180350"/>
              <a:ext cx="263050" cy="247825"/>
            </a:xfrm>
            <a:custGeom>
              <a:avLst/>
              <a:gdLst/>
              <a:ahLst/>
              <a:cxnLst/>
              <a:rect l="l" t="t" r="r" b="b"/>
              <a:pathLst>
                <a:path w="10522" h="9913" fill="none" extrusionOk="0">
                  <a:moveTo>
                    <a:pt x="8135" y="3191"/>
                  </a:moveTo>
                  <a:lnTo>
                    <a:pt x="8135" y="3191"/>
                  </a:lnTo>
                  <a:lnTo>
                    <a:pt x="8037" y="2923"/>
                  </a:lnTo>
                  <a:lnTo>
                    <a:pt x="7940" y="2655"/>
                  </a:lnTo>
                  <a:lnTo>
                    <a:pt x="7794" y="2119"/>
                  </a:lnTo>
                  <a:lnTo>
                    <a:pt x="7721" y="1851"/>
                  </a:lnTo>
                  <a:lnTo>
                    <a:pt x="7623" y="1608"/>
                  </a:lnTo>
                  <a:lnTo>
                    <a:pt x="7502" y="1340"/>
                  </a:lnTo>
                  <a:lnTo>
                    <a:pt x="7355" y="1120"/>
                  </a:lnTo>
                  <a:lnTo>
                    <a:pt x="7355" y="1120"/>
                  </a:lnTo>
                  <a:lnTo>
                    <a:pt x="7161" y="853"/>
                  </a:lnTo>
                  <a:lnTo>
                    <a:pt x="6941" y="633"/>
                  </a:lnTo>
                  <a:lnTo>
                    <a:pt x="6698" y="463"/>
                  </a:lnTo>
                  <a:lnTo>
                    <a:pt x="6430" y="292"/>
                  </a:lnTo>
                  <a:lnTo>
                    <a:pt x="6162" y="171"/>
                  </a:lnTo>
                  <a:lnTo>
                    <a:pt x="5870" y="73"/>
                  </a:lnTo>
                  <a:lnTo>
                    <a:pt x="5578" y="25"/>
                  </a:lnTo>
                  <a:lnTo>
                    <a:pt x="5285" y="0"/>
                  </a:lnTo>
                  <a:lnTo>
                    <a:pt x="5285" y="0"/>
                  </a:lnTo>
                  <a:lnTo>
                    <a:pt x="5261" y="0"/>
                  </a:lnTo>
                  <a:lnTo>
                    <a:pt x="5261" y="0"/>
                  </a:lnTo>
                  <a:lnTo>
                    <a:pt x="5237" y="0"/>
                  </a:lnTo>
                  <a:lnTo>
                    <a:pt x="5237" y="0"/>
                  </a:lnTo>
                  <a:lnTo>
                    <a:pt x="4944" y="25"/>
                  </a:lnTo>
                  <a:lnTo>
                    <a:pt x="4652" y="73"/>
                  </a:lnTo>
                  <a:lnTo>
                    <a:pt x="4360" y="171"/>
                  </a:lnTo>
                  <a:lnTo>
                    <a:pt x="4092" y="292"/>
                  </a:lnTo>
                  <a:lnTo>
                    <a:pt x="3824" y="463"/>
                  </a:lnTo>
                  <a:lnTo>
                    <a:pt x="3580" y="633"/>
                  </a:lnTo>
                  <a:lnTo>
                    <a:pt x="3361" y="853"/>
                  </a:lnTo>
                  <a:lnTo>
                    <a:pt x="3166" y="1120"/>
                  </a:lnTo>
                  <a:lnTo>
                    <a:pt x="3166" y="1120"/>
                  </a:lnTo>
                  <a:lnTo>
                    <a:pt x="3020" y="1340"/>
                  </a:lnTo>
                  <a:lnTo>
                    <a:pt x="2898" y="1608"/>
                  </a:lnTo>
                  <a:lnTo>
                    <a:pt x="2801" y="1851"/>
                  </a:lnTo>
                  <a:lnTo>
                    <a:pt x="2728" y="2119"/>
                  </a:lnTo>
                  <a:lnTo>
                    <a:pt x="2558" y="2655"/>
                  </a:lnTo>
                  <a:lnTo>
                    <a:pt x="2484" y="2923"/>
                  </a:lnTo>
                  <a:lnTo>
                    <a:pt x="2387" y="3191"/>
                  </a:lnTo>
                  <a:lnTo>
                    <a:pt x="2387" y="3191"/>
                  </a:lnTo>
                  <a:lnTo>
                    <a:pt x="2241" y="3434"/>
                  </a:lnTo>
                  <a:lnTo>
                    <a:pt x="2095" y="3678"/>
                  </a:lnTo>
                  <a:lnTo>
                    <a:pt x="1900" y="3897"/>
                  </a:lnTo>
                  <a:lnTo>
                    <a:pt x="1729" y="4092"/>
                  </a:lnTo>
                  <a:lnTo>
                    <a:pt x="1315" y="4457"/>
                  </a:lnTo>
                  <a:lnTo>
                    <a:pt x="901" y="4847"/>
                  </a:lnTo>
                  <a:lnTo>
                    <a:pt x="901" y="4847"/>
                  </a:lnTo>
                  <a:lnTo>
                    <a:pt x="707" y="5066"/>
                  </a:lnTo>
                  <a:lnTo>
                    <a:pt x="512" y="5310"/>
                  </a:lnTo>
                  <a:lnTo>
                    <a:pt x="366" y="5553"/>
                  </a:lnTo>
                  <a:lnTo>
                    <a:pt x="244" y="5821"/>
                  </a:lnTo>
                  <a:lnTo>
                    <a:pt x="146" y="6113"/>
                  </a:lnTo>
                  <a:lnTo>
                    <a:pt x="73" y="6405"/>
                  </a:lnTo>
                  <a:lnTo>
                    <a:pt x="25" y="6722"/>
                  </a:lnTo>
                  <a:lnTo>
                    <a:pt x="0" y="7014"/>
                  </a:lnTo>
                  <a:lnTo>
                    <a:pt x="0" y="7014"/>
                  </a:lnTo>
                  <a:lnTo>
                    <a:pt x="25" y="7307"/>
                  </a:lnTo>
                  <a:lnTo>
                    <a:pt x="49" y="7599"/>
                  </a:lnTo>
                  <a:lnTo>
                    <a:pt x="122" y="7867"/>
                  </a:lnTo>
                  <a:lnTo>
                    <a:pt x="219" y="8135"/>
                  </a:lnTo>
                  <a:lnTo>
                    <a:pt x="317" y="8403"/>
                  </a:lnTo>
                  <a:lnTo>
                    <a:pt x="439" y="8622"/>
                  </a:lnTo>
                  <a:lnTo>
                    <a:pt x="609" y="8865"/>
                  </a:lnTo>
                  <a:lnTo>
                    <a:pt x="780" y="9060"/>
                  </a:lnTo>
                  <a:lnTo>
                    <a:pt x="950" y="9255"/>
                  </a:lnTo>
                  <a:lnTo>
                    <a:pt x="1145" y="9401"/>
                  </a:lnTo>
                  <a:lnTo>
                    <a:pt x="1364" y="9547"/>
                  </a:lnTo>
                  <a:lnTo>
                    <a:pt x="1608" y="9669"/>
                  </a:lnTo>
                  <a:lnTo>
                    <a:pt x="1851" y="9766"/>
                  </a:lnTo>
                  <a:lnTo>
                    <a:pt x="2095" y="9840"/>
                  </a:lnTo>
                  <a:lnTo>
                    <a:pt x="2363" y="9888"/>
                  </a:lnTo>
                  <a:lnTo>
                    <a:pt x="2606" y="9913"/>
                  </a:lnTo>
                  <a:lnTo>
                    <a:pt x="2606" y="9913"/>
                  </a:lnTo>
                  <a:lnTo>
                    <a:pt x="2972" y="9888"/>
                  </a:lnTo>
                  <a:lnTo>
                    <a:pt x="3337" y="9791"/>
                  </a:lnTo>
                  <a:lnTo>
                    <a:pt x="3678" y="9669"/>
                  </a:lnTo>
                  <a:lnTo>
                    <a:pt x="3994" y="9474"/>
                  </a:lnTo>
                  <a:lnTo>
                    <a:pt x="3994" y="9474"/>
                  </a:lnTo>
                  <a:lnTo>
                    <a:pt x="4141" y="9377"/>
                  </a:lnTo>
                  <a:lnTo>
                    <a:pt x="4287" y="9304"/>
                  </a:lnTo>
                  <a:lnTo>
                    <a:pt x="4433" y="9279"/>
                  </a:lnTo>
                  <a:lnTo>
                    <a:pt x="4579" y="9231"/>
                  </a:lnTo>
                  <a:lnTo>
                    <a:pt x="4896" y="9206"/>
                  </a:lnTo>
                  <a:lnTo>
                    <a:pt x="5261" y="9206"/>
                  </a:lnTo>
                  <a:lnTo>
                    <a:pt x="5261" y="9206"/>
                  </a:lnTo>
                  <a:lnTo>
                    <a:pt x="5626" y="9206"/>
                  </a:lnTo>
                  <a:lnTo>
                    <a:pt x="5943" y="9231"/>
                  </a:lnTo>
                  <a:lnTo>
                    <a:pt x="6089" y="9279"/>
                  </a:lnTo>
                  <a:lnTo>
                    <a:pt x="6235" y="9304"/>
                  </a:lnTo>
                  <a:lnTo>
                    <a:pt x="6381" y="9377"/>
                  </a:lnTo>
                  <a:lnTo>
                    <a:pt x="6527" y="9474"/>
                  </a:lnTo>
                  <a:lnTo>
                    <a:pt x="6527" y="9474"/>
                  </a:lnTo>
                  <a:lnTo>
                    <a:pt x="6844" y="9669"/>
                  </a:lnTo>
                  <a:lnTo>
                    <a:pt x="7185" y="9791"/>
                  </a:lnTo>
                  <a:lnTo>
                    <a:pt x="7550" y="9888"/>
                  </a:lnTo>
                  <a:lnTo>
                    <a:pt x="7916" y="9913"/>
                  </a:lnTo>
                  <a:lnTo>
                    <a:pt x="7916" y="9913"/>
                  </a:lnTo>
                  <a:lnTo>
                    <a:pt x="8184" y="9888"/>
                  </a:lnTo>
                  <a:lnTo>
                    <a:pt x="8427" y="9840"/>
                  </a:lnTo>
                  <a:lnTo>
                    <a:pt x="8671" y="9766"/>
                  </a:lnTo>
                  <a:lnTo>
                    <a:pt x="8914" y="9669"/>
                  </a:lnTo>
                  <a:lnTo>
                    <a:pt x="9158" y="9547"/>
                  </a:lnTo>
                  <a:lnTo>
                    <a:pt x="9377" y="9401"/>
                  </a:lnTo>
                  <a:lnTo>
                    <a:pt x="9572" y="9255"/>
                  </a:lnTo>
                  <a:lnTo>
                    <a:pt x="9742" y="9060"/>
                  </a:lnTo>
                  <a:lnTo>
                    <a:pt x="9913" y="8865"/>
                  </a:lnTo>
                  <a:lnTo>
                    <a:pt x="10083" y="8622"/>
                  </a:lnTo>
                  <a:lnTo>
                    <a:pt x="10205" y="8403"/>
                  </a:lnTo>
                  <a:lnTo>
                    <a:pt x="10302" y="8135"/>
                  </a:lnTo>
                  <a:lnTo>
                    <a:pt x="10400" y="7867"/>
                  </a:lnTo>
                  <a:lnTo>
                    <a:pt x="10473" y="7599"/>
                  </a:lnTo>
                  <a:lnTo>
                    <a:pt x="10497" y="7307"/>
                  </a:lnTo>
                  <a:lnTo>
                    <a:pt x="10522" y="7014"/>
                  </a:lnTo>
                  <a:lnTo>
                    <a:pt x="10522" y="7014"/>
                  </a:lnTo>
                  <a:lnTo>
                    <a:pt x="10497" y="6722"/>
                  </a:lnTo>
                  <a:lnTo>
                    <a:pt x="10449" y="6405"/>
                  </a:lnTo>
                  <a:lnTo>
                    <a:pt x="10375" y="6113"/>
                  </a:lnTo>
                  <a:lnTo>
                    <a:pt x="10278" y="5821"/>
                  </a:lnTo>
                  <a:lnTo>
                    <a:pt x="10156" y="5553"/>
                  </a:lnTo>
                  <a:lnTo>
                    <a:pt x="10010" y="5310"/>
                  </a:lnTo>
                  <a:lnTo>
                    <a:pt x="9815" y="5066"/>
                  </a:lnTo>
                  <a:lnTo>
                    <a:pt x="9620" y="4847"/>
                  </a:lnTo>
                  <a:lnTo>
                    <a:pt x="9620" y="4847"/>
                  </a:lnTo>
                  <a:lnTo>
                    <a:pt x="9206" y="4457"/>
                  </a:lnTo>
                  <a:lnTo>
                    <a:pt x="8792" y="4092"/>
                  </a:lnTo>
                  <a:lnTo>
                    <a:pt x="8622" y="3897"/>
                  </a:lnTo>
                  <a:lnTo>
                    <a:pt x="8427" y="3678"/>
                  </a:lnTo>
                  <a:lnTo>
                    <a:pt x="8281" y="3434"/>
                  </a:lnTo>
                  <a:lnTo>
                    <a:pt x="8135" y="3191"/>
                  </a:lnTo>
                  <a:lnTo>
                    <a:pt x="8135" y="319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40"/>
          <p:cNvGrpSpPr/>
          <p:nvPr/>
        </p:nvGrpSpPr>
        <p:grpSpPr>
          <a:xfrm>
            <a:off x="3153705" y="381117"/>
            <a:ext cx="387933" cy="345971"/>
            <a:chOff x="3927500" y="301425"/>
            <a:chExt cx="461550" cy="411625"/>
          </a:xfrm>
        </p:grpSpPr>
        <p:sp>
          <p:nvSpPr>
            <p:cNvPr id="1323" name="Google Shape;1323;p40"/>
            <p:cNvSpPr/>
            <p:nvPr/>
          </p:nvSpPr>
          <p:spPr>
            <a:xfrm>
              <a:off x="4080925" y="302050"/>
              <a:ext cx="154075" cy="411000"/>
            </a:xfrm>
            <a:custGeom>
              <a:avLst/>
              <a:gdLst/>
              <a:ahLst/>
              <a:cxnLst/>
              <a:rect l="l" t="t" r="r" b="b"/>
              <a:pathLst>
                <a:path w="6163" h="16440" fill="none" extrusionOk="0">
                  <a:moveTo>
                    <a:pt x="6162" y="3118"/>
                  </a:moveTo>
                  <a:lnTo>
                    <a:pt x="0" y="0"/>
                  </a:lnTo>
                  <a:lnTo>
                    <a:pt x="0" y="13322"/>
                  </a:lnTo>
                  <a:lnTo>
                    <a:pt x="6162" y="16440"/>
                  </a:lnTo>
                  <a:lnTo>
                    <a:pt x="6162" y="311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0"/>
            <p:cNvSpPr/>
            <p:nvPr/>
          </p:nvSpPr>
          <p:spPr>
            <a:xfrm>
              <a:off x="3927500" y="301425"/>
              <a:ext cx="153450" cy="406150"/>
            </a:xfrm>
            <a:custGeom>
              <a:avLst/>
              <a:gdLst/>
              <a:ahLst/>
              <a:cxnLst/>
              <a:rect l="l" t="t" r="r" b="b"/>
              <a:pathLst>
                <a:path w="6138" h="16246" fill="none" extrusionOk="0">
                  <a:moveTo>
                    <a:pt x="6137" y="1"/>
                  </a:moveTo>
                  <a:lnTo>
                    <a:pt x="536" y="2850"/>
                  </a:lnTo>
                  <a:lnTo>
                    <a:pt x="536" y="2850"/>
                  </a:lnTo>
                  <a:lnTo>
                    <a:pt x="414" y="2899"/>
                  </a:lnTo>
                  <a:lnTo>
                    <a:pt x="317" y="2997"/>
                  </a:lnTo>
                  <a:lnTo>
                    <a:pt x="219" y="3094"/>
                  </a:lnTo>
                  <a:lnTo>
                    <a:pt x="146" y="3216"/>
                  </a:lnTo>
                  <a:lnTo>
                    <a:pt x="73" y="3313"/>
                  </a:lnTo>
                  <a:lnTo>
                    <a:pt x="24" y="3435"/>
                  </a:lnTo>
                  <a:lnTo>
                    <a:pt x="0" y="3557"/>
                  </a:lnTo>
                  <a:lnTo>
                    <a:pt x="0" y="3679"/>
                  </a:lnTo>
                  <a:lnTo>
                    <a:pt x="0" y="15880"/>
                  </a:lnTo>
                  <a:lnTo>
                    <a:pt x="0" y="15880"/>
                  </a:lnTo>
                  <a:lnTo>
                    <a:pt x="0" y="16002"/>
                  </a:lnTo>
                  <a:lnTo>
                    <a:pt x="49" y="16075"/>
                  </a:lnTo>
                  <a:lnTo>
                    <a:pt x="97" y="16148"/>
                  </a:lnTo>
                  <a:lnTo>
                    <a:pt x="170" y="16197"/>
                  </a:lnTo>
                  <a:lnTo>
                    <a:pt x="244" y="16221"/>
                  </a:lnTo>
                  <a:lnTo>
                    <a:pt x="341" y="16246"/>
                  </a:lnTo>
                  <a:lnTo>
                    <a:pt x="463" y="16221"/>
                  </a:lnTo>
                  <a:lnTo>
                    <a:pt x="560" y="16173"/>
                  </a:lnTo>
                  <a:lnTo>
                    <a:pt x="6137" y="13323"/>
                  </a:lnTo>
                  <a:lnTo>
                    <a:pt x="6137"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0"/>
            <p:cNvSpPr/>
            <p:nvPr/>
          </p:nvSpPr>
          <p:spPr>
            <a:xfrm>
              <a:off x="4234975" y="306925"/>
              <a:ext cx="154075" cy="405525"/>
            </a:xfrm>
            <a:custGeom>
              <a:avLst/>
              <a:gdLst/>
              <a:ahLst/>
              <a:cxnLst/>
              <a:rect l="l" t="t" r="r" b="b"/>
              <a:pathLst>
                <a:path w="6163" h="16221" fill="none" extrusionOk="0">
                  <a:moveTo>
                    <a:pt x="5578" y="49"/>
                  </a:moveTo>
                  <a:lnTo>
                    <a:pt x="0" y="2898"/>
                  </a:lnTo>
                  <a:lnTo>
                    <a:pt x="0" y="16221"/>
                  </a:lnTo>
                  <a:lnTo>
                    <a:pt x="5626" y="13371"/>
                  </a:lnTo>
                  <a:lnTo>
                    <a:pt x="5626" y="13371"/>
                  </a:lnTo>
                  <a:lnTo>
                    <a:pt x="5724" y="13322"/>
                  </a:lnTo>
                  <a:lnTo>
                    <a:pt x="5845" y="13225"/>
                  </a:lnTo>
                  <a:lnTo>
                    <a:pt x="5918" y="13127"/>
                  </a:lnTo>
                  <a:lnTo>
                    <a:pt x="6016" y="13030"/>
                  </a:lnTo>
                  <a:lnTo>
                    <a:pt x="6065" y="12908"/>
                  </a:lnTo>
                  <a:lnTo>
                    <a:pt x="6113" y="12786"/>
                  </a:lnTo>
                  <a:lnTo>
                    <a:pt x="6138" y="12665"/>
                  </a:lnTo>
                  <a:lnTo>
                    <a:pt x="6162" y="12543"/>
                  </a:lnTo>
                  <a:lnTo>
                    <a:pt x="6162" y="341"/>
                  </a:lnTo>
                  <a:lnTo>
                    <a:pt x="6162" y="341"/>
                  </a:lnTo>
                  <a:lnTo>
                    <a:pt x="6138" y="219"/>
                  </a:lnTo>
                  <a:lnTo>
                    <a:pt x="6113" y="146"/>
                  </a:lnTo>
                  <a:lnTo>
                    <a:pt x="6065" y="73"/>
                  </a:lnTo>
                  <a:lnTo>
                    <a:pt x="5992" y="24"/>
                  </a:lnTo>
                  <a:lnTo>
                    <a:pt x="5894" y="0"/>
                  </a:lnTo>
                  <a:lnTo>
                    <a:pt x="5797" y="0"/>
                  </a:lnTo>
                  <a:lnTo>
                    <a:pt x="5699" y="0"/>
                  </a:lnTo>
                  <a:lnTo>
                    <a:pt x="5578" y="49"/>
                  </a:lnTo>
                  <a:lnTo>
                    <a:pt x="5578" y="4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0"/>
            <p:cNvSpPr/>
            <p:nvPr/>
          </p:nvSpPr>
          <p:spPr>
            <a:xfrm>
              <a:off x="4295850" y="442075"/>
              <a:ext cx="46300" cy="26225"/>
            </a:xfrm>
            <a:custGeom>
              <a:avLst/>
              <a:gdLst/>
              <a:ahLst/>
              <a:cxnLst/>
              <a:rect l="l" t="t" r="r" b="b"/>
              <a:pathLst>
                <a:path w="1852" h="1049" fill="none" extrusionOk="0">
                  <a:moveTo>
                    <a:pt x="1" y="1"/>
                  </a:moveTo>
                  <a:lnTo>
                    <a:pt x="1852" y="104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0"/>
            <p:cNvSpPr/>
            <p:nvPr/>
          </p:nvSpPr>
          <p:spPr>
            <a:xfrm>
              <a:off x="4296475" y="415900"/>
              <a:ext cx="45075" cy="78575"/>
            </a:xfrm>
            <a:custGeom>
              <a:avLst/>
              <a:gdLst/>
              <a:ahLst/>
              <a:cxnLst/>
              <a:rect l="l" t="t" r="r" b="b"/>
              <a:pathLst>
                <a:path w="1803" h="3143" fill="none" extrusionOk="0">
                  <a:moveTo>
                    <a:pt x="1802" y="1"/>
                  </a:moveTo>
                  <a:lnTo>
                    <a:pt x="0" y="314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0"/>
            <p:cNvSpPr/>
            <p:nvPr/>
          </p:nvSpPr>
          <p:spPr>
            <a:xfrm>
              <a:off x="3968275" y="590050"/>
              <a:ext cx="25" cy="6100"/>
            </a:xfrm>
            <a:custGeom>
              <a:avLst/>
              <a:gdLst/>
              <a:ahLst/>
              <a:cxnLst/>
              <a:rect l="l" t="t" r="r" b="b"/>
              <a:pathLst>
                <a:path w="1" h="244" fill="none" extrusionOk="0">
                  <a:moveTo>
                    <a:pt x="1" y="244"/>
                  </a:moveTo>
                  <a:lnTo>
                    <a:pt x="1"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0"/>
            <p:cNvSpPr/>
            <p:nvPr/>
          </p:nvSpPr>
          <p:spPr>
            <a:xfrm>
              <a:off x="3970725" y="558375"/>
              <a:ext cx="1850" cy="12200"/>
            </a:xfrm>
            <a:custGeom>
              <a:avLst/>
              <a:gdLst/>
              <a:ahLst/>
              <a:cxnLst/>
              <a:rect l="l" t="t" r="r" b="b"/>
              <a:pathLst>
                <a:path w="74" h="488" fill="none" extrusionOk="0">
                  <a:moveTo>
                    <a:pt x="0" y="488"/>
                  </a:moveTo>
                  <a:lnTo>
                    <a:pt x="7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0"/>
            <p:cNvSpPr/>
            <p:nvPr/>
          </p:nvSpPr>
          <p:spPr>
            <a:xfrm>
              <a:off x="3976200" y="527325"/>
              <a:ext cx="3675" cy="12200"/>
            </a:xfrm>
            <a:custGeom>
              <a:avLst/>
              <a:gdLst/>
              <a:ahLst/>
              <a:cxnLst/>
              <a:rect l="l" t="t" r="r" b="b"/>
              <a:pathLst>
                <a:path w="147" h="488" fill="none" extrusionOk="0">
                  <a:moveTo>
                    <a:pt x="0" y="488"/>
                  </a:moveTo>
                  <a:lnTo>
                    <a:pt x="98" y="147"/>
                  </a:lnTo>
                  <a:lnTo>
                    <a:pt x="147"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0"/>
            <p:cNvSpPr/>
            <p:nvPr/>
          </p:nvSpPr>
          <p:spPr>
            <a:xfrm>
              <a:off x="3985950" y="498100"/>
              <a:ext cx="4875" cy="10975"/>
            </a:xfrm>
            <a:custGeom>
              <a:avLst/>
              <a:gdLst/>
              <a:ahLst/>
              <a:cxnLst/>
              <a:rect l="l" t="t" r="r" b="b"/>
              <a:pathLst>
                <a:path w="195" h="439" fill="none" extrusionOk="0">
                  <a:moveTo>
                    <a:pt x="0" y="439"/>
                  </a:moveTo>
                  <a:lnTo>
                    <a:pt x="195" y="25"/>
                  </a:ln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0"/>
            <p:cNvSpPr/>
            <p:nvPr/>
          </p:nvSpPr>
          <p:spPr>
            <a:xfrm>
              <a:off x="4000550" y="471300"/>
              <a:ext cx="7325" cy="9775"/>
            </a:xfrm>
            <a:custGeom>
              <a:avLst/>
              <a:gdLst/>
              <a:ahLst/>
              <a:cxnLst/>
              <a:rect l="l" t="t" r="r" b="b"/>
              <a:pathLst>
                <a:path w="293" h="391" fill="none" extrusionOk="0">
                  <a:moveTo>
                    <a:pt x="1" y="391"/>
                  </a:moveTo>
                  <a:lnTo>
                    <a:pt x="74" y="269"/>
                  </a:lnTo>
                  <a:lnTo>
                    <a:pt x="2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0"/>
            <p:cNvSpPr/>
            <p:nvPr/>
          </p:nvSpPr>
          <p:spPr>
            <a:xfrm>
              <a:off x="4021250" y="450600"/>
              <a:ext cx="10375" cy="6725"/>
            </a:xfrm>
            <a:custGeom>
              <a:avLst/>
              <a:gdLst/>
              <a:ahLst/>
              <a:cxnLst/>
              <a:rect l="l" t="t" r="r" b="b"/>
              <a:pathLst>
                <a:path w="415" h="269" fill="none" extrusionOk="0">
                  <a:moveTo>
                    <a:pt x="1" y="269"/>
                  </a:moveTo>
                  <a:lnTo>
                    <a:pt x="25" y="244"/>
                  </a:lnTo>
                  <a:lnTo>
                    <a:pt x="220" y="123"/>
                  </a:lnTo>
                  <a:lnTo>
                    <a:pt x="41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0"/>
            <p:cNvSpPr/>
            <p:nvPr/>
          </p:nvSpPr>
          <p:spPr>
            <a:xfrm>
              <a:off x="4049250" y="440250"/>
              <a:ext cx="11600" cy="2475"/>
            </a:xfrm>
            <a:custGeom>
              <a:avLst/>
              <a:gdLst/>
              <a:ahLst/>
              <a:cxnLst/>
              <a:rect l="l" t="t" r="r" b="b"/>
              <a:pathLst>
                <a:path w="464" h="99" fill="none" extrusionOk="0">
                  <a:moveTo>
                    <a:pt x="1" y="98"/>
                  </a:moveTo>
                  <a:lnTo>
                    <a:pt x="220" y="50"/>
                  </a:lnTo>
                  <a:lnTo>
                    <a:pt x="464" y="1"/>
                  </a:lnTo>
                  <a:lnTo>
                    <a:pt x="46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0"/>
            <p:cNvSpPr/>
            <p:nvPr/>
          </p:nvSpPr>
          <p:spPr>
            <a:xfrm>
              <a:off x="4080325" y="439650"/>
              <a:ext cx="12200" cy="1850"/>
            </a:xfrm>
            <a:custGeom>
              <a:avLst/>
              <a:gdLst/>
              <a:ahLst/>
              <a:cxnLst/>
              <a:rect l="l" t="t" r="r" b="b"/>
              <a:pathLst>
                <a:path w="488" h="74" fill="none" extrusionOk="0">
                  <a:moveTo>
                    <a:pt x="0" y="0"/>
                  </a:moveTo>
                  <a:lnTo>
                    <a:pt x="146" y="0"/>
                  </a:lnTo>
                  <a:lnTo>
                    <a:pt x="463" y="74"/>
                  </a:lnTo>
                  <a:lnTo>
                    <a:pt x="487" y="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0"/>
            <p:cNvSpPr/>
            <p:nvPr/>
          </p:nvSpPr>
          <p:spPr>
            <a:xfrm>
              <a:off x="4110150" y="450000"/>
              <a:ext cx="9150" cy="7950"/>
            </a:xfrm>
            <a:custGeom>
              <a:avLst/>
              <a:gdLst/>
              <a:ahLst/>
              <a:cxnLst/>
              <a:rect l="l" t="t" r="r" b="b"/>
              <a:pathLst>
                <a:path w="366" h="318" fill="none" extrusionOk="0">
                  <a:moveTo>
                    <a:pt x="0" y="1"/>
                  </a:moveTo>
                  <a:lnTo>
                    <a:pt x="98" y="74"/>
                  </a:lnTo>
                  <a:lnTo>
                    <a:pt x="317" y="268"/>
                  </a:lnTo>
                  <a:lnTo>
                    <a:pt x="366" y="31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0"/>
            <p:cNvSpPr/>
            <p:nvPr/>
          </p:nvSpPr>
          <p:spPr>
            <a:xfrm>
              <a:off x="4130250" y="473750"/>
              <a:ext cx="4900" cy="10975"/>
            </a:xfrm>
            <a:custGeom>
              <a:avLst/>
              <a:gdLst/>
              <a:ahLst/>
              <a:cxnLst/>
              <a:rect l="l" t="t" r="r" b="b"/>
              <a:pathLst>
                <a:path w="196" h="439" fill="none" extrusionOk="0">
                  <a:moveTo>
                    <a:pt x="0" y="0"/>
                  </a:moveTo>
                  <a:lnTo>
                    <a:pt x="25" y="73"/>
                  </a:lnTo>
                  <a:lnTo>
                    <a:pt x="171" y="366"/>
                  </a:lnTo>
                  <a:lnTo>
                    <a:pt x="195"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0"/>
            <p:cNvSpPr/>
            <p:nvPr/>
          </p:nvSpPr>
          <p:spPr>
            <a:xfrm>
              <a:off x="4141800" y="502975"/>
              <a:ext cx="3700" cy="11600"/>
            </a:xfrm>
            <a:custGeom>
              <a:avLst/>
              <a:gdLst/>
              <a:ahLst/>
              <a:cxnLst/>
              <a:rect l="l" t="t" r="r" b="b"/>
              <a:pathLst>
                <a:path w="148" h="464" fill="none" extrusionOk="0">
                  <a:moveTo>
                    <a:pt x="1" y="0"/>
                  </a:moveTo>
                  <a:lnTo>
                    <a:pt x="147"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0"/>
            <p:cNvSpPr/>
            <p:nvPr/>
          </p:nvSpPr>
          <p:spPr>
            <a:xfrm>
              <a:off x="4150950" y="533425"/>
              <a:ext cx="3675" cy="11575"/>
            </a:xfrm>
            <a:custGeom>
              <a:avLst/>
              <a:gdLst/>
              <a:ahLst/>
              <a:cxnLst/>
              <a:rect l="l" t="t" r="r" b="b"/>
              <a:pathLst>
                <a:path w="147" h="463" fill="none" extrusionOk="0">
                  <a:moveTo>
                    <a:pt x="0" y="0"/>
                  </a:moveTo>
                  <a:lnTo>
                    <a:pt x="146" y="46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0"/>
            <p:cNvSpPr/>
            <p:nvPr/>
          </p:nvSpPr>
          <p:spPr>
            <a:xfrm>
              <a:off x="4160675" y="563850"/>
              <a:ext cx="4900" cy="11000"/>
            </a:xfrm>
            <a:custGeom>
              <a:avLst/>
              <a:gdLst/>
              <a:ahLst/>
              <a:cxnLst/>
              <a:rect l="l" t="t" r="r" b="b"/>
              <a:pathLst>
                <a:path w="196" h="440" fill="none" extrusionOk="0">
                  <a:moveTo>
                    <a:pt x="1" y="1"/>
                  </a:moveTo>
                  <a:lnTo>
                    <a:pt x="50" y="123"/>
                  </a:lnTo>
                  <a:lnTo>
                    <a:pt x="196" y="415"/>
                  </a:lnTo>
                  <a:lnTo>
                    <a:pt x="196" y="43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0"/>
            <p:cNvSpPr/>
            <p:nvPr/>
          </p:nvSpPr>
          <p:spPr>
            <a:xfrm>
              <a:off x="4175300" y="591875"/>
              <a:ext cx="7325" cy="9150"/>
            </a:xfrm>
            <a:custGeom>
              <a:avLst/>
              <a:gdLst/>
              <a:ahLst/>
              <a:cxnLst/>
              <a:rect l="l" t="t" r="r" b="b"/>
              <a:pathLst>
                <a:path w="293" h="366" fill="none" extrusionOk="0">
                  <a:moveTo>
                    <a:pt x="0" y="0"/>
                  </a:moveTo>
                  <a:lnTo>
                    <a:pt x="98" y="146"/>
                  </a:lnTo>
                  <a:lnTo>
                    <a:pt x="293" y="36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0"/>
            <p:cNvSpPr/>
            <p:nvPr/>
          </p:nvSpPr>
          <p:spPr>
            <a:xfrm>
              <a:off x="4198425" y="613175"/>
              <a:ext cx="11000" cy="4900"/>
            </a:xfrm>
            <a:custGeom>
              <a:avLst/>
              <a:gdLst/>
              <a:ahLst/>
              <a:cxnLst/>
              <a:rect l="l" t="t" r="r" b="b"/>
              <a:pathLst>
                <a:path w="440" h="196" fill="none" extrusionOk="0">
                  <a:moveTo>
                    <a:pt x="1" y="1"/>
                  </a:moveTo>
                  <a:lnTo>
                    <a:pt x="171" y="98"/>
                  </a:lnTo>
                  <a:lnTo>
                    <a:pt x="439" y="19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0"/>
            <p:cNvSpPr/>
            <p:nvPr/>
          </p:nvSpPr>
          <p:spPr>
            <a:xfrm>
              <a:off x="4228275" y="621100"/>
              <a:ext cx="12200" cy="625"/>
            </a:xfrm>
            <a:custGeom>
              <a:avLst/>
              <a:gdLst/>
              <a:ahLst/>
              <a:cxnLst/>
              <a:rect l="l" t="t" r="r" b="b"/>
              <a:pathLst>
                <a:path w="488" h="25" fill="none" extrusionOk="0">
                  <a:moveTo>
                    <a:pt x="0" y="0"/>
                  </a:moveTo>
                  <a:lnTo>
                    <a:pt x="49" y="25"/>
                  </a:lnTo>
                  <a:lnTo>
                    <a:pt x="487" y="0"/>
                  </a:lnTo>
                  <a:lnTo>
                    <a:pt x="487"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0"/>
            <p:cNvSpPr/>
            <p:nvPr/>
          </p:nvSpPr>
          <p:spPr>
            <a:xfrm>
              <a:off x="4259925" y="616225"/>
              <a:ext cx="11600" cy="3075"/>
            </a:xfrm>
            <a:custGeom>
              <a:avLst/>
              <a:gdLst/>
              <a:ahLst/>
              <a:cxnLst/>
              <a:rect l="l" t="t" r="r" b="b"/>
              <a:pathLst>
                <a:path w="464" h="123" fill="none" extrusionOk="0">
                  <a:moveTo>
                    <a:pt x="1" y="122"/>
                  </a:moveTo>
                  <a:lnTo>
                    <a:pt x="196" y="73"/>
                  </a:lnTo>
                  <a:lnTo>
                    <a:pt x="464" y="0"/>
                  </a:lnTo>
                  <a:lnTo>
                    <a:pt x="46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0"/>
            <p:cNvSpPr/>
            <p:nvPr/>
          </p:nvSpPr>
          <p:spPr>
            <a:xfrm>
              <a:off x="4289775" y="602225"/>
              <a:ext cx="10375" cy="6725"/>
            </a:xfrm>
            <a:custGeom>
              <a:avLst/>
              <a:gdLst/>
              <a:ahLst/>
              <a:cxnLst/>
              <a:rect l="l" t="t" r="r" b="b"/>
              <a:pathLst>
                <a:path w="415" h="269" fill="none" extrusionOk="0">
                  <a:moveTo>
                    <a:pt x="0" y="268"/>
                  </a:moveTo>
                  <a:lnTo>
                    <a:pt x="195" y="146"/>
                  </a:lnTo>
                  <a:lnTo>
                    <a:pt x="390" y="0"/>
                  </a:lnTo>
                  <a:lnTo>
                    <a:pt x="41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0"/>
            <p:cNvSpPr/>
            <p:nvPr/>
          </p:nvSpPr>
          <p:spPr>
            <a:xfrm>
              <a:off x="4313525" y="577875"/>
              <a:ext cx="6100" cy="10375"/>
            </a:xfrm>
            <a:custGeom>
              <a:avLst/>
              <a:gdLst/>
              <a:ahLst/>
              <a:cxnLst/>
              <a:rect l="l" t="t" r="r" b="b"/>
              <a:pathLst>
                <a:path w="244" h="415" fill="none" extrusionOk="0">
                  <a:moveTo>
                    <a:pt x="0" y="414"/>
                  </a:moveTo>
                  <a:lnTo>
                    <a:pt x="24" y="365"/>
                  </a:lnTo>
                  <a:lnTo>
                    <a:pt x="146" y="195"/>
                  </a:lnTo>
                  <a:lnTo>
                    <a:pt x="24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0"/>
            <p:cNvSpPr/>
            <p:nvPr/>
          </p:nvSpPr>
          <p:spPr>
            <a:xfrm>
              <a:off x="4326300" y="547425"/>
              <a:ext cx="2450" cy="12200"/>
            </a:xfrm>
            <a:custGeom>
              <a:avLst/>
              <a:gdLst/>
              <a:ahLst/>
              <a:cxnLst/>
              <a:rect l="l" t="t" r="r" b="b"/>
              <a:pathLst>
                <a:path w="98" h="488" fill="none" extrusionOk="0">
                  <a:moveTo>
                    <a:pt x="0" y="487"/>
                  </a:moveTo>
                  <a:lnTo>
                    <a:pt x="49" y="293"/>
                  </a:lnTo>
                  <a:lnTo>
                    <a:pt x="9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0"/>
            <p:cNvSpPr/>
            <p:nvPr/>
          </p:nvSpPr>
          <p:spPr>
            <a:xfrm>
              <a:off x="4329350" y="515750"/>
              <a:ext cx="625" cy="12200"/>
            </a:xfrm>
            <a:custGeom>
              <a:avLst/>
              <a:gdLst/>
              <a:ahLst/>
              <a:cxnLst/>
              <a:rect l="l" t="t" r="r" b="b"/>
              <a:pathLst>
                <a:path w="25" h="488" fill="none" extrusionOk="0">
                  <a:moveTo>
                    <a:pt x="25" y="488"/>
                  </a:moveTo>
                  <a:lnTo>
                    <a:pt x="25" y="464"/>
                  </a:lnTo>
                  <a:lnTo>
                    <a:pt x="25" y="123"/>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0"/>
            <p:cNvSpPr/>
            <p:nvPr/>
          </p:nvSpPr>
          <p:spPr>
            <a:xfrm>
              <a:off x="4325075" y="488975"/>
              <a:ext cx="1250" cy="6100"/>
            </a:xfrm>
            <a:custGeom>
              <a:avLst/>
              <a:gdLst/>
              <a:ahLst/>
              <a:cxnLst/>
              <a:rect l="l" t="t" r="r" b="b"/>
              <a:pathLst>
                <a:path w="50" h="244" fill="none" extrusionOk="0">
                  <a:moveTo>
                    <a:pt x="49" y="244"/>
                  </a:moveTo>
                  <a:lnTo>
                    <a:pt x="49" y="244"/>
                  </a:ln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0" name="Google Shape;1350;p40"/>
          <p:cNvGrpSpPr/>
          <p:nvPr/>
        </p:nvGrpSpPr>
        <p:grpSpPr>
          <a:xfrm>
            <a:off x="5441252" y="387778"/>
            <a:ext cx="332670" cy="332670"/>
            <a:chOff x="6649150" y="309350"/>
            <a:chExt cx="395800" cy="395800"/>
          </a:xfrm>
        </p:grpSpPr>
        <p:sp>
          <p:nvSpPr>
            <p:cNvPr id="1351" name="Google Shape;1351;p40"/>
            <p:cNvSpPr/>
            <p:nvPr/>
          </p:nvSpPr>
          <p:spPr>
            <a:xfrm>
              <a:off x="6649150" y="309350"/>
              <a:ext cx="395800" cy="395800"/>
            </a:xfrm>
            <a:custGeom>
              <a:avLst/>
              <a:gdLst/>
              <a:ahLst/>
              <a:cxnLst/>
              <a:rect l="l" t="t" r="r" b="b"/>
              <a:pathLst>
                <a:path w="15832" h="15832" fill="none" extrusionOk="0">
                  <a:moveTo>
                    <a:pt x="7916" y="1"/>
                  </a:moveTo>
                  <a:lnTo>
                    <a:pt x="7916" y="1"/>
                  </a:lnTo>
                  <a:lnTo>
                    <a:pt x="7502" y="25"/>
                  </a:lnTo>
                  <a:lnTo>
                    <a:pt x="7112" y="49"/>
                  </a:lnTo>
                  <a:lnTo>
                    <a:pt x="6723" y="98"/>
                  </a:lnTo>
                  <a:lnTo>
                    <a:pt x="6333" y="171"/>
                  </a:lnTo>
                  <a:lnTo>
                    <a:pt x="5943" y="244"/>
                  </a:lnTo>
                  <a:lnTo>
                    <a:pt x="5553" y="366"/>
                  </a:lnTo>
                  <a:lnTo>
                    <a:pt x="5188" y="488"/>
                  </a:lnTo>
                  <a:lnTo>
                    <a:pt x="4847" y="634"/>
                  </a:lnTo>
                  <a:lnTo>
                    <a:pt x="4482" y="780"/>
                  </a:lnTo>
                  <a:lnTo>
                    <a:pt x="4141" y="950"/>
                  </a:lnTo>
                  <a:lnTo>
                    <a:pt x="3824" y="1145"/>
                  </a:lnTo>
                  <a:lnTo>
                    <a:pt x="3483" y="1364"/>
                  </a:lnTo>
                  <a:lnTo>
                    <a:pt x="3191" y="1584"/>
                  </a:lnTo>
                  <a:lnTo>
                    <a:pt x="2874" y="1803"/>
                  </a:lnTo>
                  <a:lnTo>
                    <a:pt x="2607" y="2071"/>
                  </a:lnTo>
                  <a:lnTo>
                    <a:pt x="2314" y="2314"/>
                  </a:lnTo>
                  <a:lnTo>
                    <a:pt x="2071" y="2607"/>
                  </a:lnTo>
                  <a:lnTo>
                    <a:pt x="1803" y="2874"/>
                  </a:lnTo>
                  <a:lnTo>
                    <a:pt x="1584" y="3191"/>
                  </a:lnTo>
                  <a:lnTo>
                    <a:pt x="1364" y="3483"/>
                  </a:lnTo>
                  <a:lnTo>
                    <a:pt x="1145" y="3824"/>
                  </a:lnTo>
                  <a:lnTo>
                    <a:pt x="950" y="4141"/>
                  </a:lnTo>
                  <a:lnTo>
                    <a:pt x="780" y="4482"/>
                  </a:lnTo>
                  <a:lnTo>
                    <a:pt x="634" y="4847"/>
                  </a:lnTo>
                  <a:lnTo>
                    <a:pt x="488" y="5188"/>
                  </a:lnTo>
                  <a:lnTo>
                    <a:pt x="366" y="5553"/>
                  </a:lnTo>
                  <a:lnTo>
                    <a:pt x="244" y="5943"/>
                  </a:lnTo>
                  <a:lnTo>
                    <a:pt x="171" y="6333"/>
                  </a:lnTo>
                  <a:lnTo>
                    <a:pt x="98" y="6722"/>
                  </a:lnTo>
                  <a:lnTo>
                    <a:pt x="49" y="7112"/>
                  </a:lnTo>
                  <a:lnTo>
                    <a:pt x="25" y="7502"/>
                  </a:lnTo>
                  <a:lnTo>
                    <a:pt x="1" y="7916"/>
                  </a:lnTo>
                  <a:lnTo>
                    <a:pt x="1" y="7916"/>
                  </a:lnTo>
                  <a:lnTo>
                    <a:pt x="25" y="8330"/>
                  </a:lnTo>
                  <a:lnTo>
                    <a:pt x="49" y="8720"/>
                  </a:lnTo>
                  <a:lnTo>
                    <a:pt x="98" y="9109"/>
                  </a:lnTo>
                  <a:lnTo>
                    <a:pt x="171" y="9499"/>
                  </a:lnTo>
                  <a:lnTo>
                    <a:pt x="244" y="9889"/>
                  </a:lnTo>
                  <a:lnTo>
                    <a:pt x="366" y="10278"/>
                  </a:lnTo>
                  <a:lnTo>
                    <a:pt x="488" y="10644"/>
                  </a:lnTo>
                  <a:lnTo>
                    <a:pt x="634" y="10985"/>
                  </a:lnTo>
                  <a:lnTo>
                    <a:pt x="780" y="11350"/>
                  </a:lnTo>
                  <a:lnTo>
                    <a:pt x="950" y="11691"/>
                  </a:lnTo>
                  <a:lnTo>
                    <a:pt x="1145" y="12008"/>
                  </a:lnTo>
                  <a:lnTo>
                    <a:pt x="1364" y="12348"/>
                  </a:lnTo>
                  <a:lnTo>
                    <a:pt x="1584" y="12641"/>
                  </a:lnTo>
                  <a:lnTo>
                    <a:pt x="1803" y="12957"/>
                  </a:lnTo>
                  <a:lnTo>
                    <a:pt x="2071" y="13225"/>
                  </a:lnTo>
                  <a:lnTo>
                    <a:pt x="2314" y="13518"/>
                  </a:lnTo>
                  <a:lnTo>
                    <a:pt x="2607" y="13761"/>
                  </a:lnTo>
                  <a:lnTo>
                    <a:pt x="2874" y="14029"/>
                  </a:lnTo>
                  <a:lnTo>
                    <a:pt x="3191" y="14248"/>
                  </a:lnTo>
                  <a:lnTo>
                    <a:pt x="3483" y="14467"/>
                  </a:lnTo>
                  <a:lnTo>
                    <a:pt x="3824" y="14687"/>
                  </a:lnTo>
                  <a:lnTo>
                    <a:pt x="4141" y="14881"/>
                  </a:lnTo>
                  <a:lnTo>
                    <a:pt x="4482" y="15052"/>
                  </a:lnTo>
                  <a:lnTo>
                    <a:pt x="4847" y="15198"/>
                  </a:lnTo>
                  <a:lnTo>
                    <a:pt x="5188" y="15344"/>
                  </a:lnTo>
                  <a:lnTo>
                    <a:pt x="5553" y="15466"/>
                  </a:lnTo>
                  <a:lnTo>
                    <a:pt x="5943" y="15588"/>
                  </a:lnTo>
                  <a:lnTo>
                    <a:pt x="6333" y="15661"/>
                  </a:lnTo>
                  <a:lnTo>
                    <a:pt x="6723" y="15734"/>
                  </a:lnTo>
                  <a:lnTo>
                    <a:pt x="7112" y="15783"/>
                  </a:lnTo>
                  <a:lnTo>
                    <a:pt x="7502" y="15807"/>
                  </a:lnTo>
                  <a:lnTo>
                    <a:pt x="7916" y="15831"/>
                  </a:lnTo>
                  <a:lnTo>
                    <a:pt x="7916" y="15831"/>
                  </a:lnTo>
                  <a:lnTo>
                    <a:pt x="8330" y="15807"/>
                  </a:lnTo>
                  <a:lnTo>
                    <a:pt x="8720" y="15783"/>
                  </a:lnTo>
                  <a:lnTo>
                    <a:pt x="9109" y="15734"/>
                  </a:lnTo>
                  <a:lnTo>
                    <a:pt x="9499" y="15661"/>
                  </a:lnTo>
                  <a:lnTo>
                    <a:pt x="9889" y="15588"/>
                  </a:lnTo>
                  <a:lnTo>
                    <a:pt x="10278" y="15466"/>
                  </a:lnTo>
                  <a:lnTo>
                    <a:pt x="10644" y="15344"/>
                  </a:lnTo>
                  <a:lnTo>
                    <a:pt x="10985" y="15198"/>
                  </a:lnTo>
                  <a:lnTo>
                    <a:pt x="11350" y="15052"/>
                  </a:lnTo>
                  <a:lnTo>
                    <a:pt x="11691" y="14881"/>
                  </a:lnTo>
                  <a:lnTo>
                    <a:pt x="12008" y="14687"/>
                  </a:lnTo>
                  <a:lnTo>
                    <a:pt x="12349" y="14467"/>
                  </a:lnTo>
                  <a:lnTo>
                    <a:pt x="12641" y="14248"/>
                  </a:lnTo>
                  <a:lnTo>
                    <a:pt x="12957" y="14029"/>
                  </a:lnTo>
                  <a:lnTo>
                    <a:pt x="13225" y="13761"/>
                  </a:lnTo>
                  <a:lnTo>
                    <a:pt x="13518" y="13518"/>
                  </a:lnTo>
                  <a:lnTo>
                    <a:pt x="13761" y="13225"/>
                  </a:lnTo>
                  <a:lnTo>
                    <a:pt x="14029" y="12957"/>
                  </a:lnTo>
                  <a:lnTo>
                    <a:pt x="14248" y="12641"/>
                  </a:lnTo>
                  <a:lnTo>
                    <a:pt x="14467" y="12348"/>
                  </a:lnTo>
                  <a:lnTo>
                    <a:pt x="14687" y="12008"/>
                  </a:lnTo>
                  <a:lnTo>
                    <a:pt x="14881" y="11691"/>
                  </a:lnTo>
                  <a:lnTo>
                    <a:pt x="15052" y="11350"/>
                  </a:lnTo>
                  <a:lnTo>
                    <a:pt x="15198" y="10985"/>
                  </a:lnTo>
                  <a:lnTo>
                    <a:pt x="15344" y="10644"/>
                  </a:lnTo>
                  <a:lnTo>
                    <a:pt x="15466" y="10278"/>
                  </a:lnTo>
                  <a:lnTo>
                    <a:pt x="15588" y="9889"/>
                  </a:lnTo>
                  <a:lnTo>
                    <a:pt x="15661" y="9499"/>
                  </a:lnTo>
                  <a:lnTo>
                    <a:pt x="15734" y="9109"/>
                  </a:lnTo>
                  <a:lnTo>
                    <a:pt x="15783" y="8720"/>
                  </a:lnTo>
                  <a:lnTo>
                    <a:pt x="15807" y="8330"/>
                  </a:lnTo>
                  <a:lnTo>
                    <a:pt x="15831" y="7916"/>
                  </a:lnTo>
                  <a:lnTo>
                    <a:pt x="15831" y="7916"/>
                  </a:lnTo>
                  <a:lnTo>
                    <a:pt x="15807" y="7502"/>
                  </a:lnTo>
                  <a:lnTo>
                    <a:pt x="15783" y="7112"/>
                  </a:lnTo>
                  <a:lnTo>
                    <a:pt x="15734" y="6722"/>
                  </a:lnTo>
                  <a:lnTo>
                    <a:pt x="15661" y="6333"/>
                  </a:lnTo>
                  <a:lnTo>
                    <a:pt x="15588" y="5943"/>
                  </a:lnTo>
                  <a:lnTo>
                    <a:pt x="15466" y="5553"/>
                  </a:lnTo>
                  <a:lnTo>
                    <a:pt x="15344" y="5188"/>
                  </a:lnTo>
                  <a:lnTo>
                    <a:pt x="15198" y="4847"/>
                  </a:lnTo>
                  <a:lnTo>
                    <a:pt x="15052" y="4482"/>
                  </a:lnTo>
                  <a:lnTo>
                    <a:pt x="14881" y="4141"/>
                  </a:lnTo>
                  <a:lnTo>
                    <a:pt x="14687" y="3824"/>
                  </a:lnTo>
                  <a:lnTo>
                    <a:pt x="14467" y="3483"/>
                  </a:lnTo>
                  <a:lnTo>
                    <a:pt x="14248" y="3191"/>
                  </a:lnTo>
                  <a:lnTo>
                    <a:pt x="14029" y="2874"/>
                  </a:lnTo>
                  <a:lnTo>
                    <a:pt x="13761" y="2607"/>
                  </a:lnTo>
                  <a:lnTo>
                    <a:pt x="13518" y="2314"/>
                  </a:lnTo>
                  <a:lnTo>
                    <a:pt x="13225" y="2071"/>
                  </a:lnTo>
                  <a:lnTo>
                    <a:pt x="12957" y="1803"/>
                  </a:lnTo>
                  <a:lnTo>
                    <a:pt x="12641" y="1584"/>
                  </a:lnTo>
                  <a:lnTo>
                    <a:pt x="12349" y="1364"/>
                  </a:lnTo>
                  <a:lnTo>
                    <a:pt x="12008" y="1145"/>
                  </a:lnTo>
                  <a:lnTo>
                    <a:pt x="11691" y="950"/>
                  </a:lnTo>
                  <a:lnTo>
                    <a:pt x="11350" y="780"/>
                  </a:lnTo>
                  <a:lnTo>
                    <a:pt x="10985" y="634"/>
                  </a:lnTo>
                  <a:lnTo>
                    <a:pt x="10644" y="488"/>
                  </a:lnTo>
                  <a:lnTo>
                    <a:pt x="10278" y="366"/>
                  </a:lnTo>
                  <a:lnTo>
                    <a:pt x="9889" y="244"/>
                  </a:lnTo>
                  <a:lnTo>
                    <a:pt x="9499" y="171"/>
                  </a:lnTo>
                  <a:lnTo>
                    <a:pt x="9109" y="98"/>
                  </a:lnTo>
                  <a:lnTo>
                    <a:pt x="8720" y="49"/>
                  </a:lnTo>
                  <a:lnTo>
                    <a:pt x="8330" y="25"/>
                  </a:lnTo>
                  <a:lnTo>
                    <a:pt x="7916" y="1"/>
                  </a:lnTo>
                  <a:lnTo>
                    <a:pt x="7916"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0"/>
            <p:cNvSpPr/>
            <p:nvPr/>
          </p:nvSpPr>
          <p:spPr>
            <a:xfrm>
              <a:off x="6673500" y="333700"/>
              <a:ext cx="347100" cy="347100"/>
            </a:xfrm>
            <a:custGeom>
              <a:avLst/>
              <a:gdLst/>
              <a:ahLst/>
              <a:cxnLst/>
              <a:rect l="l" t="t" r="r" b="b"/>
              <a:pathLst>
                <a:path w="13884" h="13884" fill="none" extrusionOk="0">
                  <a:moveTo>
                    <a:pt x="6942" y="13883"/>
                  </a:moveTo>
                  <a:lnTo>
                    <a:pt x="6942" y="13883"/>
                  </a:lnTo>
                  <a:lnTo>
                    <a:pt x="6577" y="13883"/>
                  </a:lnTo>
                  <a:lnTo>
                    <a:pt x="6236" y="13834"/>
                  </a:lnTo>
                  <a:lnTo>
                    <a:pt x="5895" y="13810"/>
                  </a:lnTo>
                  <a:lnTo>
                    <a:pt x="5554" y="13737"/>
                  </a:lnTo>
                  <a:lnTo>
                    <a:pt x="5213" y="13664"/>
                  </a:lnTo>
                  <a:lnTo>
                    <a:pt x="4872" y="13566"/>
                  </a:lnTo>
                  <a:lnTo>
                    <a:pt x="4555" y="13469"/>
                  </a:lnTo>
                  <a:lnTo>
                    <a:pt x="4239" y="13323"/>
                  </a:lnTo>
                  <a:lnTo>
                    <a:pt x="3946" y="13201"/>
                  </a:lnTo>
                  <a:lnTo>
                    <a:pt x="3630" y="13031"/>
                  </a:lnTo>
                  <a:lnTo>
                    <a:pt x="3337" y="12884"/>
                  </a:lnTo>
                  <a:lnTo>
                    <a:pt x="3069" y="12690"/>
                  </a:lnTo>
                  <a:lnTo>
                    <a:pt x="2802" y="12495"/>
                  </a:lnTo>
                  <a:lnTo>
                    <a:pt x="2534" y="12300"/>
                  </a:lnTo>
                  <a:lnTo>
                    <a:pt x="2290" y="12081"/>
                  </a:lnTo>
                  <a:lnTo>
                    <a:pt x="2047" y="11837"/>
                  </a:lnTo>
                  <a:lnTo>
                    <a:pt x="1803" y="11594"/>
                  </a:lnTo>
                  <a:lnTo>
                    <a:pt x="1584" y="11350"/>
                  </a:lnTo>
                  <a:lnTo>
                    <a:pt x="1389" y="11082"/>
                  </a:lnTo>
                  <a:lnTo>
                    <a:pt x="1194" y="10814"/>
                  </a:lnTo>
                  <a:lnTo>
                    <a:pt x="999" y="10546"/>
                  </a:lnTo>
                  <a:lnTo>
                    <a:pt x="853" y="10254"/>
                  </a:lnTo>
                  <a:lnTo>
                    <a:pt x="683" y="9938"/>
                  </a:lnTo>
                  <a:lnTo>
                    <a:pt x="561" y="9645"/>
                  </a:lnTo>
                  <a:lnTo>
                    <a:pt x="415" y="9329"/>
                  </a:lnTo>
                  <a:lnTo>
                    <a:pt x="317" y="9012"/>
                  </a:lnTo>
                  <a:lnTo>
                    <a:pt x="220" y="8671"/>
                  </a:lnTo>
                  <a:lnTo>
                    <a:pt x="147" y="8330"/>
                  </a:lnTo>
                  <a:lnTo>
                    <a:pt x="74" y="7989"/>
                  </a:lnTo>
                  <a:lnTo>
                    <a:pt x="49" y="7648"/>
                  </a:lnTo>
                  <a:lnTo>
                    <a:pt x="1" y="7307"/>
                  </a:lnTo>
                  <a:lnTo>
                    <a:pt x="1" y="6942"/>
                  </a:lnTo>
                  <a:lnTo>
                    <a:pt x="1" y="6942"/>
                  </a:lnTo>
                  <a:lnTo>
                    <a:pt x="1" y="6577"/>
                  </a:lnTo>
                  <a:lnTo>
                    <a:pt x="49" y="6236"/>
                  </a:lnTo>
                  <a:lnTo>
                    <a:pt x="74" y="5895"/>
                  </a:lnTo>
                  <a:lnTo>
                    <a:pt x="147" y="5554"/>
                  </a:lnTo>
                  <a:lnTo>
                    <a:pt x="220" y="5213"/>
                  </a:lnTo>
                  <a:lnTo>
                    <a:pt x="317" y="4872"/>
                  </a:lnTo>
                  <a:lnTo>
                    <a:pt x="415" y="4555"/>
                  </a:lnTo>
                  <a:lnTo>
                    <a:pt x="561" y="4238"/>
                  </a:lnTo>
                  <a:lnTo>
                    <a:pt x="683" y="3946"/>
                  </a:lnTo>
                  <a:lnTo>
                    <a:pt x="853" y="3630"/>
                  </a:lnTo>
                  <a:lnTo>
                    <a:pt x="999" y="3337"/>
                  </a:lnTo>
                  <a:lnTo>
                    <a:pt x="1194" y="3069"/>
                  </a:lnTo>
                  <a:lnTo>
                    <a:pt x="1389" y="2802"/>
                  </a:lnTo>
                  <a:lnTo>
                    <a:pt x="1584" y="2534"/>
                  </a:lnTo>
                  <a:lnTo>
                    <a:pt x="1803" y="2290"/>
                  </a:lnTo>
                  <a:lnTo>
                    <a:pt x="2047" y="2047"/>
                  </a:lnTo>
                  <a:lnTo>
                    <a:pt x="2290" y="1803"/>
                  </a:lnTo>
                  <a:lnTo>
                    <a:pt x="2534" y="1584"/>
                  </a:lnTo>
                  <a:lnTo>
                    <a:pt x="2802" y="1389"/>
                  </a:lnTo>
                  <a:lnTo>
                    <a:pt x="3069" y="1194"/>
                  </a:lnTo>
                  <a:lnTo>
                    <a:pt x="3337" y="999"/>
                  </a:lnTo>
                  <a:lnTo>
                    <a:pt x="3630" y="853"/>
                  </a:lnTo>
                  <a:lnTo>
                    <a:pt x="3946" y="683"/>
                  </a:lnTo>
                  <a:lnTo>
                    <a:pt x="4239" y="561"/>
                  </a:lnTo>
                  <a:lnTo>
                    <a:pt x="4555" y="415"/>
                  </a:lnTo>
                  <a:lnTo>
                    <a:pt x="4872" y="317"/>
                  </a:lnTo>
                  <a:lnTo>
                    <a:pt x="5213" y="220"/>
                  </a:lnTo>
                  <a:lnTo>
                    <a:pt x="5554" y="147"/>
                  </a:lnTo>
                  <a:lnTo>
                    <a:pt x="5895" y="74"/>
                  </a:lnTo>
                  <a:lnTo>
                    <a:pt x="6236" y="49"/>
                  </a:lnTo>
                  <a:lnTo>
                    <a:pt x="6577" y="1"/>
                  </a:lnTo>
                  <a:lnTo>
                    <a:pt x="6942" y="1"/>
                  </a:lnTo>
                  <a:lnTo>
                    <a:pt x="6942" y="1"/>
                  </a:lnTo>
                  <a:lnTo>
                    <a:pt x="7307" y="1"/>
                  </a:lnTo>
                  <a:lnTo>
                    <a:pt x="7648" y="49"/>
                  </a:lnTo>
                  <a:lnTo>
                    <a:pt x="7989" y="74"/>
                  </a:lnTo>
                  <a:lnTo>
                    <a:pt x="8330" y="147"/>
                  </a:lnTo>
                  <a:lnTo>
                    <a:pt x="8671" y="220"/>
                  </a:lnTo>
                  <a:lnTo>
                    <a:pt x="9012" y="317"/>
                  </a:lnTo>
                  <a:lnTo>
                    <a:pt x="9329" y="415"/>
                  </a:lnTo>
                  <a:lnTo>
                    <a:pt x="9645" y="561"/>
                  </a:lnTo>
                  <a:lnTo>
                    <a:pt x="9938" y="683"/>
                  </a:lnTo>
                  <a:lnTo>
                    <a:pt x="10254" y="853"/>
                  </a:lnTo>
                  <a:lnTo>
                    <a:pt x="10546" y="999"/>
                  </a:lnTo>
                  <a:lnTo>
                    <a:pt x="10814" y="1194"/>
                  </a:lnTo>
                  <a:lnTo>
                    <a:pt x="11082" y="1389"/>
                  </a:lnTo>
                  <a:lnTo>
                    <a:pt x="11350" y="1584"/>
                  </a:lnTo>
                  <a:lnTo>
                    <a:pt x="11594" y="1803"/>
                  </a:lnTo>
                  <a:lnTo>
                    <a:pt x="11837" y="2047"/>
                  </a:lnTo>
                  <a:lnTo>
                    <a:pt x="12081" y="2290"/>
                  </a:lnTo>
                  <a:lnTo>
                    <a:pt x="12300" y="2534"/>
                  </a:lnTo>
                  <a:lnTo>
                    <a:pt x="12495" y="2802"/>
                  </a:lnTo>
                  <a:lnTo>
                    <a:pt x="12690" y="3069"/>
                  </a:lnTo>
                  <a:lnTo>
                    <a:pt x="12885" y="3337"/>
                  </a:lnTo>
                  <a:lnTo>
                    <a:pt x="13031" y="3630"/>
                  </a:lnTo>
                  <a:lnTo>
                    <a:pt x="13201" y="3946"/>
                  </a:lnTo>
                  <a:lnTo>
                    <a:pt x="13323" y="4238"/>
                  </a:lnTo>
                  <a:lnTo>
                    <a:pt x="13469" y="4555"/>
                  </a:lnTo>
                  <a:lnTo>
                    <a:pt x="13566" y="4872"/>
                  </a:lnTo>
                  <a:lnTo>
                    <a:pt x="13664" y="5213"/>
                  </a:lnTo>
                  <a:lnTo>
                    <a:pt x="13737" y="5554"/>
                  </a:lnTo>
                  <a:lnTo>
                    <a:pt x="13810" y="5895"/>
                  </a:lnTo>
                  <a:lnTo>
                    <a:pt x="13834" y="6236"/>
                  </a:lnTo>
                  <a:lnTo>
                    <a:pt x="13883" y="6577"/>
                  </a:lnTo>
                  <a:lnTo>
                    <a:pt x="13883" y="6942"/>
                  </a:lnTo>
                  <a:lnTo>
                    <a:pt x="13883" y="6942"/>
                  </a:lnTo>
                  <a:lnTo>
                    <a:pt x="13883" y="7307"/>
                  </a:lnTo>
                  <a:lnTo>
                    <a:pt x="13834" y="7648"/>
                  </a:lnTo>
                  <a:lnTo>
                    <a:pt x="13810" y="7989"/>
                  </a:lnTo>
                  <a:lnTo>
                    <a:pt x="13737" y="8330"/>
                  </a:lnTo>
                  <a:lnTo>
                    <a:pt x="13664" y="8671"/>
                  </a:lnTo>
                  <a:lnTo>
                    <a:pt x="13566" y="9012"/>
                  </a:lnTo>
                  <a:lnTo>
                    <a:pt x="13469" y="9329"/>
                  </a:lnTo>
                  <a:lnTo>
                    <a:pt x="13323" y="9645"/>
                  </a:lnTo>
                  <a:lnTo>
                    <a:pt x="13201" y="9938"/>
                  </a:lnTo>
                  <a:lnTo>
                    <a:pt x="13031" y="10254"/>
                  </a:lnTo>
                  <a:lnTo>
                    <a:pt x="12885" y="10546"/>
                  </a:lnTo>
                  <a:lnTo>
                    <a:pt x="12690" y="10814"/>
                  </a:lnTo>
                  <a:lnTo>
                    <a:pt x="12495" y="11082"/>
                  </a:lnTo>
                  <a:lnTo>
                    <a:pt x="12300" y="11350"/>
                  </a:lnTo>
                  <a:lnTo>
                    <a:pt x="12081" y="11594"/>
                  </a:lnTo>
                  <a:lnTo>
                    <a:pt x="11837" y="11837"/>
                  </a:lnTo>
                  <a:lnTo>
                    <a:pt x="11594" y="12081"/>
                  </a:lnTo>
                  <a:lnTo>
                    <a:pt x="11350" y="12300"/>
                  </a:lnTo>
                  <a:lnTo>
                    <a:pt x="11082" y="12495"/>
                  </a:lnTo>
                  <a:lnTo>
                    <a:pt x="10814" y="12690"/>
                  </a:lnTo>
                  <a:lnTo>
                    <a:pt x="10546" y="12884"/>
                  </a:lnTo>
                  <a:lnTo>
                    <a:pt x="10254" y="13031"/>
                  </a:lnTo>
                  <a:lnTo>
                    <a:pt x="9938" y="13201"/>
                  </a:lnTo>
                  <a:lnTo>
                    <a:pt x="9645" y="13323"/>
                  </a:lnTo>
                  <a:lnTo>
                    <a:pt x="9329" y="13469"/>
                  </a:lnTo>
                  <a:lnTo>
                    <a:pt x="9012" y="13566"/>
                  </a:lnTo>
                  <a:lnTo>
                    <a:pt x="8671" y="13664"/>
                  </a:lnTo>
                  <a:lnTo>
                    <a:pt x="8330" y="13737"/>
                  </a:lnTo>
                  <a:lnTo>
                    <a:pt x="7989" y="13810"/>
                  </a:lnTo>
                  <a:lnTo>
                    <a:pt x="7648" y="13834"/>
                  </a:lnTo>
                  <a:lnTo>
                    <a:pt x="7307" y="13883"/>
                  </a:lnTo>
                  <a:lnTo>
                    <a:pt x="6942" y="13883"/>
                  </a:lnTo>
                  <a:lnTo>
                    <a:pt x="6942" y="1388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0"/>
            <p:cNvSpPr/>
            <p:nvPr/>
          </p:nvSpPr>
          <p:spPr>
            <a:xfrm>
              <a:off x="6848850" y="397625"/>
              <a:ext cx="54825" cy="169300"/>
            </a:xfrm>
            <a:custGeom>
              <a:avLst/>
              <a:gdLst/>
              <a:ahLst/>
              <a:cxnLst/>
              <a:rect l="l" t="t" r="r" b="b"/>
              <a:pathLst>
                <a:path w="2193" h="6772" fill="none" extrusionOk="0">
                  <a:moveTo>
                    <a:pt x="1" y="1"/>
                  </a:moveTo>
                  <a:lnTo>
                    <a:pt x="1" y="4580"/>
                  </a:lnTo>
                  <a:lnTo>
                    <a:pt x="2193" y="677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0"/>
            <p:cNvSpPr/>
            <p:nvPr/>
          </p:nvSpPr>
          <p:spPr>
            <a:xfrm>
              <a:off x="6847025" y="333700"/>
              <a:ext cx="25" cy="29250"/>
            </a:xfrm>
            <a:custGeom>
              <a:avLst/>
              <a:gdLst/>
              <a:ahLst/>
              <a:cxnLst/>
              <a:rect l="l" t="t" r="r" b="b"/>
              <a:pathLst>
                <a:path w="1" h="1170" fill="none" extrusionOk="0">
                  <a:moveTo>
                    <a:pt x="1" y="1170"/>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0"/>
            <p:cNvSpPr/>
            <p:nvPr/>
          </p:nvSpPr>
          <p:spPr>
            <a:xfrm>
              <a:off x="6760575" y="35685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0"/>
            <p:cNvSpPr/>
            <p:nvPr/>
          </p:nvSpPr>
          <p:spPr>
            <a:xfrm>
              <a:off x="6760575" y="356850"/>
              <a:ext cx="14025" cy="24975"/>
            </a:xfrm>
            <a:custGeom>
              <a:avLst/>
              <a:gdLst/>
              <a:ahLst/>
              <a:cxnLst/>
              <a:rect l="l" t="t" r="r" b="b"/>
              <a:pathLst>
                <a:path w="561" h="999" fill="none" extrusionOk="0">
                  <a:moveTo>
                    <a:pt x="1" y="0"/>
                  </a:moveTo>
                  <a:lnTo>
                    <a:pt x="561"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0"/>
            <p:cNvSpPr/>
            <p:nvPr/>
          </p:nvSpPr>
          <p:spPr>
            <a:xfrm>
              <a:off x="6696650" y="420775"/>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0"/>
            <p:cNvSpPr/>
            <p:nvPr/>
          </p:nvSpPr>
          <p:spPr>
            <a:xfrm>
              <a:off x="6696650" y="420775"/>
              <a:ext cx="24975" cy="14025"/>
            </a:xfrm>
            <a:custGeom>
              <a:avLst/>
              <a:gdLst/>
              <a:ahLst/>
              <a:cxnLst/>
              <a:rect l="l" t="t" r="r" b="b"/>
              <a:pathLst>
                <a:path w="999" h="561" fill="none" extrusionOk="0">
                  <a:moveTo>
                    <a:pt x="0" y="0"/>
                  </a:moveTo>
                  <a:lnTo>
                    <a:pt x="999" y="56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0"/>
            <p:cNvSpPr/>
            <p:nvPr/>
          </p:nvSpPr>
          <p:spPr>
            <a:xfrm>
              <a:off x="6673500" y="507225"/>
              <a:ext cx="29250" cy="25"/>
            </a:xfrm>
            <a:custGeom>
              <a:avLst/>
              <a:gdLst/>
              <a:ahLst/>
              <a:cxnLst/>
              <a:rect l="l" t="t" r="r" b="b"/>
              <a:pathLst>
                <a:path w="1170" h="1" fill="none" extrusionOk="0">
                  <a:moveTo>
                    <a:pt x="1" y="1"/>
                  </a:moveTo>
                  <a:lnTo>
                    <a:pt x="117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0"/>
            <p:cNvSpPr/>
            <p:nvPr/>
          </p:nvSpPr>
          <p:spPr>
            <a:xfrm>
              <a:off x="6696650" y="59370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0"/>
            <p:cNvSpPr/>
            <p:nvPr/>
          </p:nvSpPr>
          <p:spPr>
            <a:xfrm>
              <a:off x="6696650" y="579700"/>
              <a:ext cx="24975" cy="14025"/>
            </a:xfrm>
            <a:custGeom>
              <a:avLst/>
              <a:gdLst/>
              <a:ahLst/>
              <a:cxnLst/>
              <a:rect l="l" t="t" r="r" b="b"/>
              <a:pathLst>
                <a:path w="999" h="561" fill="none" extrusionOk="0">
                  <a:moveTo>
                    <a:pt x="0" y="560"/>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0"/>
            <p:cNvSpPr/>
            <p:nvPr/>
          </p:nvSpPr>
          <p:spPr>
            <a:xfrm>
              <a:off x="6760575" y="632675"/>
              <a:ext cx="14025" cy="24975"/>
            </a:xfrm>
            <a:custGeom>
              <a:avLst/>
              <a:gdLst/>
              <a:ahLst/>
              <a:cxnLst/>
              <a:rect l="l" t="t" r="r" b="b"/>
              <a:pathLst>
                <a:path w="561" h="999" fill="none" extrusionOk="0">
                  <a:moveTo>
                    <a:pt x="1" y="999"/>
                  </a:moveTo>
                  <a:lnTo>
                    <a:pt x="56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0"/>
            <p:cNvSpPr/>
            <p:nvPr/>
          </p:nvSpPr>
          <p:spPr>
            <a:xfrm>
              <a:off x="6760575" y="657625"/>
              <a:ext cx="25" cy="25"/>
            </a:xfrm>
            <a:custGeom>
              <a:avLst/>
              <a:gdLst/>
              <a:ahLst/>
              <a:cxnLst/>
              <a:rect l="l" t="t" r="r" b="b"/>
              <a:pathLst>
                <a:path w="1" h="1" fill="none" extrusionOk="0">
                  <a:moveTo>
                    <a:pt x="1" y="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0"/>
            <p:cNvSpPr/>
            <p:nvPr/>
          </p:nvSpPr>
          <p:spPr>
            <a:xfrm>
              <a:off x="6847025" y="651550"/>
              <a:ext cx="25" cy="29250"/>
            </a:xfrm>
            <a:custGeom>
              <a:avLst/>
              <a:gdLst/>
              <a:ahLst/>
              <a:cxnLst/>
              <a:rect l="l" t="t" r="r" b="b"/>
              <a:pathLst>
                <a:path w="1" h="1170" fill="none" extrusionOk="0">
                  <a:moveTo>
                    <a:pt x="1" y="0"/>
                  </a:moveTo>
                  <a:lnTo>
                    <a:pt x="1" y="116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0"/>
            <p:cNvSpPr/>
            <p:nvPr/>
          </p:nvSpPr>
          <p:spPr>
            <a:xfrm>
              <a:off x="6919500" y="632675"/>
              <a:ext cx="14025" cy="24975"/>
            </a:xfrm>
            <a:custGeom>
              <a:avLst/>
              <a:gdLst/>
              <a:ahLst/>
              <a:cxnLst/>
              <a:rect l="l" t="t" r="r" b="b"/>
              <a:pathLst>
                <a:path w="561" h="999" fill="none" extrusionOk="0">
                  <a:moveTo>
                    <a:pt x="560" y="999"/>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0"/>
            <p:cNvSpPr/>
            <p:nvPr/>
          </p:nvSpPr>
          <p:spPr>
            <a:xfrm>
              <a:off x="6933500" y="657625"/>
              <a:ext cx="25" cy="25"/>
            </a:xfrm>
            <a:custGeom>
              <a:avLst/>
              <a:gdLst/>
              <a:ahLst/>
              <a:cxnLst/>
              <a:rect l="l" t="t" r="r" b="b"/>
              <a:pathLst>
                <a:path w="1" h="1" fill="none" extrusionOk="0">
                  <a:moveTo>
                    <a:pt x="0"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0"/>
            <p:cNvSpPr/>
            <p:nvPr/>
          </p:nvSpPr>
          <p:spPr>
            <a:xfrm>
              <a:off x="6972475" y="579700"/>
              <a:ext cx="24975" cy="14025"/>
            </a:xfrm>
            <a:custGeom>
              <a:avLst/>
              <a:gdLst/>
              <a:ahLst/>
              <a:cxnLst/>
              <a:rect l="l" t="t" r="r" b="b"/>
              <a:pathLst>
                <a:path w="999" h="561" fill="none" extrusionOk="0">
                  <a:moveTo>
                    <a:pt x="999" y="56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0"/>
            <p:cNvSpPr/>
            <p:nvPr/>
          </p:nvSpPr>
          <p:spPr>
            <a:xfrm>
              <a:off x="6997425" y="593700"/>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0"/>
            <p:cNvSpPr/>
            <p:nvPr/>
          </p:nvSpPr>
          <p:spPr>
            <a:xfrm>
              <a:off x="6991350" y="507225"/>
              <a:ext cx="29250" cy="25"/>
            </a:xfrm>
            <a:custGeom>
              <a:avLst/>
              <a:gdLst/>
              <a:ahLst/>
              <a:cxnLst/>
              <a:rect l="l" t="t" r="r" b="b"/>
              <a:pathLst>
                <a:path w="1170" h="1" fill="none" extrusionOk="0">
                  <a:moveTo>
                    <a:pt x="1169" y="1"/>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0"/>
            <p:cNvSpPr/>
            <p:nvPr/>
          </p:nvSpPr>
          <p:spPr>
            <a:xfrm>
              <a:off x="6972475" y="420775"/>
              <a:ext cx="24975" cy="14025"/>
            </a:xfrm>
            <a:custGeom>
              <a:avLst/>
              <a:gdLst/>
              <a:ahLst/>
              <a:cxnLst/>
              <a:rect l="l" t="t" r="r" b="b"/>
              <a:pathLst>
                <a:path w="999" h="561" fill="none" extrusionOk="0">
                  <a:moveTo>
                    <a:pt x="0" y="561"/>
                  </a:moveTo>
                  <a:lnTo>
                    <a:pt x="999"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0"/>
            <p:cNvSpPr/>
            <p:nvPr/>
          </p:nvSpPr>
          <p:spPr>
            <a:xfrm>
              <a:off x="6997425" y="420775"/>
              <a:ext cx="25" cy="25"/>
            </a:xfrm>
            <a:custGeom>
              <a:avLst/>
              <a:gdLst/>
              <a:ahLst/>
              <a:cxnLst/>
              <a:rect l="l" t="t" r="r" b="b"/>
              <a:pathLst>
                <a:path w="1" h="1" fill="none" extrusionOk="0">
                  <a:moveTo>
                    <a:pt x="1" y="0"/>
                  </a:moveTo>
                  <a:lnTo>
                    <a:pt x="1"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0"/>
            <p:cNvSpPr/>
            <p:nvPr/>
          </p:nvSpPr>
          <p:spPr>
            <a:xfrm>
              <a:off x="6919500" y="356850"/>
              <a:ext cx="14025" cy="24975"/>
            </a:xfrm>
            <a:custGeom>
              <a:avLst/>
              <a:gdLst/>
              <a:ahLst/>
              <a:cxnLst/>
              <a:rect l="l" t="t" r="r" b="b"/>
              <a:pathLst>
                <a:path w="561" h="999" fill="none" extrusionOk="0">
                  <a:moveTo>
                    <a:pt x="560" y="0"/>
                  </a:moveTo>
                  <a:lnTo>
                    <a:pt x="0" y="99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0"/>
            <p:cNvSpPr/>
            <p:nvPr/>
          </p:nvSpPr>
          <p:spPr>
            <a:xfrm>
              <a:off x="6933500" y="356850"/>
              <a:ext cx="25" cy="25"/>
            </a:xfrm>
            <a:custGeom>
              <a:avLst/>
              <a:gdLst/>
              <a:ahLst/>
              <a:cxnLst/>
              <a:rect l="l" t="t" r="r" b="b"/>
              <a:pathLst>
                <a:path w="1" h="1" fill="none" extrusionOk="0">
                  <a:moveTo>
                    <a:pt x="0" y="0"/>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40"/>
          <p:cNvGrpSpPr/>
          <p:nvPr/>
        </p:nvGrpSpPr>
        <p:grpSpPr>
          <a:xfrm>
            <a:off x="4873705" y="395448"/>
            <a:ext cx="337797" cy="319873"/>
            <a:chOff x="5973900" y="318475"/>
            <a:chExt cx="401900" cy="380575"/>
          </a:xfrm>
        </p:grpSpPr>
        <p:sp>
          <p:nvSpPr>
            <p:cNvPr id="1375" name="Google Shape;1375;p40"/>
            <p:cNvSpPr/>
            <p:nvPr/>
          </p:nvSpPr>
          <p:spPr>
            <a:xfrm>
              <a:off x="5973900" y="337975"/>
              <a:ext cx="401900" cy="67000"/>
            </a:xfrm>
            <a:custGeom>
              <a:avLst/>
              <a:gdLst/>
              <a:ahLst/>
              <a:cxnLst/>
              <a:rect l="l" t="t" r="r" b="b"/>
              <a:pathLst>
                <a:path w="16076" h="2680" fill="none" extrusionOk="0">
                  <a:moveTo>
                    <a:pt x="16075" y="2679"/>
                  </a:moveTo>
                  <a:lnTo>
                    <a:pt x="16075" y="0"/>
                  </a:lnTo>
                  <a:lnTo>
                    <a:pt x="1" y="0"/>
                  </a:lnTo>
                  <a:lnTo>
                    <a:pt x="1" y="2679"/>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0"/>
            <p:cNvSpPr/>
            <p:nvPr/>
          </p:nvSpPr>
          <p:spPr>
            <a:xfrm>
              <a:off x="6024450"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3" y="1242"/>
                  </a:lnTo>
                  <a:lnTo>
                    <a:pt x="25" y="1072"/>
                  </a:lnTo>
                  <a:lnTo>
                    <a:pt x="0" y="901"/>
                  </a:lnTo>
                  <a:lnTo>
                    <a:pt x="0" y="901"/>
                  </a:lnTo>
                  <a:lnTo>
                    <a:pt x="25" y="707"/>
                  </a:lnTo>
                  <a:lnTo>
                    <a:pt x="73" y="536"/>
                  </a:lnTo>
                  <a:lnTo>
                    <a:pt x="147" y="390"/>
                  </a:lnTo>
                  <a:lnTo>
                    <a:pt x="268" y="244"/>
                  </a:lnTo>
                  <a:lnTo>
                    <a:pt x="390" y="146"/>
                  </a:lnTo>
                  <a:lnTo>
                    <a:pt x="561" y="49"/>
                  </a:lnTo>
                  <a:lnTo>
                    <a:pt x="731" y="0"/>
                  </a:lnTo>
                  <a:lnTo>
                    <a:pt x="902" y="0"/>
                  </a:lnTo>
                  <a:lnTo>
                    <a:pt x="902" y="0"/>
                  </a:lnTo>
                  <a:lnTo>
                    <a:pt x="1072" y="0"/>
                  </a:lnTo>
                  <a:lnTo>
                    <a:pt x="1242"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2"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0"/>
            <p:cNvSpPr/>
            <p:nvPr/>
          </p:nvSpPr>
          <p:spPr>
            <a:xfrm>
              <a:off x="6280175" y="348325"/>
              <a:ext cx="45075" cy="45075"/>
            </a:xfrm>
            <a:custGeom>
              <a:avLst/>
              <a:gdLst/>
              <a:ahLst/>
              <a:cxnLst/>
              <a:rect l="l" t="t" r="r" b="b"/>
              <a:pathLst>
                <a:path w="1803" h="1803" fill="none" extrusionOk="0">
                  <a:moveTo>
                    <a:pt x="902" y="1803"/>
                  </a:moveTo>
                  <a:lnTo>
                    <a:pt x="902" y="1803"/>
                  </a:lnTo>
                  <a:lnTo>
                    <a:pt x="731" y="1778"/>
                  </a:lnTo>
                  <a:lnTo>
                    <a:pt x="561" y="1729"/>
                  </a:lnTo>
                  <a:lnTo>
                    <a:pt x="390" y="1632"/>
                  </a:lnTo>
                  <a:lnTo>
                    <a:pt x="268" y="1535"/>
                  </a:lnTo>
                  <a:lnTo>
                    <a:pt x="147" y="1388"/>
                  </a:lnTo>
                  <a:lnTo>
                    <a:pt x="74" y="1242"/>
                  </a:lnTo>
                  <a:lnTo>
                    <a:pt x="25" y="1072"/>
                  </a:lnTo>
                  <a:lnTo>
                    <a:pt x="0" y="901"/>
                  </a:lnTo>
                  <a:lnTo>
                    <a:pt x="0" y="901"/>
                  </a:lnTo>
                  <a:lnTo>
                    <a:pt x="25" y="707"/>
                  </a:lnTo>
                  <a:lnTo>
                    <a:pt x="74" y="536"/>
                  </a:lnTo>
                  <a:lnTo>
                    <a:pt x="147" y="390"/>
                  </a:lnTo>
                  <a:lnTo>
                    <a:pt x="268" y="244"/>
                  </a:lnTo>
                  <a:lnTo>
                    <a:pt x="390" y="146"/>
                  </a:lnTo>
                  <a:lnTo>
                    <a:pt x="561" y="49"/>
                  </a:lnTo>
                  <a:lnTo>
                    <a:pt x="731" y="0"/>
                  </a:lnTo>
                  <a:lnTo>
                    <a:pt x="902" y="0"/>
                  </a:lnTo>
                  <a:lnTo>
                    <a:pt x="902" y="0"/>
                  </a:lnTo>
                  <a:lnTo>
                    <a:pt x="1072" y="0"/>
                  </a:lnTo>
                  <a:lnTo>
                    <a:pt x="1243" y="49"/>
                  </a:lnTo>
                  <a:lnTo>
                    <a:pt x="1413" y="146"/>
                  </a:lnTo>
                  <a:lnTo>
                    <a:pt x="1535" y="244"/>
                  </a:lnTo>
                  <a:lnTo>
                    <a:pt x="1657" y="390"/>
                  </a:lnTo>
                  <a:lnTo>
                    <a:pt x="1730" y="536"/>
                  </a:lnTo>
                  <a:lnTo>
                    <a:pt x="1778" y="707"/>
                  </a:lnTo>
                  <a:lnTo>
                    <a:pt x="1803" y="901"/>
                  </a:lnTo>
                  <a:lnTo>
                    <a:pt x="1803" y="901"/>
                  </a:lnTo>
                  <a:lnTo>
                    <a:pt x="1778" y="1072"/>
                  </a:lnTo>
                  <a:lnTo>
                    <a:pt x="1730" y="1242"/>
                  </a:lnTo>
                  <a:lnTo>
                    <a:pt x="1657" y="1388"/>
                  </a:lnTo>
                  <a:lnTo>
                    <a:pt x="1535" y="1535"/>
                  </a:lnTo>
                  <a:lnTo>
                    <a:pt x="1413" y="1632"/>
                  </a:lnTo>
                  <a:lnTo>
                    <a:pt x="1243" y="1729"/>
                  </a:lnTo>
                  <a:lnTo>
                    <a:pt x="1072" y="1778"/>
                  </a:lnTo>
                  <a:lnTo>
                    <a:pt x="902" y="1803"/>
                  </a:lnTo>
                  <a:lnTo>
                    <a:pt x="902" y="180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0"/>
            <p:cNvSpPr/>
            <p:nvPr/>
          </p:nvSpPr>
          <p:spPr>
            <a:xfrm>
              <a:off x="5973900" y="667375"/>
              <a:ext cx="401900" cy="31675"/>
            </a:xfrm>
            <a:custGeom>
              <a:avLst/>
              <a:gdLst/>
              <a:ahLst/>
              <a:cxnLst/>
              <a:rect l="l" t="t" r="r" b="b"/>
              <a:pathLst>
                <a:path w="16076" h="1267" fill="none" extrusionOk="0">
                  <a:moveTo>
                    <a:pt x="1" y="0"/>
                  </a:moveTo>
                  <a:lnTo>
                    <a:pt x="1" y="487"/>
                  </a:lnTo>
                  <a:lnTo>
                    <a:pt x="1" y="487"/>
                  </a:lnTo>
                  <a:lnTo>
                    <a:pt x="25" y="658"/>
                  </a:lnTo>
                  <a:lnTo>
                    <a:pt x="74" y="804"/>
                  </a:lnTo>
                  <a:lnTo>
                    <a:pt x="147" y="926"/>
                  </a:lnTo>
                  <a:lnTo>
                    <a:pt x="220" y="1048"/>
                  </a:lnTo>
                  <a:lnTo>
                    <a:pt x="342" y="1145"/>
                  </a:lnTo>
                  <a:lnTo>
                    <a:pt x="488" y="1218"/>
                  </a:lnTo>
                  <a:lnTo>
                    <a:pt x="634" y="1267"/>
                  </a:lnTo>
                  <a:lnTo>
                    <a:pt x="780" y="1267"/>
                  </a:lnTo>
                  <a:lnTo>
                    <a:pt x="15296" y="1267"/>
                  </a:lnTo>
                  <a:lnTo>
                    <a:pt x="15296" y="1267"/>
                  </a:lnTo>
                  <a:lnTo>
                    <a:pt x="15442" y="1267"/>
                  </a:lnTo>
                  <a:lnTo>
                    <a:pt x="15588" y="1218"/>
                  </a:lnTo>
                  <a:lnTo>
                    <a:pt x="15734" y="1145"/>
                  </a:lnTo>
                  <a:lnTo>
                    <a:pt x="15856" y="1048"/>
                  </a:lnTo>
                  <a:lnTo>
                    <a:pt x="15929" y="926"/>
                  </a:lnTo>
                  <a:lnTo>
                    <a:pt x="16002" y="804"/>
                  </a:lnTo>
                  <a:lnTo>
                    <a:pt x="16051" y="658"/>
                  </a:lnTo>
                  <a:lnTo>
                    <a:pt x="16075" y="487"/>
                  </a:lnTo>
                  <a:lnTo>
                    <a:pt x="16075"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0"/>
            <p:cNvSpPr/>
            <p:nvPr/>
          </p:nvSpPr>
          <p:spPr>
            <a:xfrm>
              <a:off x="6302700"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3" y="1"/>
                  </a:lnTo>
                  <a:lnTo>
                    <a:pt x="683" y="1"/>
                  </a:lnTo>
                  <a:lnTo>
                    <a:pt x="780" y="1"/>
                  </a:lnTo>
                  <a:lnTo>
                    <a:pt x="877" y="50"/>
                  </a:lnTo>
                  <a:lnTo>
                    <a:pt x="950" y="74"/>
                  </a:lnTo>
                  <a:lnTo>
                    <a:pt x="1024"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0"/>
            <p:cNvSpPr/>
            <p:nvPr/>
          </p:nvSpPr>
          <p:spPr>
            <a:xfrm>
              <a:off x="6046975" y="318475"/>
              <a:ext cx="28650" cy="63350"/>
            </a:xfrm>
            <a:custGeom>
              <a:avLst/>
              <a:gdLst/>
              <a:ahLst/>
              <a:cxnLst/>
              <a:rect l="l" t="t" r="r" b="b"/>
              <a:pathLst>
                <a:path w="1146" h="2534" fill="none" extrusionOk="0">
                  <a:moveTo>
                    <a:pt x="634" y="2534"/>
                  </a:moveTo>
                  <a:lnTo>
                    <a:pt x="488" y="2534"/>
                  </a:lnTo>
                  <a:lnTo>
                    <a:pt x="488" y="2534"/>
                  </a:lnTo>
                  <a:lnTo>
                    <a:pt x="390" y="2534"/>
                  </a:lnTo>
                  <a:lnTo>
                    <a:pt x="293" y="2485"/>
                  </a:lnTo>
                  <a:lnTo>
                    <a:pt x="220" y="2461"/>
                  </a:lnTo>
                  <a:lnTo>
                    <a:pt x="147" y="2388"/>
                  </a:lnTo>
                  <a:lnTo>
                    <a:pt x="74" y="2315"/>
                  </a:lnTo>
                  <a:lnTo>
                    <a:pt x="49" y="2242"/>
                  </a:lnTo>
                  <a:lnTo>
                    <a:pt x="1" y="2144"/>
                  </a:lnTo>
                  <a:lnTo>
                    <a:pt x="1" y="2047"/>
                  </a:lnTo>
                  <a:lnTo>
                    <a:pt x="1" y="488"/>
                  </a:lnTo>
                  <a:lnTo>
                    <a:pt x="1" y="488"/>
                  </a:lnTo>
                  <a:lnTo>
                    <a:pt x="1" y="391"/>
                  </a:lnTo>
                  <a:lnTo>
                    <a:pt x="49" y="293"/>
                  </a:lnTo>
                  <a:lnTo>
                    <a:pt x="74" y="220"/>
                  </a:lnTo>
                  <a:lnTo>
                    <a:pt x="147" y="147"/>
                  </a:lnTo>
                  <a:lnTo>
                    <a:pt x="220" y="74"/>
                  </a:lnTo>
                  <a:lnTo>
                    <a:pt x="293" y="50"/>
                  </a:lnTo>
                  <a:lnTo>
                    <a:pt x="390" y="1"/>
                  </a:lnTo>
                  <a:lnTo>
                    <a:pt x="488" y="1"/>
                  </a:lnTo>
                  <a:lnTo>
                    <a:pt x="682" y="1"/>
                  </a:lnTo>
                  <a:lnTo>
                    <a:pt x="682" y="1"/>
                  </a:lnTo>
                  <a:lnTo>
                    <a:pt x="780" y="1"/>
                  </a:lnTo>
                  <a:lnTo>
                    <a:pt x="877" y="50"/>
                  </a:lnTo>
                  <a:lnTo>
                    <a:pt x="950" y="74"/>
                  </a:lnTo>
                  <a:lnTo>
                    <a:pt x="1023" y="147"/>
                  </a:lnTo>
                  <a:lnTo>
                    <a:pt x="1072" y="220"/>
                  </a:lnTo>
                  <a:lnTo>
                    <a:pt x="1121" y="293"/>
                  </a:lnTo>
                  <a:lnTo>
                    <a:pt x="1145" y="391"/>
                  </a:lnTo>
                  <a:lnTo>
                    <a:pt x="1145" y="48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0"/>
            <p:cNvSpPr/>
            <p:nvPr/>
          </p:nvSpPr>
          <p:spPr>
            <a:xfrm>
              <a:off x="5973900" y="407375"/>
              <a:ext cx="401900" cy="272200"/>
            </a:xfrm>
            <a:custGeom>
              <a:avLst/>
              <a:gdLst/>
              <a:ahLst/>
              <a:cxnLst/>
              <a:rect l="l" t="t" r="r" b="b"/>
              <a:pathLst>
                <a:path w="16076" h="10888" fill="none" extrusionOk="0">
                  <a:moveTo>
                    <a:pt x="1" y="1"/>
                  </a:moveTo>
                  <a:lnTo>
                    <a:pt x="1" y="10303"/>
                  </a:lnTo>
                  <a:lnTo>
                    <a:pt x="1" y="10303"/>
                  </a:lnTo>
                  <a:lnTo>
                    <a:pt x="25" y="10400"/>
                  </a:lnTo>
                  <a:lnTo>
                    <a:pt x="74" y="10498"/>
                  </a:lnTo>
                  <a:lnTo>
                    <a:pt x="147" y="10595"/>
                  </a:lnTo>
                  <a:lnTo>
                    <a:pt x="220" y="10693"/>
                  </a:lnTo>
                  <a:lnTo>
                    <a:pt x="342" y="10766"/>
                  </a:lnTo>
                  <a:lnTo>
                    <a:pt x="488" y="10839"/>
                  </a:lnTo>
                  <a:lnTo>
                    <a:pt x="634" y="10887"/>
                  </a:lnTo>
                  <a:lnTo>
                    <a:pt x="780" y="10887"/>
                  </a:lnTo>
                  <a:lnTo>
                    <a:pt x="15296" y="10887"/>
                  </a:lnTo>
                  <a:lnTo>
                    <a:pt x="15296" y="10887"/>
                  </a:lnTo>
                  <a:lnTo>
                    <a:pt x="15442" y="10887"/>
                  </a:lnTo>
                  <a:lnTo>
                    <a:pt x="15588" y="10839"/>
                  </a:lnTo>
                  <a:lnTo>
                    <a:pt x="15734" y="10766"/>
                  </a:lnTo>
                  <a:lnTo>
                    <a:pt x="15856" y="10668"/>
                  </a:lnTo>
                  <a:lnTo>
                    <a:pt x="15929" y="10546"/>
                  </a:lnTo>
                  <a:lnTo>
                    <a:pt x="16002" y="10425"/>
                  </a:lnTo>
                  <a:lnTo>
                    <a:pt x="16051" y="10278"/>
                  </a:lnTo>
                  <a:lnTo>
                    <a:pt x="16075" y="10108"/>
                  </a:lnTo>
                  <a:lnTo>
                    <a:pt x="16075" y="1"/>
                  </a:lnTo>
                  <a:lnTo>
                    <a:pt x="1"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0"/>
            <p:cNvSpPr/>
            <p:nvPr/>
          </p:nvSpPr>
          <p:spPr>
            <a:xfrm>
              <a:off x="6024450" y="456100"/>
              <a:ext cx="300800" cy="175375"/>
            </a:xfrm>
            <a:custGeom>
              <a:avLst/>
              <a:gdLst/>
              <a:ahLst/>
              <a:cxnLst/>
              <a:rect l="l" t="t" r="r" b="b"/>
              <a:pathLst>
                <a:path w="12032" h="7015" fill="none" extrusionOk="0">
                  <a:moveTo>
                    <a:pt x="0" y="0"/>
                  </a:moveTo>
                  <a:lnTo>
                    <a:pt x="12032" y="0"/>
                  </a:lnTo>
                  <a:lnTo>
                    <a:pt x="12032" y="7014"/>
                  </a:lnTo>
                  <a:lnTo>
                    <a:pt x="0" y="7014"/>
                  </a:lnTo>
                  <a:lnTo>
                    <a:pt x="0" y="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0"/>
            <p:cNvSpPr/>
            <p:nvPr/>
          </p:nvSpPr>
          <p:spPr>
            <a:xfrm>
              <a:off x="6024450" y="57300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0"/>
            <p:cNvSpPr/>
            <p:nvPr/>
          </p:nvSpPr>
          <p:spPr>
            <a:xfrm>
              <a:off x="6024450" y="514550"/>
              <a:ext cx="300800" cy="25"/>
            </a:xfrm>
            <a:custGeom>
              <a:avLst/>
              <a:gdLst/>
              <a:ahLst/>
              <a:cxnLst/>
              <a:rect l="l" t="t" r="r" b="b"/>
              <a:pathLst>
                <a:path w="12032" h="1" fill="none" extrusionOk="0">
                  <a:moveTo>
                    <a:pt x="0" y="0"/>
                  </a:moveTo>
                  <a:lnTo>
                    <a:pt x="12032"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0"/>
            <p:cNvSpPr/>
            <p:nvPr/>
          </p:nvSpPr>
          <p:spPr>
            <a:xfrm>
              <a:off x="626495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0"/>
            <p:cNvSpPr/>
            <p:nvPr/>
          </p:nvSpPr>
          <p:spPr>
            <a:xfrm>
              <a:off x="6204675" y="456100"/>
              <a:ext cx="25" cy="175375"/>
            </a:xfrm>
            <a:custGeom>
              <a:avLst/>
              <a:gdLst/>
              <a:ahLst/>
              <a:cxnLst/>
              <a:rect l="l" t="t" r="r" b="b"/>
              <a:pathLst>
                <a:path w="1" h="7015" fill="none" extrusionOk="0">
                  <a:moveTo>
                    <a:pt x="0" y="0"/>
                  </a:moveTo>
                  <a:lnTo>
                    <a:pt x="0"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0"/>
            <p:cNvSpPr/>
            <p:nvPr/>
          </p:nvSpPr>
          <p:spPr>
            <a:xfrm>
              <a:off x="6145000"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0"/>
            <p:cNvSpPr/>
            <p:nvPr/>
          </p:nvSpPr>
          <p:spPr>
            <a:xfrm>
              <a:off x="6084725" y="456100"/>
              <a:ext cx="25" cy="175375"/>
            </a:xfrm>
            <a:custGeom>
              <a:avLst/>
              <a:gdLst/>
              <a:ahLst/>
              <a:cxnLst/>
              <a:rect l="l" t="t" r="r" b="b"/>
              <a:pathLst>
                <a:path w="1" h="7015" fill="none" extrusionOk="0">
                  <a:moveTo>
                    <a:pt x="1" y="0"/>
                  </a:moveTo>
                  <a:lnTo>
                    <a:pt x="1" y="701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40"/>
          <p:cNvGrpSpPr/>
          <p:nvPr/>
        </p:nvGrpSpPr>
        <p:grpSpPr>
          <a:xfrm>
            <a:off x="918858" y="908741"/>
            <a:ext cx="342882" cy="418128"/>
            <a:chOff x="1268550" y="929175"/>
            <a:chExt cx="407950" cy="497475"/>
          </a:xfrm>
        </p:grpSpPr>
        <p:sp>
          <p:nvSpPr>
            <p:cNvPr id="1390" name="Google Shape;1390;p40"/>
            <p:cNvSpPr/>
            <p:nvPr/>
          </p:nvSpPr>
          <p:spPr>
            <a:xfrm>
              <a:off x="1268550" y="953550"/>
              <a:ext cx="387250" cy="473100"/>
            </a:xfrm>
            <a:custGeom>
              <a:avLst/>
              <a:gdLst/>
              <a:ahLst/>
              <a:cxnLst/>
              <a:rect l="l" t="t" r="r" b="b"/>
              <a:pathLst>
                <a:path w="15490" h="18924" fill="none" extrusionOk="0">
                  <a:moveTo>
                    <a:pt x="15490" y="17828"/>
                  </a:moveTo>
                  <a:lnTo>
                    <a:pt x="15490" y="17828"/>
                  </a:lnTo>
                  <a:lnTo>
                    <a:pt x="15465" y="17998"/>
                  </a:lnTo>
                  <a:lnTo>
                    <a:pt x="15417" y="18169"/>
                  </a:lnTo>
                  <a:lnTo>
                    <a:pt x="15319" y="18364"/>
                  </a:lnTo>
                  <a:lnTo>
                    <a:pt x="15197" y="18534"/>
                  </a:lnTo>
                  <a:lnTo>
                    <a:pt x="15051" y="18680"/>
                  </a:lnTo>
                  <a:lnTo>
                    <a:pt x="14881" y="18802"/>
                  </a:lnTo>
                  <a:lnTo>
                    <a:pt x="14735" y="18900"/>
                  </a:lnTo>
                  <a:lnTo>
                    <a:pt x="14564" y="18924"/>
                  </a:lnTo>
                  <a:lnTo>
                    <a:pt x="1023" y="18924"/>
                  </a:lnTo>
                  <a:lnTo>
                    <a:pt x="1023" y="18924"/>
                  </a:lnTo>
                  <a:lnTo>
                    <a:pt x="852" y="18900"/>
                  </a:lnTo>
                  <a:lnTo>
                    <a:pt x="682" y="18802"/>
                  </a:lnTo>
                  <a:lnTo>
                    <a:pt x="511" y="18680"/>
                  </a:lnTo>
                  <a:lnTo>
                    <a:pt x="341" y="18534"/>
                  </a:lnTo>
                  <a:lnTo>
                    <a:pt x="219" y="18364"/>
                  </a:lnTo>
                  <a:lnTo>
                    <a:pt x="97" y="18169"/>
                  </a:lnTo>
                  <a:lnTo>
                    <a:pt x="24" y="17998"/>
                  </a:lnTo>
                  <a:lnTo>
                    <a:pt x="0" y="17828"/>
                  </a:lnTo>
                  <a:lnTo>
                    <a:pt x="0" y="877"/>
                  </a:lnTo>
                  <a:lnTo>
                    <a:pt x="0" y="877"/>
                  </a:lnTo>
                  <a:lnTo>
                    <a:pt x="24" y="706"/>
                  </a:lnTo>
                  <a:lnTo>
                    <a:pt x="97" y="560"/>
                  </a:lnTo>
                  <a:lnTo>
                    <a:pt x="195" y="414"/>
                  </a:lnTo>
                  <a:lnTo>
                    <a:pt x="341" y="268"/>
                  </a:lnTo>
                  <a:lnTo>
                    <a:pt x="487" y="171"/>
                  </a:lnTo>
                  <a:lnTo>
                    <a:pt x="658" y="73"/>
                  </a:lnTo>
                  <a:lnTo>
                    <a:pt x="828" y="24"/>
                  </a:lnTo>
                  <a:lnTo>
                    <a:pt x="974"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0"/>
            <p:cNvSpPr/>
            <p:nvPr/>
          </p:nvSpPr>
          <p:spPr>
            <a:xfrm>
              <a:off x="1298975" y="929175"/>
              <a:ext cx="377525" cy="462775"/>
            </a:xfrm>
            <a:custGeom>
              <a:avLst/>
              <a:gdLst/>
              <a:ahLst/>
              <a:cxnLst/>
              <a:rect l="l" t="t" r="r" b="b"/>
              <a:pathLst>
                <a:path w="15101" h="18511" fill="none" extrusionOk="0">
                  <a:moveTo>
                    <a:pt x="15101" y="3362"/>
                  </a:moveTo>
                  <a:lnTo>
                    <a:pt x="15101" y="17731"/>
                  </a:lnTo>
                  <a:lnTo>
                    <a:pt x="15101" y="17731"/>
                  </a:lnTo>
                  <a:lnTo>
                    <a:pt x="15076" y="17877"/>
                  </a:lnTo>
                  <a:lnTo>
                    <a:pt x="15028" y="18024"/>
                  </a:lnTo>
                  <a:lnTo>
                    <a:pt x="14979" y="18145"/>
                  </a:lnTo>
                  <a:lnTo>
                    <a:pt x="14882" y="18267"/>
                  </a:lnTo>
                  <a:lnTo>
                    <a:pt x="14760" y="18365"/>
                  </a:lnTo>
                  <a:lnTo>
                    <a:pt x="14614" y="18438"/>
                  </a:lnTo>
                  <a:lnTo>
                    <a:pt x="14468" y="18486"/>
                  </a:lnTo>
                  <a:lnTo>
                    <a:pt x="14321" y="18511"/>
                  </a:lnTo>
                  <a:lnTo>
                    <a:pt x="780" y="18511"/>
                  </a:lnTo>
                  <a:lnTo>
                    <a:pt x="780" y="18511"/>
                  </a:lnTo>
                  <a:lnTo>
                    <a:pt x="634" y="18486"/>
                  </a:lnTo>
                  <a:lnTo>
                    <a:pt x="488" y="18438"/>
                  </a:lnTo>
                  <a:lnTo>
                    <a:pt x="342" y="18365"/>
                  </a:lnTo>
                  <a:lnTo>
                    <a:pt x="220" y="18267"/>
                  </a:lnTo>
                  <a:lnTo>
                    <a:pt x="123" y="18145"/>
                  </a:lnTo>
                  <a:lnTo>
                    <a:pt x="74" y="18024"/>
                  </a:lnTo>
                  <a:lnTo>
                    <a:pt x="25" y="17877"/>
                  </a:lnTo>
                  <a:lnTo>
                    <a:pt x="1" y="17731"/>
                  </a:lnTo>
                  <a:lnTo>
                    <a:pt x="1" y="780"/>
                  </a:lnTo>
                  <a:lnTo>
                    <a:pt x="1" y="780"/>
                  </a:lnTo>
                  <a:lnTo>
                    <a:pt x="25" y="610"/>
                  </a:lnTo>
                  <a:lnTo>
                    <a:pt x="74" y="464"/>
                  </a:lnTo>
                  <a:lnTo>
                    <a:pt x="123" y="342"/>
                  </a:lnTo>
                  <a:lnTo>
                    <a:pt x="220" y="220"/>
                  </a:lnTo>
                  <a:lnTo>
                    <a:pt x="342" y="123"/>
                  </a:lnTo>
                  <a:lnTo>
                    <a:pt x="488" y="50"/>
                  </a:lnTo>
                  <a:lnTo>
                    <a:pt x="634" y="1"/>
                  </a:lnTo>
                  <a:lnTo>
                    <a:pt x="780" y="1"/>
                  </a:lnTo>
                  <a:lnTo>
                    <a:pt x="1174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0"/>
            <p:cNvSpPr/>
            <p:nvPr/>
          </p:nvSpPr>
          <p:spPr>
            <a:xfrm>
              <a:off x="1592450" y="929175"/>
              <a:ext cx="84050" cy="84050"/>
            </a:xfrm>
            <a:custGeom>
              <a:avLst/>
              <a:gdLst/>
              <a:ahLst/>
              <a:cxnLst/>
              <a:rect l="l" t="t" r="r" b="b"/>
              <a:pathLst>
                <a:path w="3362" h="3362" fill="none" extrusionOk="0">
                  <a:moveTo>
                    <a:pt x="1" y="2582"/>
                  </a:moveTo>
                  <a:lnTo>
                    <a:pt x="1" y="1"/>
                  </a:lnTo>
                  <a:lnTo>
                    <a:pt x="3362" y="3362"/>
                  </a:lnTo>
                  <a:lnTo>
                    <a:pt x="780" y="3362"/>
                  </a:lnTo>
                  <a:lnTo>
                    <a:pt x="780" y="3362"/>
                  </a:lnTo>
                  <a:lnTo>
                    <a:pt x="610" y="3337"/>
                  </a:lnTo>
                  <a:lnTo>
                    <a:pt x="464" y="3289"/>
                  </a:lnTo>
                  <a:lnTo>
                    <a:pt x="342" y="3216"/>
                  </a:lnTo>
                  <a:lnTo>
                    <a:pt x="220" y="3118"/>
                  </a:lnTo>
                  <a:lnTo>
                    <a:pt x="123" y="3021"/>
                  </a:lnTo>
                  <a:lnTo>
                    <a:pt x="50" y="2875"/>
                  </a:lnTo>
                  <a:lnTo>
                    <a:pt x="1" y="2729"/>
                  </a:lnTo>
                  <a:lnTo>
                    <a:pt x="1" y="2582"/>
                  </a:lnTo>
                  <a:lnTo>
                    <a:pt x="1" y="258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40"/>
          <p:cNvGrpSpPr/>
          <p:nvPr/>
        </p:nvGrpSpPr>
        <p:grpSpPr>
          <a:xfrm>
            <a:off x="5404922" y="924605"/>
            <a:ext cx="405331" cy="388962"/>
            <a:chOff x="6605925" y="948050"/>
            <a:chExt cx="482250" cy="462775"/>
          </a:xfrm>
        </p:grpSpPr>
        <p:sp>
          <p:nvSpPr>
            <p:cNvPr id="1394" name="Google Shape;1394;p40"/>
            <p:cNvSpPr/>
            <p:nvPr/>
          </p:nvSpPr>
          <p:spPr>
            <a:xfrm>
              <a:off x="6847025" y="1209875"/>
              <a:ext cx="60325" cy="200950"/>
            </a:xfrm>
            <a:custGeom>
              <a:avLst/>
              <a:gdLst/>
              <a:ahLst/>
              <a:cxnLst/>
              <a:rect l="l" t="t" r="r" b="b"/>
              <a:pathLst>
                <a:path w="2413" h="8038" fill="none" extrusionOk="0">
                  <a:moveTo>
                    <a:pt x="2412" y="6820"/>
                  </a:moveTo>
                  <a:lnTo>
                    <a:pt x="2412" y="6820"/>
                  </a:lnTo>
                  <a:lnTo>
                    <a:pt x="2388" y="7063"/>
                  </a:lnTo>
                  <a:lnTo>
                    <a:pt x="2315" y="7283"/>
                  </a:lnTo>
                  <a:lnTo>
                    <a:pt x="2217" y="7502"/>
                  </a:lnTo>
                  <a:lnTo>
                    <a:pt x="2071" y="7672"/>
                  </a:lnTo>
                  <a:lnTo>
                    <a:pt x="1876" y="7818"/>
                  </a:lnTo>
                  <a:lnTo>
                    <a:pt x="1681" y="7940"/>
                  </a:lnTo>
                  <a:lnTo>
                    <a:pt x="1462" y="8013"/>
                  </a:lnTo>
                  <a:lnTo>
                    <a:pt x="1219" y="8038"/>
                  </a:lnTo>
                  <a:lnTo>
                    <a:pt x="1219" y="8038"/>
                  </a:lnTo>
                  <a:lnTo>
                    <a:pt x="975" y="8013"/>
                  </a:lnTo>
                  <a:lnTo>
                    <a:pt x="732" y="7940"/>
                  </a:lnTo>
                  <a:lnTo>
                    <a:pt x="537" y="7818"/>
                  </a:lnTo>
                  <a:lnTo>
                    <a:pt x="366" y="7672"/>
                  </a:lnTo>
                  <a:lnTo>
                    <a:pt x="196" y="7502"/>
                  </a:lnTo>
                  <a:lnTo>
                    <a:pt x="98" y="7283"/>
                  </a:lnTo>
                  <a:lnTo>
                    <a:pt x="25" y="7063"/>
                  </a:lnTo>
                  <a:lnTo>
                    <a:pt x="1" y="682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0"/>
            <p:cNvSpPr/>
            <p:nvPr/>
          </p:nvSpPr>
          <p:spPr>
            <a:xfrm>
              <a:off x="6605925" y="971800"/>
              <a:ext cx="482250" cy="228350"/>
            </a:xfrm>
            <a:custGeom>
              <a:avLst/>
              <a:gdLst/>
              <a:ahLst/>
              <a:cxnLst/>
              <a:rect l="l" t="t" r="r" b="b"/>
              <a:pathLst>
                <a:path w="19290" h="9134" fill="none" extrusionOk="0">
                  <a:moveTo>
                    <a:pt x="4993" y="8817"/>
                  </a:moveTo>
                  <a:lnTo>
                    <a:pt x="4993" y="8817"/>
                  </a:lnTo>
                  <a:lnTo>
                    <a:pt x="5212" y="8671"/>
                  </a:lnTo>
                  <a:lnTo>
                    <a:pt x="5456" y="8501"/>
                  </a:lnTo>
                  <a:lnTo>
                    <a:pt x="5748" y="8330"/>
                  </a:lnTo>
                  <a:lnTo>
                    <a:pt x="6040" y="8184"/>
                  </a:lnTo>
                  <a:lnTo>
                    <a:pt x="6357" y="8038"/>
                  </a:lnTo>
                  <a:lnTo>
                    <a:pt x="6674" y="7940"/>
                  </a:lnTo>
                  <a:lnTo>
                    <a:pt x="6990" y="7867"/>
                  </a:lnTo>
                  <a:lnTo>
                    <a:pt x="7307" y="7843"/>
                  </a:lnTo>
                  <a:lnTo>
                    <a:pt x="7307" y="7843"/>
                  </a:lnTo>
                  <a:lnTo>
                    <a:pt x="7623" y="7867"/>
                  </a:lnTo>
                  <a:lnTo>
                    <a:pt x="7916" y="7892"/>
                  </a:lnTo>
                  <a:lnTo>
                    <a:pt x="8184" y="7940"/>
                  </a:lnTo>
                  <a:lnTo>
                    <a:pt x="8452" y="8038"/>
                  </a:lnTo>
                  <a:lnTo>
                    <a:pt x="8719" y="8135"/>
                  </a:lnTo>
                  <a:lnTo>
                    <a:pt x="8963" y="8257"/>
                  </a:lnTo>
                  <a:lnTo>
                    <a:pt x="9182" y="8379"/>
                  </a:lnTo>
                  <a:lnTo>
                    <a:pt x="9401" y="8525"/>
                  </a:lnTo>
                  <a:lnTo>
                    <a:pt x="9888" y="8525"/>
                  </a:lnTo>
                  <a:lnTo>
                    <a:pt x="9888" y="8525"/>
                  </a:lnTo>
                  <a:lnTo>
                    <a:pt x="10108" y="8379"/>
                  </a:lnTo>
                  <a:lnTo>
                    <a:pt x="10327" y="8257"/>
                  </a:lnTo>
                  <a:lnTo>
                    <a:pt x="10570" y="8135"/>
                  </a:lnTo>
                  <a:lnTo>
                    <a:pt x="10838" y="8038"/>
                  </a:lnTo>
                  <a:lnTo>
                    <a:pt x="11106" y="7940"/>
                  </a:lnTo>
                  <a:lnTo>
                    <a:pt x="11374" y="7892"/>
                  </a:lnTo>
                  <a:lnTo>
                    <a:pt x="11666" y="7867"/>
                  </a:lnTo>
                  <a:lnTo>
                    <a:pt x="11983" y="7843"/>
                  </a:lnTo>
                  <a:lnTo>
                    <a:pt x="11983" y="7843"/>
                  </a:lnTo>
                  <a:lnTo>
                    <a:pt x="12300" y="7867"/>
                  </a:lnTo>
                  <a:lnTo>
                    <a:pt x="12616" y="7940"/>
                  </a:lnTo>
                  <a:lnTo>
                    <a:pt x="12933" y="8038"/>
                  </a:lnTo>
                  <a:lnTo>
                    <a:pt x="13249" y="8184"/>
                  </a:lnTo>
                  <a:lnTo>
                    <a:pt x="13542" y="8330"/>
                  </a:lnTo>
                  <a:lnTo>
                    <a:pt x="13834" y="8501"/>
                  </a:lnTo>
                  <a:lnTo>
                    <a:pt x="14078" y="8671"/>
                  </a:lnTo>
                  <a:lnTo>
                    <a:pt x="14297" y="8817"/>
                  </a:lnTo>
                  <a:lnTo>
                    <a:pt x="14297" y="8817"/>
                  </a:lnTo>
                  <a:lnTo>
                    <a:pt x="14516" y="8647"/>
                  </a:lnTo>
                  <a:lnTo>
                    <a:pt x="14784" y="8476"/>
                  </a:lnTo>
                  <a:lnTo>
                    <a:pt x="15052" y="8330"/>
                  </a:lnTo>
                  <a:lnTo>
                    <a:pt x="15368" y="8184"/>
                  </a:lnTo>
                  <a:lnTo>
                    <a:pt x="15685" y="8038"/>
                  </a:lnTo>
                  <a:lnTo>
                    <a:pt x="16002" y="7940"/>
                  </a:lnTo>
                  <a:lnTo>
                    <a:pt x="16343" y="7867"/>
                  </a:lnTo>
                  <a:lnTo>
                    <a:pt x="16659" y="7843"/>
                  </a:lnTo>
                  <a:lnTo>
                    <a:pt x="16659" y="7843"/>
                  </a:lnTo>
                  <a:lnTo>
                    <a:pt x="17073" y="7867"/>
                  </a:lnTo>
                  <a:lnTo>
                    <a:pt x="17487" y="7940"/>
                  </a:lnTo>
                  <a:lnTo>
                    <a:pt x="17853" y="8062"/>
                  </a:lnTo>
                  <a:lnTo>
                    <a:pt x="18218" y="8208"/>
                  </a:lnTo>
                  <a:lnTo>
                    <a:pt x="18534" y="8379"/>
                  </a:lnTo>
                  <a:lnTo>
                    <a:pt x="18827" y="8598"/>
                  </a:lnTo>
                  <a:lnTo>
                    <a:pt x="19095" y="8866"/>
                  </a:lnTo>
                  <a:lnTo>
                    <a:pt x="19289" y="9134"/>
                  </a:lnTo>
                  <a:lnTo>
                    <a:pt x="19289" y="9134"/>
                  </a:lnTo>
                  <a:lnTo>
                    <a:pt x="19265" y="8695"/>
                  </a:lnTo>
                  <a:lnTo>
                    <a:pt x="19192" y="8233"/>
                  </a:lnTo>
                  <a:lnTo>
                    <a:pt x="19119" y="7819"/>
                  </a:lnTo>
                  <a:lnTo>
                    <a:pt x="19046" y="7380"/>
                  </a:lnTo>
                  <a:lnTo>
                    <a:pt x="18924" y="6942"/>
                  </a:lnTo>
                  <a:lnTo>
                    <a:pt x="18802" y="6528"/>
                  </a:lnTo>
                  <a:lnTo>
                    <a:pt x="18632" y="6114"/>
                  </a:lnTo>
                  <a:lnTo>
                    <a:pt x="18486" y="5724"/>
                  </a:lnTo>
                  <a:lnTo>
                    <a:pt x="18291" y="5334"/>
                  </a:lnTo>
                  <a:lnTo>
                    <a:pt x="18072" y="4945"/>
                  </a:lnTo>
                  <a:lnTo>
                    <a:pt x="17853" y="4555"/>
                  </a:lnTo>
                  <a:lnTo>
                    <a:pt x="17609" y="4190"/>
                  </a:lnTo>
                  <a:lnTo>
                    <a:pt x="17365" y="3824"/>
                  </a:lnTo>
                  <a:lnTo>
                    <a:pt x="17073" y="3483"/>
                  </a:lnTo>
                  <a:lnTo>
                    <a:pt x="16781" y="3143"/>
                  </a:lnTo>
                  <a:lnTo>
                    <a:pt x="16464" y="2826"/>
                  </a:lnTo>
                  <a:lnTo>
                    <a:pt x="16464" y="2826"/>
                  </a:lnTo>
                  <a:lnTo>
                    <a:pt x="16148" y="2509"/>
                  </a:lnTo>
                  <a:lnTo>
                    <a:pt x="15831" y="2217"/>
                  </a:lnTo>
                  <a:lnTo>
                    <a:pt x="15490" y="1949"/>
                  </a:lnTo>
                  <a:lnTo>
                    <a:pt x="15125" y="1706"/>
                  </a:lnTo>
                  <a:lnTo>
                    <a:pt x="14759" y="1462"/>
                  </a:lnTo>
                  <a:lnTo>
                    <a:pt x="14394" y="1243"/>
                  </a:lnTo>
                  <a:lnTo>
                    <a:pt x="14004" y="1024"/>
                  </a:lnTo>
                  <a:lnTo>
                    <a:pt x="13615" y="853"/>
                  </a:lnTo>
                  <a:lnTo>
                    <a:pt x="13225" y="683"/>
                  </a:lnTo>
                  <a:lnTo>
                    <a:pt x="12811" y="512"/>
                  </a:lnTo>
                  <a:lnTo>
                    <a:pt x="12397" y="390"/>
                  </a:lnTo>
                  <a:lnTo>
                    <a:pt x="11983" y="269"/>
                  </a:lnTo>
                  <a:lnTo>
                    <a:pt x="11545" y="171"/>
                  </a:lnTo>
                  <a:lnTo>
                    <a:pt x="11131" y="98"/>
                  </a:lnTo>
                  <a:lnTo>
                    <a:pt x="10692" y="49"/>
                  </a:lnTo>
                  <a:lnTo>
                    <a:pt x="10254" y="1"/>
                  </a:lnTo>
                  <a:lnTo>
                    <a:pt x="9036" y="1"/>
                  </a:lnTo>
                  <a:lnTo>
                    <a:pt x="9036" y="1"/>
                  </a:lnTo>
                  <a:lnTo>
                    <a:pt x="8598" y="49"/>
                  </a:lnTo>
                  <a:lnTo>
                    <a:pt x="8159" y="98"/>
                  </a:lnTo>
                  <a:lnTo>
                    <a:pt x="7745" y="171"/>
                  </a:lnTo>
                  <a:lnTo>
                    <a:pt x="7307" y="269"/>
                  </a:lnTo>
                  <a:lnTo>
                    <a:pt x="6893" y="390"/>
                  </a:lnTo>
                  <a:lnTo>
                    <a:pt x="6479" y="512"/>
                  </a:lnTo>
                  <a:lnTo>
                    <a:pt x="6065" y="683"/>
                  </a:lnTo>
                  <a:lnTo>
                    <a:pt x="5675" y="853"/>
                  </a:lnTo>
                  <a:lnTo>
                    <a:pt x="5285" y="1024"/>
                  </a:lnTo>
                  <a:lnTo>
                    <a:pt x="4896" y="1243"/>
                  </a:lnTo>
                  <a:lnTo>
                    <a:pt x="4530" y="1462"/>
                  </a:lnTo>
                  <a:lnTo>
                    <a:pt x="4165" y="1706"/>
                  </a:lnTo>
                  <a:lnTo>
                    <a:pt x="3800" y="1949"/>
                  </a:lnTo>
                  <a:lnTo>
                    <a:pt x="3459" y="2217"/>
                  </a:lnTo>
                  <a:lnTo>
                    <a:pt x="3142" y="2509"/>
                  </a:lnTo>
                  <a:lnTo>
                    <a:pt x="2826" y="2826"/>
                  </a:lnTo>
                  <a:lnTo>
                    <a:pt x="2826" y="2826"/>
                  </a:lnTo>
                  <a:lnTo>
                    <a:pt x="2509" y="3143"/>
                  </a:lnTo>
                  <a:lnTo>
                    <a:pt x="2217" y="3483"/>
                  </a:lnTo>
                  <a:lnTo>
                    <a:pt x="1924" y="3824"/>
                  </a:lnTo>
                  <a:lnTo>
                    <a:pt x="1681" y="4190"/>
                  </a:lnTo>
                  <a:lnTo>
                    <a:pt x="1437" y="4555"/>
                  </a:lnTo>
                  <a:lnTo>
                    <a:pt x="1218" y="4945"/>
                  </a:lnTo>
                  <a:lnTo>
                    <a:pt x="999" y="5334"/>
                  </a:lnTo>
                  <a:lnTo>
                    <a:pt x="804" y="5724"/>
                  </a:lnTo>
                  <a:lnTo>
                    <a:pt x="658" y="6114"/>
                  </a:lnTo>
                  <a:lnTo>
                    <a:pt x="487" y="6528"/>
                  </a:lnTo>
                  <a:lnTo>
                    <a:pt x="366" y="6942"/>
                  </a:lnTo>
                  <a:lnTo>
                    <a:pt x="244" y="7380"/>
                  </a:lnTo>
                  <a:lnTo>
                    <a:pt x="171" y="7819"/>
                  </a:lnTo>
                  <a:lnTo>
                    <a:pt x="98" y="8233"/>
                  </a:lnTo>
                  <a:lnTo>
                    <a:pt x="25" y="8695"/>
                  </a:lnTo>
                  <a:lnTo>
                    <a:pt x="0" y="9134"/>
                  </a:lnTo>
                  <a:lnTo>
                    <a:pt x="0" y="9134"/>
                  </a:lnTo>
                  <a:lnTo>
                    <a:pt x="195" y="8866"/>
                  </a:lnTo>
                  <a:lnTo>
                    <a:pt x="463" y="8598"/>
                  </a:lnTo>
                  <a:lnTo>
                    <a:pt x="755" y="8379"/>
                  </a:lnTo>
                  <a:lnTo>
                    <a:pt x="1072" y="8208"/>
                  </a:lnTo>
                  <a:lnTo>
                    <a:pt x="1437" y="8062"/>
                  </a:lnTo>
                  <a:lnTo>
                    <a:pt x="1803" y="7940"/>
                  </a:lnTo>
                  <a:lnTo>
                    <a:pt x="2217" y="7867"/>
                  </a:lnTo>
                  <a:lnTo>
                    <a:pt x="2631" y="7843"/>
                  </a:lnTo>
                  <a:lnTo>
                    <a:pt x="2631" y="7843"/>
                  </a:lnTo>
                  <a:lnTo>
                    <a:pt x="2947" y="7867"/>
                  </a:lnTo>
                  <a:lnTo>
                    <a:pt x="3288" y="7940"/>
                  </a:lnTo>
                  <a:lnTo>
                    <a:pt x="3605" y="8038"/>
                  </a:lnTo>
                  <a:lnTo>
                    <a:pt x="3922" y="8184"/>
                  </a:lnTo>
                  <a:lnTo>
                    <a:pt x="4238" y="8330"/>
                  </a:lnTo>
                  <a:lnTo>
                    <a:pt x="4506" y="8476"/>
                  </a:lnTo>
                  <a:lnTo>
                    <a:pt x="4774" y="8647"/>
                  </a:lnTo>
                  <a:lnTo>
                    <a:pt x="4993" y="8817"/>
                  </a:lnTo>
                  <a:lnTo>
                    <a:pt x="4993" y="881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0"/>
            <p:cNvSpPr/>
            <p:nvPr/>
          </p:nvSpPr>
          <p:spPr>
            <a:xfrm>
              <a:off x="6847025" y="948050"/>
              <a:ext cx="25" cy="23775"/>
            </a:xfrm>
            <a:custGeom>
              <a:avLst/>
              <a:gdLst/>
              <a:ahLst/>
              <a:cxnLst/>
              <a:rect l="l" t="t" r="r" b="b"/>
              <a:pathLst>
                <a:path w="1" h="951" fill="none" extrusionOk="0">
                  <a:moveTo>
                    <a:pt x="1" y="951"/>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0"/>
            <p:cNvSpPr/>
            <p:nvPr/>
          </p:nvSpPr>
          <p:spPr>
            <a:xfrm>
              <a:off x="6847025" y="1001025"/>
              <a:ext cx="25" cy="183900"/>
            </a:xfrm>
            <a:custGeom>
              <a:avLst/>
              <a:gdLst/>
              <a:ahLst/>
              <a:cxnLst/>
              <a:rect l="l" t="t" r="r" b="b"/>
              <a:pathLst>
                <a:path w="1" h="7356" fill="none" extrusionOk="0">
                  <a:moveTo>
                    <a:pt x="1" y="1"/>
                  </a:moveTo>
                  <a:lnTo>
                    <a:pt x="1" y="735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0"/>
            <p:cNvSpPr/>
            <p:nvPr/>
          </p:nvSpPr>
          <p:spPr>
            <a:xfrm>
              <a:off x="6872000" y="994325"/>
              <a:ext cx="85275" cy="190600"/>
            </a:xfrm>
            <a:custGeom>
              <a:avLst/>
              <a:gdLst/>
              <a:ahLst/>
              <a:cxnLst/>
              <a:rect l="l" t="t" r="r" b="b"/>
              <a:pathLst>
                <a:path w="3411" h="7624" fill="none" extrusionOk="0">
                  <a:moveTo>
                    <a:pt x="3410" y="7624"/>
                  </a:moveTo>
                  <a:lnTo>
                    <a:pt x="3410" y="7624"/>
                  </a:lnTo>
                  <a:lnTo>
                    <a:pt x="3337" y="7112"/>
                  </a:lnTo>
                  <a:lnTo>
                    <a:pt x="3215" y="6406"/>
                  </a:lnTo>
                  <a:lnTo>
                    <a:pt x="3142" y="5968"/>
                  </a:lnTo>
                  <a:lnTo>
                    <a:pt x="3020" y="5505"/>
                  </a:lnTo>
                  <a:lnTo>
                    <a:pt x="2874" y="4994"/>
                  </a:lnTo>
                  <a:lnTo>
                    <a:pt x="2704" y="4482"/>
                  </a:lnTo>
                  <a:lnTo>
                    <a:pt x="2509" y="3922"/>
                  </a:lnTo>
                  <a:lnTo>
                    <a:pt x="2265" y="3362"/>
                  </a:lnTo>
                  <a:lnTo>
                    <a:pt x="1998" y="2802"/>
                  </a:lnTo>
                  <a:lnTo>
                    <a:pt x="1681" y="2217"/>
                  </a:lnTo>
                  <a:lnTo>
                    <a:pt x="1340" y="1633"/>
                  </a:lnTo>
                  <a:lnTo>
                    <a:pt x="950" y="1072"/>
                  </a:lnTo>
                  <a:lnTo>
                    <a:pt x="488" y="512"/>
                  </a:ln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0"/>
            <p:cNvSpPr/>
            <p:nvPr/>
          </p:nvSpPr>
          <p:spPr>
            <a:xfrm>
              <a:off x="6736825" y="994325"/>
              <a:ext cx="85275" cy="190600"/>
            </a:xfrm>
            <a:custGeom>
              <a:avLst/>
              <a:gdLst/>
              <a:ahLst/>
              <a:cxnLst/>
              <a:rect l="l" t="t" r="r" b="b"/>
              <a:pathLst>
                <a:path w="3411" h="7624" fill="none" extrusionOk="0">
                  <a:moveTo>
                    <a:pt x="3410" y="1"/>
                  </a:moveTo>
                  <a:lnTo>
                    <a:pt x="3410" y="1"/>
                  </a:lnTo>
                  <a:lnTo>
                    <a:pt x="2923" y="512"/>
                  </a:lnTo>
                  <a:lnTo>
                    <a:pt x="2461" y="1072"/>
                  </a:lnTo>
                  <a:lnTo>
                    <a:pt x="2071" y="1633"/>
                  </a:lnTo>
                  <a:lnTo>
                    <a:pt x="1706" y="2217"/>
                  </a:lnTo>
                  <a:lnTo>
                    <a:pt x="1413" y="2802"/>
                  </a:lnTo>
                  <a:lnTo>
                    <a:pt x="1121" y="3362"/>
                  </a:lnTo>
                  <a:lnTo>
                    <a:pt x="902" y="3922"/>
                  </a:lnTo>
                  <a:lnTo>
                    <a:pt x="707" y="4482"/>
                  </a:lnTo>
                  <a:lnTo>
                    <a:pt x="536" y="4994"/>
                  </a:lnTo>
                  <a:lnTo>
                    <a:pt x="390" y="5505"/>
                  </a:lnTo>
                  <a:lnTo>
                    <a:pt x="269" y="5968"/>
                  </a:lnTo>
                  <a:lnTo>
                    <a:pt x="171" y="6406"/>
                  </a:lnTo>
                  <a:lnTo>
                    <a:pt x="49" y="7112"/>
                  </a:lnTo>
                  <a:lnTo>
                    <a:pt x="1" y="762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 name="Google Shape;1400;p40"/>
          <p:cNvGrpSpPr/>
          <p:nvPr/>
        </p:nvGrpSpPr>
        <p:grpSpPr>
          <a:xfrm>
            <a:off x="5499604" y="2076574"/>
            <a:ext cx="215966" cy="342399"/>
            <a:chOff x="6718575" y="2318625"/>
            <a:chExt cx="256950" cy="407375"/>
          </a:xfrm>
        </p:grpSpPr>
        <p:sp>
          <p:nvSpPr>
            <p:cNvPr id="1401" name="Google Shape;1401;p40"/>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0"/>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0"/>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0"/>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0"/>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0"/>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0"/>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0"/>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40"/>
          <p:cNvGrpSpPr/>
          <p:nvPr/>
        </p:nvGrpSpPr>
        <p:grpSpPr>
          <a:xfrm>
            <a:off x="2600993" y="2703482"/>
            <a:ext cx="363369" cy="221115"/>
            <a:chOff x="3269900" y="3064500"/>
            <a:chExt cx="432325" cy="263075"/>
          </a:xfrm>
        </p:grpSpPr>
        <p:sp>
          <p:nvSpPr>
            <p:cNvPr id="1410" name="Google Shape;1410;p40"/>
            <p:cNvSpPr/>
            <p:nvPr/>
          </p:nvSpPr>
          <p:spPr>
            <a:xfrm>
              <a:off x="3269900" y="3064500"/>
              <a:ext cx="432325" cy="263075"/>
            </a:xfrm>
            <a:custGeom>
              <a:avLst/>
              <a:gdLst/>
              <a:ahLst/>
              <a:cxnLst/>
              <a:rect l="l" t="t" r="r" b="b"/>
              <a:pathLst>
                <a:path w="17293" h="10523" fill="none" extrusionOk="0">
                  <a:moveTo>
                    <a:pt x="14711" y="7916"/>
                  </a:moveTo>
                  <a:lnTo>
                    <a:pt x="14711" y="7916"/>
                  </a:lnTo>
                  <a:lnTo>
                    <a:pt x="14151" y="8379"/>
                  </a:lnTo>
                  <a:lnTo>
                    <a:pt x="13493" y="8842"/>
                  </a:lnTo>
                  <a:lnTo>
                    <a:pt x="12811" y="9280"/>
                  </a:lnTo>
                  <a:lnTo>
                    <a:pt x="12446" y="9475"/>
                  </a:lnTo>
                  <a:lnTo>
                    <a:pt x="12056" y="9670"/>
                  </a:lnTo>
                  <a:lnTo>
                    <a:pt x="11667" y="9840"/>
                  </a:lnTo>
                  <a:lnTo>
                    <a:pt x="11253" y="10011"/>
                  </a:lnTo>
                  <a:lnTo>
                    <a:pt x="10839" y="10157"/>
                  </a:lnTo>
                  <a:lnTo>
                    <a:pt x="10425" y="10278"/>
                  </a:lnTo>
                  <a:lnTo>
                    <a:pt x="9986" y="10376"/>
                  </a:lnTo>
                  <a:lnTo>
                    <a:pt x="9548" y="10449"/>
                  </a:lnTo>
                  <a:lnTo>
                    <a:pt x="9109" y="10498"/>
                  </a:lnTo>
                  <a:lnTo>
                    <a:pt x="8647" y="10522"/>
                  </a:lnTo>
                  <a:lnTo>
                    <a:pt x="8647" y="10522"/>
                  </a:lnTo>
                  <a:lnTo>
                    <a:pt x="8233" y="10522"/>
                  </a:lnTo>
                  <a:lnTo>
                    <a:pt x="7843" y="10473"/>
                  </a:lnTo>
                  <a:lnTo>
                    <a:pt x="7453" y="10425"/>
                  </a:lnTo>
                  <a:lnTo>
                    <a:pt x="7064" y="10327"/>
                  </a:lnTo>
                  <a:lnTo>
                    <a:pt x="6674" y="10230"/>
                  </a:lnTo>
                  <a:lnTo>
                    <a:pt x="6284" y="10108"/>
                  </a:lnTo>
                  <a:lnTo>
                    <a:pt x="5919" y="9986"/>
                  </a:lnTo>
                  <a:lnTo>
                    <a:pt x="5554" y="9840"/>
                  </a:lnTo>
                  <a:lnTo>
                    <a:pt x="5213" y="9670"/>
                  </a:lnTo>
                  <a:lnTo>
                    <a:pt x="4847" y="9499"/>
                  </a:lnTo>
                  <a:lnTo>
                    <a:pt x="4190" y="9109"/>
                  </a:lnTo>
                  <a:lnTo>
                    <a:pt x="3557" y="8695"/>
                  </a:lnTo>
                  <a:lnTo>
                    <a:pt x="2972" y="8233"/>
                  </a:lnTo>
                  <a:lnTo>
                    <a:pt x="2412" y="7794"/>
                  </a:lnTo>
                  <a:lnTo>
                    <a:pt x="1900" y="7332"/>
                  </a:lnTo>
                  <a:lnTo>
                    <a:pt x="1438" y="6893"/>
                  </a:lnTo>
                  <a:lnTo>
                    <a:pt x="1048" y="6479"/>
                  </a:lnTo>
                  <a:lnTo>
                    <a:pt x="390" y="5748"/>
                  </a:lnTo>
                  <a:lnTo>
                    <a:pt x="1" y="5261"/>
                  </a:lnTo>
                  <a:lnTo>
                    <a:pt x="1" y="5261"/>
                  </a:lnTo>
                  <a:lnTo>
                    <a:pt x="390" y="4774"/>
                  </a:lnTo>
                  <a:lnTo>
                    <a:pt x="1048" y="4044"/>
                  </a:lnTo>
                  <a:lnTo>
                    <a:pt x="1438" y="3630"/>
                  </a:lnTo>
                  <a:lnTo>
                    <a:pt x="1900" y="3191"/>
                  </a:lnTo>
                  <a:lnTo>
                    <a:pt x="2412" y="2728"/>
                  </a:lnTo>
                  <a:lnTo>
                    <a:pt x="2972" y="2290"/>
                  </a:lnTo>
                  <a:lnTo>
                    <a:pt x="3557" y="1852"/>
                  </a:lnTo>
                  <a:lnTo>
                    <a:pt x="4190" y="1413"/>
                  </a:lnTo>
                  <a:lnTo>
                    <a:pt x="4847" y="1024"/>
                  </a:lnTo>
                  <a:lnTo>
                    <a:pt x="5213" y="853"/>
                  </a:lnTo>
                  <a:lnTo>
                    <a:pt x="5554" y="683"/>
                  </a:lnTo>
                  <a:lnTo>
                    <a:pt x="5919" y="536"/>
                  </a:lnTo>
                  <a:lnTo>
                    <a:pt x="6284" y="415"/>
                  </a:lnTo>
                  <a:lnTo>
                    <a:pt x="6674" y="293"/>
                  </a:lnTo>
                  <a:lnTo>
                    <a:pt x="7064" y="196"/>
                  </a:lnTo>
                  <a:lnTo>
                    <a:pt x="7453" y="98"/>
                  </a:lnTo>
                  <a:lnTo>
                    <a:pt x="7843" y="49"/>
                  </a:lnTo>
                  <a:lnTo>
                    <a:pt x="8233" y="1"/>
                  </a:lnTo>
                  <a:lnTo>
                    <a:pt x="8647" y="1"/>
                  </a:lnTo>
                  <a:lnTo>
                    <a:pt x="8647" y="1"/>
                  </a:lnTo>
                  <a:lnTo>
                    <a:pt x="9109" y="25"/>
                  </a:lnTo>
                  <a:lnTo>
                    <a:pt x="9548" y="74"/>
                  </a:lnTo>
                  <a:lnTo>
                    <a:pt x="9986" y="147"/>
                  </a:lnTo>
                  <a:lnTo>
                    <a:pt x="10425" y="244"/>
                  </a:lnTo>
                  <a:lnTo>
                    <a:pt x="10839" y="366"/>
                  </a:lnTo>
                  <a:lnTo>
                    <a:pt x="11253" y="512"/>
                  </a:lnTo>
                  <a:lnTo>
                    <a:pt x="11667" y="683"/>
                  </a:lnTo>
                  <a:lnTo>
                    <a:pt x="12056" y="853"/>
                  </a:lnTo>
                  <a:lnTo>
                    <a:pt x="12446" y="1048"/>
                  </a:lnTo>
                  <a:lnTo>
                    <a:pt x="12811" y="1243"/>
                  </a:lnTo>
                  <a:lnTo>
                    <a:pt x="13493" y="1681"/>
                  </a:lnTo>
                  <a:lnTo>
                    <a:pt x="14151" y="2144"/>
                  </a:lnTo>
                  <a:lnTo>
                    <a:pt x="14711" y="2607"/>
                  </a:lnTo>
                  <a:lnTo>
                    <a:pt x="14711" y="2607"/>
                  </a:lnTo>
                  <a:lnTo>
                    <a:pt x="15198" y="3021"/>
                  </a:lnTo>
                  <a:lnTo>
                    <a:pt x="15637" y="3435"/>
                  </a:lnTo>
                  <a:lnTo>
                    <a:pt x="16026" y="3824"/>
                  </a:lnTo>
                  <a:lnTo>
                    <a:pt x="16367" y="4190"/>
                  </a:lnTo>
                  <a:lnTo>
                    <a:pt x="16927" y="4823"/>
                  </a:lnTo>
                  <a:lnTo>
                    <a:pt x="17293" y="5261"/>
                  </a:lnTo>
                  <a:lnTo>
                    <a:pt x="17293" y="5261"/>
                  </a:lnTo>
                  <a:lnTo>
                    <a:pt x="16927" y="5700"/>
                  </a:lnTo>
                  <a:lnTo>
                    <a:pt x="16367" y="6333"/>
                  </a:lnTo>
                  <a:lnTo>
                    <a:pt x="16026" y="6698"/>
                  </a:lnTo>
                  <a:lnTo>
                    <a:pt x="15637" y="7088"/>
                  </a:lnTo>
                  <a:lnTo>
                    <a:pt x="15198" y="7502"/>
                  </a:lnTo>
                  <a:lnTo>
                    <a:pt x="14711" y="7916"/>
                  </a:lnTo>
                  <a:lnTo>
                    <a:pt x="14711" y="791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0"/>
            <p:cNvSpPr/>
            <p:nvPr/>
          </p:nvSpPr>
          <p:spPr>
            <a:xfrm>
              <a:off x="3445875" y="3155825"/>
              <a:ext cx="80400" cy="80400"/>
            </a:xfrm>
            <a:custGeom>
              <a:avLst/>
              <a:gdLst/>
              <a:ahLst/>
              <a:cxnLst/>
              <a:rect l="l" t="t" r="r" b="b"/>
              <a:pathLst>
                <a:path w="3216" h="3216" fill="none" extrusionOk="0">
                  <a:moveTo>
                    <a:pt x="0" y="1608"/>
                  </a:moveTo>
                  <a:lnTo>
                    <a:pt x="0" y="1608"/>
                  </a:lnTo>
                  <a:lnTo>
                    <a:pt x="25" y="1438"/>
                  </a:lnTo>
                  <a:lnTo>
                    <a:pt x="49" y="1292"/>
                  </a:lnTo>
                  <a:lnTo>
                    <a:pt x="73" y="1121"/>
                  </a:lnTo>
                  <a:lnTo>
                    <a:pt x="146" y="975"/>
                  </a:lnTo>
                  <a:lnTo>
                    <a:pt x="195" y="853"/>
                  </a:lnTo>
                  <a:lnTo>
                    <a:pt x="293" y="707"/>
                  </a:lnTo>
                  <a:lnTo>
                    <a:pt x="366" y="585"/>
                  </a:lnTo>
                  <a:lnTo>
                    <a:pt x="487" y="488"/>
                  </a:lnTo>
                  <a:lnTo>
                    <a:pt x="585" y="366"/>
                  </a:lnTo>
                  <a:lnTo>
                    <a:pt x="707" y="293"/>
                  </a:lnTo>
                  <a:lnTo>
                    <a:pt x="853" y="196"/>
                  </a:lnTo>
                  <a:lnTo>
                    <a:pt x="974" y="147"/>
                  </a:lnTo>
                  <a:lnTo>
                    <a:pt x="1121" y="74"/>
                  </a:lnTo>
                  <a:lnTo>
                    <a:pt x="1291" y="50"/>
                  </a:lnTo>
                  <a:lnTo>
                    <a:pt x="1437" y="25"/>
                  </a:lnTo>
                  <a:lnTo>
                    <a:pt x="1608" y="1"/>
                  </a:lnTo>
                  <a:lnTo>
                    <a:pt x="1608" y="1"/>
                  </a:lnTo>
                  <a:lnTo>
                    <a:pt x="1778" y="25"/>
                  </a:lnTo>
                  <a:lnTo>
                    <a:pt x="1924" y="50"/>
                  </a:lnTo>
                  <a:lnTo>
                    <a:pt x="2095" y="74"/>
                  </a:lnTo>
                  <a:lnTo>
                    <a:pt x="2241" y="147"/>
                  </a:lnTo>
                  <a:lnTo>
                    <a:pt x="2363" y="196"/>
                  </a:lnTo>
                  <a:lnTo>
                    <a:pt x="2509" y="293"/>
                  </a:lnTo>
                  <a:lnTo>
                    <a:pt x="2631" y="366"/>
                  </a:lnTo>
                  <a:lnTo>
                    <a:pt x="2728" y="488"/>
                  </a:lnTo>
                  <a:lnTo>
                    <a:pt x="2850" y="585"/>
                  </a:lnTo>
                  <a:lnTo>
                    <a:pt x="2923" y="707"/>
                  </a:lnTo>
                  <a:lnTo>
                    <a:pt x="3020" y="853"/>
                  </a:lnTo>
                  <a:lnTo>
                    <a:pt x="3069" y="975"/>
                  </a:lnTo>
                  <a:lnTo>
                    <a:pt x="3142" y="1121"/>
                  </a:lnTo>
                  <a:lnTo>
                    <a:pt x="3166" y="1292"/>
                  </a:lnTo>
                  <a:lnTo>
                    <a:pt x="3191" y="1438"/>
                  </a:lnTo>
                  <a:lnTo>
                    <a:pt x="3215" y="1608"/>
                  </a:lnTo>
                  <a:lnTo>
                    <a:pt x="3215" y="1608"/>
                  </a:lnTo>
                  <a:lnTo>
                    <a:pt x="3191" y="1779"/>
                  </a:lnTo>
                  <a:lnTo>
                    <a:pt x="3166" y="1925"/>
                  </a:lnTo>
                  <a:lnTo>
                    <a:pt x="3142" y="2095"/>
                  </a:lnTo>
                  <a:lnTo>
                    <a:pt x="3069" y="2242"/>
                  </a:lnTo>
                  <a:lnTo>
                    <a:pt x="3020" y="2363"/>
                  </a:lnTo>
                  <a:lnTo>
                    <a:pt x="2923" y="2509"/>
                  </a:lnTo>
                  <a:lnTo>
                    <a:pt x="2850" y="2631"/>
                  </a:lnTo>
                  <a:lnTo>
                    <a:pt x="2728" y="2729"/>
                  </a:lnTo>
                  <a:lnTo>
                    <a:pt x="2631" y="2850"/>
                  </a:lnTo>
                  <a:lnTo>
                    <a:pt x="2509" y="2924"/>
                  </a:lnTo>
                  <a:lnTo>
                    <a:pt x="2363" y="3021"/>
                  </a:lnTo>
                  <a:lnTo>
                    <a:pt x="2241" y="3070"/>
                  </a:lnTo>
                  <a:lnTo>
                    <a:pt x="2095" y="3143"/>
                  </a:lnTo>
                  <a:lnTo>
                    <a:pt x="1924" y="3167"/>
                  </a:lnTo>
                  <a:lnTo>
                    <a:pt x="1778" y="3191"/>
                  </a:lnTo>
                  <a:lnTo>
                    <a:pt x="1608" y="3216"/>
                  </a:lnTo>
                  <a:lnTo>
                    <a:pt x="1608" y="3216"/>
                  </a:lnTo>
                  <a:lnTo>
                    <a:pt x="1437" y="3191"/>
                  </a:lnTo>
                  <a:lnTo>
                    <a:pt x="1291" y="3167"/>
                  </a:lnTo>
                  <a:lnTo>
                    <a:pt x="1121" y="3143"/>
                  </a:lnTo>
                  <a:lnTo>
                    <a:pt x="974" y="3070"/>
                  </a:lnTo>
                  <a:lnTo>
                    <a:pt x="853" y="3021"/>
                  </a:lnTo>
                  <a:lnTo>
                    <a:pt x="707" y="2924"/>
                  </a:lnTo>
                  <a:lnTo>
                    <a:pt x="585" y="2850"/>
                  </a:lnTo>
                  <a:lnTo>
                    <a:pt x="487" y="2729"/>
                  </a:lnTo>
                  <a:lnTo>
                    <a:pt x="366" y="2631"/>
                  </a:lnTo>
                  <a:lnTo>
                    <a:pt x="293" y="2509"/>
                  </a:lnTo>
                  <a:lnTo>
                    <a:pt x="195" y="2363"/>
                  </a:lnTo>
                  <a:lnTo>
                    <a:pt x="146" y="2242"/>
                  </a:lnTo>
                  <a:lnTo>
                    <a:pt x="73" y="2095"/>
                  </a:lnTo>
                  <a:lnTo>
                    <a:pt x="49" y="1925"/>
                  </a:lnTo>
                  <a:lnTo>
                    <a:pt x="25" y="1779"/>
                  </a:lnTo>
                  <a:lnTo>
                    <a:pt x="0" y="1608"/>
                  </a:lnTo>
                  <a:lnTo>
                    <a:pt x="0" y="160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0"/>
            <p:cNvSpPr/>
            <p:nvPr/>
          </p:nvSpPr>
          <p:spPr>
            <a:xfrm>
              <a:off x="3381925" y="3091900"/>
              <a:ext cx="208275" cy="208275"/>
            </a:xfrm>
            <a:custGeom>
              <a:avLst/>
              <a:gdLst/>
              <a:ahLst/>
              <a:cxnLst/>
              <a:rect l="l" t="t" r="r" b="b"/>
              <a:pathLst>
                <a:path w="8331" h="8331" fill="none" extrusionOk="0">
                  <a:moveTo>
                    <a:pt x="1" y="4165"/>
                  </a:moveTo>
                  <a:lnTo>
                    <a:pt x="1" y="4165"/>
                  </a:lnTo>
                  <a:lnTo>
                    <a:pt x="25" y="3751"/>
                  </a:lnTo>
                  <a:lnTo>
                    <a:pt x="74" y="3337"/>
                  </a:lnTo>
                  <a:lnTo>
                    <a:pt x="196" y="2923"/>
                  </a:lnTo>
                  <a:lnTo>
                    <a:pt x="318" y="2534"/>
                  </a:lnTo>
                  <a:lnTo>
                    <a:pt x="512" y="2168"/>
                  </a:lnTo>
                  <a:lnTo>
                    <a:pt x="707" y="1827"/>
                  </a:lnTo>
                  <a:lnTo>
                    <a:pt x="951" y="1511"/>
                  </a:lnTo>
                  <a:lnTo>
                    <a:pt x="1219" y="1218"/>
                  </a:lnTo>
                  <a:lnTo>
                    <a:pt x="1511" y="951"/>
                  </a:lnTo>
                  <a:lnTo>
                    <a:pt x="1828" y="707"/>
                  </a:lnTo>
                  <a:lnTo>
                    <a:pt x="2169" y="512"/>
                  </a:lnTo>
                  <a:lnTo>
                    <a:pt x="2534" y="317"/>
                  </a:lnTo>
                  <a:lnTo>
                    <a:pt x="2924" y="195"/>
                  </a:lnTo>
                  <a:lnTo>
                    <a:pt x="3313" y="74"/>
                  </a:lnTo>
                  <a:lnTo>
                    <a:pt x="3727" y="25"/>
                  </a:lnTo>
                  <a:lnTo>
                    <a:pt x="4166" y="1"/>
                  </a:lnTo>
                  <a:lnTo>
                    <a:pt x="4166" y="1"/>
                  </a:lnTo>
                  <a:lnTo>
                    <a:pt x="4580" y="25"/>
                  </a:lnTo>
                  <a:lnTo>
                    <a:pt x="4994" y="74"/>
                  </a:lnTo>
                  <a:lnTo>
                    <a:pt x="5408" y="195"/>
                  </a:lnTo>
                  <a:lnTo>
                    <a:pt x="5797" y="317"/>
                  </a:lnTo>
                  <a:lnTo>
                    <a:pt x="6163" y="512"/>
                  </a:lnTo>
                  <a:lnTo>
                    <a:pt x="6504" y="707"/>
                  </a:lnTo>
                  <a:lnTo>
                    <a:pt x="6820" y="951"/>
                  </a:lnTo>
                  <a:lnTo>
                    <a:pt x="7113" y="1218"/>
                  </a:lnTo>
                  <a:lnTo>
                    <a:pt x="7381" y="1511"/>
                  </a:lnTo>
                  <a:lnTo>
                    <a:pt x="7624" y="1827"/>
                  </a:lnTo>
                  <a:lnTo>
                    <a:pt x="7819" y="2168"/>
                  </a:lnTo>
                  <a:lnTo>
                    <a:pt x="8014" y="2534"/>
                  </a:lnTo>
                  <a:lnTo>
                    <a:pt x="8136" y="2923"/>
                  </a:lnTo>
                  <a:lnTo>
                    <a:pt x="8257" y="3337"/>
                  </a:lnTo>
                  <a:lnTo>
                    <a:pt x="8306" y="3751"/>
                  </a:lnTo>
                  <a:lnTo>
                    <a:pt x="8330" y="4165"/>
                  </a:lnTo>
                  <a:lnTo>
                    <a:pt x="8330" y="4165"/>
                  </a:lnTo>
                  <a:lnTo>
                    <a:pt x="8306" y="4579"/>
                  </a:lnTo>
                  <a:lnTo>
                    <a:pt x="8257" y="4993"/>
                  </a:lnTo>
                  <a:lnTo>
                    <a:pt x="8136" y="5407"/>
                  </a:lnTo>
                  <a:lnTo>
                    <a:pt x="8014" y="5797"/>
                  </a:lnTo>
                  <a:lnTo>
                    <a:pt x="7819" y="6162"/>
                  </a:lnTo>
                  <a:lnTo>
                    <a:pt x="7624" y="6503"/>
                  </a:lnTo>
                  <a:lnTo>
                    <a:pt x="7381" y="6820"/>
                  </a:lnTo>
                  <a:lnTo>
                    <a:pt x="7113" y="7112"/>
                  </a:lnTo>
                  <a:lnTo>
                    <a:pt x="6820" y="7380"/>
                  </a:lnTo>
                  <a:lnTo>
                    <a:pt x="6504" y="7624"/>
                  </a:lnTo>
                  <a:lnTo>
                    <a:pt x="6163" y="7819"/>
                  </a:lnTo>
                  <a:lnTo>
                    <a:pt x="5797" y="8013"/>
                  </a:lnTo>
                  <a:lnTo>
                    <a:pt x="5408" y="8135"/>
                  </a:lnTo>
                  <a:lnTo>
                    <a:pt x="4994" y="8257"/>
                  </a:lnTo>
                  <a:lnTo>
                    <a:pt x="4580" y="8306"/>
                  </a:lnTo>
                  <a:lnTo>
                    <a:pt x="4166" y="8330"/>
                  </a:lnTo>
                  <a:lnTo>
                    <a:pt x="4166" y="8330"/>
                  </a:lnTo>
                  <a:lnTo>
                    <a:pt x="3727" y="8306"/>
                  </a:lnTo>
                  <a:lnTo>
                    <a:pt x="3313" y="8257"/>
                  </a:lnTo>
                  <a:lnTo>
                    <a:pt x="2924" y="8135"/>
                  </a:lnTo>
                  <a:lnTo>
                    <a:pt x="2534" y="8013"/>
                  </a:lnTo>
                  <a:lnTo>
                    <a:pt x="2169" y="7819"/>
                  </a:lnTo>
                  <a:lnTo>
                    <a:pt x="1828" y="7624"/>
                  </a:lnTo>
                  <a:lnTo>
                    <a:pt x="1511" y="7380"/>
                  </a:lnTo>
                  <a:lnTo>
                    <a:pt x="1219" y="7112"/>
                  </a:lnTo>
                  <a:lnTo>
                    <a:pt x="951" y="6820"/>
                  </a:lnTo>
                  <a:lnTo>
                    <a:pt x="707" y="6503"/>
                  </a:lnTo>
                  <a:lnTo>
                    <a:pt x="512" y="6162"/>
                  </a:lnTo>
                  <a:lnTo>
                    <a:pt x="318" y="5797"/>
                  </a:lnTo>
                  <a:lnTo>
                    <a:pt x="196" y="5407"/>
                  </a:lnTo>
                  <a:lnTo>
                    <a:pt x="74" y="4993"/>
                  </a:lnTo>
                  <a:lnTo>
                    <a:pt x="25" y="4579"/>
                  </a:lnTo>
                  <a:lnTo>
                    <a:pt x="1" y="4165"/>
                  </a:lnTo>
                  <a:lnTo>
                    <a:pt x="1" y="416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 name="Google Shape;1413;p40"/>
          <p:cNvGrpSpPr/>
          <p:nvPr/>
        </p:nvGrpSpPr>
        <p:grpSpPr>
          <a:xfrm>
            <a:off x="5475019" y="2635926"/>
            <a:ext cx="265115" cy="372594"/>
            <a:chOff x="6689325" y="2984125"/>
            <a:chExt cx="315425" cy="443300"/>
          </a:xfrm>
        </p:grpSpPr>
        <p:sp>
          <p:nvSpPr>
            <p:cNvPr id="1414" name="Google Shape;1414;p40"/>
            <p:cNvSpPr/>
            <p:nvPr/>
          </p:nvSpPr>
          <p:spPr>
            <a:xfrm>
              <a:off x="6689325" y="2984125"/>
              <a:ext cx="315425" cy="77975"/>
            </a:xfrm>
            <a:custGeom>
              <a:avLst/>
              <a:gdLst/>
              <a:ahLst/>
              <a:cxnLst/>
              <a:rect l="l" t="t" r="r" b="b"/>
              <a:pathLst>
                <a:path w="12617" h="3119" fill="none" extrusionOk="0">
                  <a:moveTo>
                    <a:pt x="12130" y="1413"/>
                  </a:moveTo>
                  <a:lnTo>
                    <a:pt x="8647" y="1413"/>
                  </a:lnTo>
                  <a:lnTo>
                    <a:pt x="8647" y="878"/>
                  </a:lnTo>
                  <a:lnTo>
                    <a:pt x="8647" y="878"/>
                  </a:lnTo>
                  <a:lnTo>
                    <a:pt x="8623" y="707"/>
                  </a:lnTo>
                  <a:lnTo>
                    <a:pt x="8574" y="537"/>
                  </a:lnTo>
                  <a:lnTo>
                    <a:pt x="8501" y="391"/>
                  </a:lnTo>
                  <a:lnTo>
                    <a:pt x="8379" y="269"/>
                  </a:lnTo>
                  <a:lnTo>
                    <a:pt x="8257" y="147"/>
                  </a:lnTo>
                  <a:lnTo>
                    <a:pt x="8111" y="74"/>
                  </a:lnTo>
                  <a:lnTo>
                    <a:pt x="7941" y="25"/>
                  </a:lnTo>
                  <a:lnTo>
                    <a:pt x="7770" y="1"/>
                  </a:lnTo>
                  <a:lnTo>
                    <a:pt x="4848" y="1"/>
                  </a:lnTo>
                  <a:lnTo>
                    <a:pt x="4848" y="1"/>
                  </a:lnTo>
                  <a:lnTo>
                    <a:pt x="4677" y="25"/>
                  </a:lnTo>
                  <a:lnTo>
                    <a:pt x="4507" y="74"/>
                  </a:lnTo>
                  <a:lnTo>
                    <a:pt x="4361" y="147"/>
                  </a:lnTo>
                  <a:lnTo>
                    <a:pt x="4239" y="269"/>
                  </a:lnTo>
                  <a:lnTo>
                    <a:pt x="4117" y="391"/>
                  </a:lnTo>
                  <a:lnTo>
                    <a:pt x="4044" y="537"/>
                  </a:lnTo>
                  <a:lnTo>
                    <a:pt x="3995" y="707"/>
                  </a:lnTo>
                  <a:lnTo>
                    <a:pt x="3971" y="878"/>
                  </a:lnTo>
                  <a:lnTo>
                    <a:pt x="3971" y="1413"/>
                  </a:lnTo>
                  <a:lnTo>
                    <a:pt x="488" y="1413"/>
                  </a:lnTo>
                  <a:lnTo>
                    <a:pt x="488" y="1413"/>
                  </a:lnTo>
                  <a:lnTo>
                    <a:pt x="391" y="1413"/>
                  </a:lnTo>
                  <a:lnTo>
                    <a:pt x="293" y="1462"/>
                  </a:lnTo>
                  <a:lnTo>
                    <a:pt x="220" y="1486"/>
                  </a:lnTo>
                  <a:lnTo>
                    <a:pt x="147" y="1560"/>
                  </a:lnTo>
                  <a:lnTo>
                    <a:pt x="74" y="1633"/>
                  </a:lnTo>
                  <a:lnTo>
                    <a:pt x="50" y="1706"/>
                  </a:lnTo>
                  <a:lnTo>
                    <a:pt x="1" y="1803"/>
                  </a:lnTo>
                  <a:lnTo>
                    <a:pt x="1" y="1901"/>
                  </a:lnTo>
                  <a:lnTo>
                    <a:pt x="1" y="3118"/>
                  </a:lnTo>
                  <a:lnTo>
                    <a:pt x="12617" y="3118"/>
                  </a:lnTo>
                  <a:lnTo>
                    <a:pt x="12617" y="1901"/>
                  </a:lnTo>
                  <a:lnTo>
                    <a:pt x="12617" y="1901"/>
                  </a:lnTo>
                  <a:lnTo>
                    <a:pt x="12617" y="1803"/>
                  </a:lnTo>
                  <a:lnTo>
                    <a:pt x="12568" y="1706"/>
                  </a:lnTo>
                  <a:lnTo>
                    <a:pt x="12544" y="1633"/>
                  </a:lnTo>
                  <a:lnTo>
                    <a:pt x="12471" y="1560"/>
                  </a:lnTo>
                  <a:lnTo>
                    <a:pt x="12398" y="1486"/>
                  </a:lnTo>
                  <a:lnTo>
                    <a:pt x="12325" y="1462"/>
                  </a:lnTo>
                  <a:lnTo>
                    <a:pt x="12227" y="1413"/>
                  </a:lnTo>
                  <a:lnTo>
                    <a:pt x="12130" y="1413"/>
                  </a:lnTo>
                  <a:lnTo>
                    <a:pt x="12130" y="1413"/>
                  </a:lnTo>
                  <a:close/>
                  <a:moveTo>
                    <a:pt x="4750" y="878"/>
                  </a:moveTo>
                  <a:lnTo>
                    <a:pt x="4750" y="878"/>
                  </a:lnTo>
                  <a:lnTo>
                    <a:pt x="4750" y="829"/>
                  </a:lnTo>
                  <a:lnTo>
                    <a:pt x="4775" y="805"/>
                  </a:lnTo>
                  <a:lnTo>
                    <a:pt x="4799" y="780"/>
                  </a:lnTo>
                  <a:lnTo>
                    <a:pt x="4848" y="780"/>
                  </a:lnTo>
                  <a:lnTo>
                    <a:pt x="7770" y="780"/>
                  </a:lnTo>
                  <a:lnTo>
                    <a:pt x="7770" y="780"/>
                  </a:lnTo>
                  <a:lnTo>
                    <a:pt x="7819" y="780"/>
                  </a:lnTo>
                  <a:lnTo>
                    <a:pt x="7843" y="805"/>
                  </a:lnTo>
                  <a:lnTo>
                    <a:pt x="7868" y="829"/>
                  </a:lnTo>
                  <a:lnTo>
                    <a:pt x="7868" y="878"/>
                  </a:lnTo>
                  <a:lnTo>
                    <a:pt x="7868" y="1413"/>
                  </a:lnTo>
                  <a:lnTo>
                    <a:pt x="4750" y="1413"/>
                  </a:lnTo>
                  <a:lnTo>
                    <a:pt x="4750" y="878"/>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0"/>
            <p:cNvSpPr/>
            <p:nvPr/>
          </p:nvSpPr>
          <p:spPr>
            <a:xfrm>
              <a:off x="6702125" y="3069375"/>
              <a:ext cx="289850" cy="358050"/>
            </a:xfrm>
            <a:custGeom>
              <a:avLst/>
              <a:gdLst/>
              <a:ahLst/>
              <a:cxnLst/>
              <a:rect l="l" t="t" r="r" b="b"/>
              <a:pathLst>
                <a:path w="11594" h="14322" fill="none" extrusionOk="0">
                  <a:moveTo>
                    <a:pt x="0" y="1"/>
                  </a:moveTo>
                  <a:lnTo>
                    <a:pt x="0" y="13834"/>
                  </a:lnTo>
                  <a:lnTo>
                    <a:pt x="0" y="13834"/>
                  </a:lnTo>
                  <a:lnTo>
                    <a:pt x="0" y="13932"/>
                  </a:lnTo>
                  <a:lnTo>
                    <a:pt x="49" y="14029"/>
                  </a:lnTo>
                  <a:lnTo>
                    <a:pt x="74" y="14102"/>
                  </a:lnTo>
                  <a:lnTo>
                    <a:pt x="147" y="14175"/>
                  </a:lnTo>
                  <a:lnTo>
                    <a:pt x="220" y="14224"/>
                  </a:lnTo>
                  <a:lnTo>
                    <a:pt x="293" y="14273"/>
                  </a:lnTo>
                  <a:lnTo>
                    <a:pt x="390" y="14297"/>
                  </a:lnTo>
                  <a:lnTo>
                    <a:pt x="488" y="14321"/>
                  </a:lnTo>
                  <a:lnTo>
                    <a:pt x="11106" y="14321"/>
                  </a:lnTo>
                  <a:lnTo>
                    <a:pt x="11106" y="14321"/>
                  </a:lnTo>
                  <a:lnTo>
                    <a:pt x="11204" y="14297"/>
                  </a:lnTo>
                  <a:lnTo>
                    <a:pt x="11301" y="14273"/>
                  </a:lnTo>
                  <a:lnTo>
                    <a:pt x="11374" y="14224"/>
                  </a:lnTo>
                  <a:lnTo>
                    <a:pt x="11447" y="14175"/>
                  </a:lnTo>
                  <a:lnTo>
                    <a:pt x="11520" y="14102"/>
                  </a:lnTo>
                  <a:lnTo>
                    <a:pt x="11545" y="14029"/>
                  </a:lnTo>
                  <a:lnTo>
                    <a:pt x="11593" y="13932"/>
                  </a:lnTo>
                  <a:lnTo>
                    <a:pt x="11593" y="13834"/>
                  </a:lnTo>
                  <a:lnTo>
                    <a:pt x="1159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0"/>
            <p:cNvSpPr/>
            <p:nvPr/>
          </p:nvSpPr>
          <p:spPr>
            <a:xfrm>
              <a:off x="6761175" y="3117475"/>
              <a:ext cx="25" cy="261850"/>
            </a:xfrm>
            <a:custGeom>
              <a:avLst/>
              <a:gdLst/>
              <a:ahLst/>
              <a:cxnLst/>
              <a:rect l="l" t="t" r="r" b="b"/>
              <a:pathLst>
                <a:path w="1" h="10474" fill="none" extrusionOk="0">
                  <a:moveTo>
                    <a:pt x="1" y="10473"/>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0"/>
            <p:cNvSpPr/>
            <p:nvPr/>
          </p:nvSpPr>
          <p:spPr>
            <a:xfrm>
              <a:off x="684702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0"/>
            <p:cNvSpPr/>
            <p:nvPr/>
          </p:nvSpPr>
          <p:spPr>
            <a:xfrm>
              <a:off x="6932875" y="3117475"/>
              <a:ext cx="25" cy="261850"/>
            </a:xfrm>
            <a:custGeom>
              <a:avLst/>
              <a:gdLst/>
              <a:ahLst/>
              <a:cxnLst/>
              <a:rect l="l" t="t" r="r" b="b"/>
              <a:pathLst>
                <a:path w="1" h="10474" fill="none" extrusionOk="0">
                  <a:moveTo>
                    <a:pt x="1" y="1"/>
                  </a:moveTo>
                  <a:lnTo>
                    <a:pt x="1" y="104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40"/>
          <p:cNvGrpSpPr/>
          <p:nvPr/>
        </p:nvGrpSpPr>
        <p:grpSpPr>
          <a:xfrm>
            <a:off x="1523745" y="3730594"/>
            <a:ext cx="256416" cy="414535"/>
            <a:chOff x="1988225" y="4286525"/>
            <a:chExt cx="305075" cy="493200"/>
          </a:xfrm>
        </p:grpSpPr>
        <p:sp>
          <p:nvSpPr>
            <p:cNvPr id="1420" name="Google Shape;1420;p40"/>
            <p:cNvSpPr/>
            <p:nvPr/>
          </p:nvSpPr>
          <p:spPr>
            <a:xfrm>
              <a:off x="2178800" y="4519725"/>
              <a:ext cx="114500" cy="114475"/>
            </a:xfrm>
            <a:custGeom>
              <a:avLst/>
              <a:gdLst/>
              <a:ahLst/>
              <a:cxnLst/>
              <a:rect l="l" t="t" r="r" b="b"/>
              <a:pathLst>
                <a:path w="4580" h="4579" fill="none" extrusionOk="0">
                  <a:moveTo>
                    <a:pt x="731" y="4189"/>
                  </a:moveTo>
                  <a:lnTo>
                    <a:pt x="731" y="4189"/>
                  </a:lnTo>
                  <a:lnTo>
                    <a:pt x="853" y="4286"/>
                  </a:lnTo>
                  <a:lnTo>
                    <a:pt x="999" y="4384"/>
                  </a:lnTo>
                  <a:lnTo>
                    <a:pt x="1170" y="4457"/>
                  </a:lnTo>
                  <a:lnTo>
                    <a:pt x="1316" y="4506"/>
                  </a:lnTo>
                  <a:lnTo>
                    <a:pt x="1486" y="4554"/>
                  </a:lnTo>
                  <a:lnTo>
                    <a:pt x="1657" y="4579"/>
                  </a:lnTo>
                  <a:lnTo>
                    <a:pt x="1827" y="4579"/>
                  </a:lnTo>
                  <a:lnTo>
                    <a:pt x="1973" y="4579"/>
                  </a:lnTo>
                  <a:lnTo>
                    <a:pt x="2144" y="4579"/>
                  </a:lnTo>
                  <a:lnTo>
                    <a:pt x="2314" y="4530"/>
                  </a:lnTo>
                  <a:lnTo>
                    <a:pt x="2485" y="4481"/>
                  </a:lnTo>
                  <a:lnTo>
                    <a:pt x="2631" y="4433"/>
                  </a:lnTo>
                  <a:lnTo>
                    <a:pt x="2777" y="4360"/>
                  </a:lnTo>
                  <a:lnTo>
                    <a:pt x="2923" y="4262"/>
                  </a:lnTo>
                  <a:lnTo>
                    <a:pt x="3069" y="4165"/>
                  </a:lnTo>
                  <a:lnTo>
                    <a:pt x="3191" y="4043"/>
                  </a:lnTo>
                  <a:lnTo>
                    <a:pt x="3191" y="4043"/>
                  </a:lnTo>
                  <a:lnTo>
                    <a:pt x="3337" y="3872"/>
                  </a:lnTo>
                  <a:lnTo>
                    <a:pt x="3483" y="3653"/>
                  </a:lnTo>
                  <a:lnTo>
                    <a:pt x="3605" y="3410"/>
                  </a:lnTo>
                  <a:lnTo>
                    <a:pt x="3751" y="3117"/>
                  </a:lnTo>
                  <a:lnTo>
                    <a:pt x="3995" y="2484"/>
                  </a:lnTo>
                  <a:lnTo>
                    <a:pt x="4214" y="1827"/>
                  </a:lnTo>
                  <a:lnTo>
                    <a:pt x="4409" y="1169"/>
                  </a:lnTo>
                  <a:lnTo>
                    <a:pt x="4531" y="609"/>
                  </a:lnTo>
                  <a:lnTo>
                    <a:pt x="4579" y="219"/>
                  </a:lnTo>
                  <a:lnTo>
                    <a:pt x="4579" y="97"/>
                  </a:lnTo>
                  <a:lnTo>
                    <a:pt x="4579" y="24"/>
                  </a:lnTo>
                  <a:lnTo>
                    <a:pt x="4579" y="24"/>
                  </a:lnTo>
                  <a:lnTo>
                    <a:pt x="4506" y="0"/>
                  </a:lnTo>
                  <a:lnTo>
                    <a:pt x="4385" y="0"/>
                  </a:lnTo>
                  <a:lnTo>
                    <a:pt x="3970" y="73"/>
                  </a:lnTo>
                  <a:lnTo>
                    <a:pt x="3410" y="195"/>
                  </a:lnTo>
                  <a:lnTo>
                    <a:pt x="2777" y="365"/>
                  </a:lnTo>
                  <a:lnTo>
                    <a:pt x="2095" y="609"/>
                  </a:lnTo>
                  <a:lnTo>
                    <a:pt x="1462" y="852"/>
                  </a:lnTo>
                  <a:lnTo>
                    <a:pt x="1194" y="974"/>
                  </a:lnTo>
                  <a:lnTo>
                    <a:pt x="926" y="1120"/>
                  </a:lnTo>
                  <a:lnTo>
                    <a:pt x="707" y="1266"/>
                  </a:lnTo>
                  <a:lnTo>
                    <a:pt x="561" y="1388"/>
                  </a:lnTo>
                  <a:lnTo>
                    <a:pt x="561" y="1388"/>
                  </a:lnTo>
                  <a:lnTo>
                    <a:pt x="439" y="1534"/>
                  </a:lnTo>
                  <a:lnTo>
                    <a:pt x="342" y="1656"/>
                  </a:lnTo>
                  <a:lnTo>
                    <a:pt x="244" y="1802"/>
                  </a:lnTo>
                  <a:lnTo>
                    <a:pt x="171" y="1973"/>
                  </a:lnTo>
                  <a:lnTo>
                    <a:pt x="98" y="2119"/>
                  </a:lnTo>
                  <a:lnTo>
                    <a:pt x="49" y="2289"/>
                  </a:lnTo>
                  <a:lnTo>
                    <a:pt x="25" y="2436"/>
                  </a:lnTo>
                  <a:lnTo>
                    <a:pt x="1" y="2606"/>
                  </a:lnTo>
                  <a:lnTo>
                    <a:pt x="1" y="2776"/>
                  </a:lnTo>
                  <a:lnTo>
                    <a:pt x="25" y="2947"/>
                  </a:lnTo>
                  <a:lnTo>
                    <a:pt x="49" y="3117"/>
                  </a:lnTo>
                  <a:lnTo>
                    <a:pt x="98" y="3264"/>
                  </a:lnTo>
                  <a:lnTo>
                    <a:pt x="147" y="3434"/>
                  </a:lnTo>
                  <a:lnTo>
                    <a:pt x="220" y="3580"/>
                  </a:lnTo>
                  <a:lnTo>
                    <a:pt x="317" y="3726"/>
                  </a:lnTo>
                  <a:lnTo>
                    <a:pt x="415" y="3872"/>
                  </a:lnTo>
                  <a:lnTo>
                    <a:pt x="731" y="418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0"/>
            <p:cNvSpPr/>
            <p:nvPr/>
          </p:nvSpPr>
          <p:spPr>
            <a:xfrm>
              <a:off x="1988225" y="4539200"/>
              <a:ext cx="156500" cy="156500"/>
            </a:xfrm>
            <a:custGeom>
              <a:avLst/>
              <a:gdLst/>
              <a:ahLst/>
              <a:cxnLst/>
              <a:rect l="l" t="t" r="r" b="b"/>
              <a:pathLst>
                <a:path w="6260" h="6260" fill="none" extrusionOk="0">
                  <a:moveTo>
                    <a:pt x="5675" y="5334"/>
                  </a:moveTo>
                  <a:lnTo>
                    <a:pt x="5675" y="5334"/>
                  </a:lnTo>
                  <a:lnTo>
                    <a:pt x="5821" y="5139"/>
                  </a:lnTo>
                  <a:lnTo>
                    <a:pt x="5943" y="4944"/>
                  </a:lnTo>
                  <a:lnTo>
                    <a:pt x="6041" y="4725"/>
                  </a:lnTo>
                  <a:lnTo>
                    <a:pt x="6138" y="4506"/>
                  </a:lnTo>
                  <a:lnTo>
                    <a:pt x="6187" y="4287"/>
                  </a:lnTo>
                  <a:lnTo>
                    <a:pt x="6235" y="4043"/>
                  </a:lnTo>
                  <a:lnTo>
                    <a:pt x="6260" y="3824"/>
                  </a:lnTo>
                  <a:lnTo>
                    <a:pt x="6260" y="3581"/>
                  </a:lnTo>
                  <a:lnTo>
                    <a:pt x="6235" y="3361"/>
                  </a:lnTo>
                  <a:lnTo>
                    <a:pt x="6187" y="3118"/>
                  </a:lnTo>
                  <a:lnTo>
                    <a:pt x="6138" y="2899"/>
                  </a:lnTo>
                  <a:lnTo>
                    <a:pt x="6041" y="2679"/>
                  </a:lnTo>
                  <a:lnTo>
                    <a:pt x="5943" y="2460"/>
                  </a:lnTo>
                  <a:lnTo>
                    <a:pt x="5821" y="2265"/>
                  </a:lnTo>
                  <a:lnTo>
                    <a:pt x="5675" y="2071"/>
                  </a:lnTo>
                  <a:lnTo>
                    <a:pt x="5505" y="1900"/>
                  </a:lnTo>
                  <a:lnTo>
                    <a:pt x="5505" y="1900"/>
                  </a:lnTo>
                  <a:lnTo>
                    <a:pt x="5286" y="1705"/>
                  </a:lnTo>
                  <a:lnTo>
                    <a:pt x="4993" y="1510"/>
                  </a:lnTo>
                  <a:lnTo>
                    <a:pt x="4652" y="1316"/>
                  </a:lnTo>
                  <a:lnTo>
                    <a:pt x="4263" y="1145"/>
                  </a:lnTo>
                  <a:lnTo>
                    <a:pt x="3849" y="975"/>
                  </a:lnTo>
                  <a:lnTo>
                    <a:pt x="3410" y="804"/>
                  </a:lnTo>
                  <a:lnTo>
                    <a:pt x="2485" y="487"/>
                  </a:lnTo>
                  <a:lnTo>
                    <a:pt x="1608" y="244"/>
                  </a:lnTo>
                  <a:lnTo>
                    <a:pt x="853" y="73"/>
                  </a:lnTo>
                  <a:lnTo>
                    <a:pt x="536" y="25"/>
                  </a:lnTo>
                  <a:lnTo>
                    <a:pt x="293" y="0"/>
                  </a:lnTo>
                  <a:lnTo>
                    <a:pt x="122" y="0"/>
                  </a:lnTo>
                  <a:lnTo>
                    <a:pt x="25" y="25"/>
                  </a:lnTo>
                  <a:lnTo>
                    <a:pt x="25" y="25"/>
                  </a:lnTo>
                  <a:lnTo>
                    <a:pt x="1" y="122"/>
                  </a:lnTo>
                  <a:lnTo>
                    <a:pt x="1" y="293"/>
                  </a:lnTo>
                  <a:lnTo>
                    <a:pt x="25" y="536"/>
                  </a:lnTo>
                  <a:lnTo>
                    <a:pt x="74" y="853"/>
                  </a:lnTo>
                  <a:lnTo>
                    <a:pt x="244" y="1608"/>
                  </a:lnTo>
                  <a:lnTo>
                    <a:pt x="488" y="2485"/>
                  </a:lnTo>
                  <a:lnTo>
                    <a:pt x="804" y="3410"/>
                  </a:lnTo>
                  <a:lnTo>
                    <a:pt x="975" y="3848"/>
                  </a:lnTo>
                  <a:lnTo>
                    <a:pt x="1145" y="4262"/>
                  </a:lnTo>
                  <a:lnTo>
                    <a:pt x="1316" y="4652"/>
                  </a:lnTo>
                  <a:lnTo>
                    <a:pt x="1511" y="4993"/>
                  </a:lnTo>
                  <a:lnTo>
                    <a:pt x="1705" y="5285"/>
                  </a:lnTo>
                  <a:lnTo>
                    <a:pt x="1900" y="5505"/>
                  </a:lnTo>
                  <a:lnTo>
                    <a:pt x="1900" y="5505"/>
                  </a:lnTo>
                  <a:lnTo>
                    <a:pt x="2071" y="5675"/>
                  </a:lnTo>
                  <a:lnTo>
                    <a:pt x="2266" y="5821"/>
                  </a:lnTo>
                  <a:lnTo>
                    <a:pt x="2460" y="5943"/>
                  </a:lnTo>
                  <a:lnTo>
                    <a:pt x="2680" y="6040"/>
                  </a:lnTo>
                  <a:lnTo>
                    <a:pt x="2899" y="6138"/>
                  </a:lnTo>
                  <a:lnTo>
                    <a:pt x="3118" y="6187"/>
                  </a:lnTo>
                  <a:lnTo>
                    <a:pt x="3362" y="6235"/>
                  </a:lnTo>
                  <a:lnTo>
                    <a:pt x="3581" y="6260"/>
                  </a:lnTo>
                  <a:lnTo>
                    <a:pt x="3824" y="6260"/>
                  </a:lnTo>
                  <a:lnTo>
                    <a:pt x="4043" y="6235"/>
                  </a:lnTo>
                  <a:lnTo>
                    <a:pt x="4287" y="6187"/>
                  </a:lnTo>
                  <a:lnTo>
                    <a:pt x="4506" y="6138"/>
                  </a:lnTo>
                  <a:lnTo>
                    <a:pt x="4725" y="6040"/>
                  </a:lnTo>
                  <a:lnTo>
                    <a:pt x="4945"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0"/>
            <p:cNvSpPr/>
            <p:nvPr/>
          </p:nvSpPr>
          <p:spPr>
            <a:xfrm>
              <a:off x="2042425" y="4286525"/>
              <a:ext cx="239300" cy="236250"/>
            </a:xfrm>
            <a:custGeom>
              <a:avLst/>
              <a:gdLst/>
              <a:ahLst/>
              <a:cxnLst/>
              <a:rect l="l" t="t" r="r" b="b"/>
              <a:pathLst>
                <a:path w="9572" h="9450" fill="none" extrusionOk="0">
                  <a:moveTo>
                    <a:pt x="5358" y="9450"/>
                  </a:moveTo>
                  <a:lnTo>
                    <a:pt x="5358" y="9450"/>
                  </a:lnTo>
                  <a:lnTo>
                    <a:pt x="5650" y="9328"/>
                  </a:lnTo>
                  <a:lnTo>
                    <a:pt x="5918" y="9133"/>
                  </a:lnTo>
                  <a:lnTo>
                    <a:pt x="6162" y="8914"/>
                  </a:lnTo>
                  <a:lnTo>
                    <a:pt x="6381" y="8646"/>
                  </a:lnTo>
                  <a:lnTo>
                    <a:pt x="6381" y="8646"/>
                  </a:lnTo>
                  <a:lnTo>
                    <a:pt x="6649" y="8670"/>
                  </a:lnTo>
                  <a:lnTo>
                    <a:pt x="6917" y="8670"/>
                  </a:lnTo>
                  <a:lnTo>
                    <a:pt x="7160" y="8646"/>
                  </a:lnTo>
                  <a:lnTo>
                    <a:pt x="7404" y="8597"/>
                  </a:lnTo>
                  <a:lnTo>
                    <a:pt x="7623" y="8524"/>
                  </a:lnTo>
                  <a:lnTo>
                    <a:pt x="7818" y="8427"/>
                  </a:lnTo>
                  <a:lnTo>
                    <a:pt x="7989" y="8305"/>
                  </a:lnTo>
                  <a:lnTo>
                    <a:pt x="8159" y="8159"/>
                  </a:lnTo>
                  <a:lnTo>
                    <a:pt x="8305" y="7989"/>
                  </a:lnTo>
                  <a:lnTo>
                    <a:pt x="8427" y="7794"/>
                  </a:lnTo>
                  <a:lnTo>
                    <a:pt x="8524" y="7599"/>
                  </a:lnTo>
                  <a:lnTo>
                    <a:pt x="8597" y="7380"/>
                  </a:lnTo>
                  <a:lnTo>
                    <a:pt x="8670" y="7160"/>
                  </a:lnTo>
                  <a:lnTo>
                    <a:pt x="8695" y="6917"/>
                  </a:lnTo>
                  <a:lnTo>
                    <a:pt x="8695" y="6649"/>
                  </a:lnTo>
                  <a:lnTo>
                    <a:pt x="8670" y="6381"/>
                  </a:lnTo>
                  <a:lnTo>
                    <a:pt x="8670" y="6381"/>
                  </a:lnTo>
                  <a:lnTo>
                    <a:pt x="8865" y="6211"/>
                  </a:lnTo>
                  <a:lnTo>
                    <a:pt x="9060" y="6016"/>
                  </a:lnTo>
                  <a:lnTo>
                    <a:pt x="9206" y="5821"/>
                  </a:lnTo>
                  <a:lnTo>
                    <a:pt x="9328" y="5626"/>
                  </a:lnTo>
                  <a:lnTo>
                    <a:pt x="9425" y="5407"/>
                  </a:lnTo>
                  <a:lnTo>
                    <a:pt x="9499" y="5212"/>
                  </a:lnTo>
                  <a:lnTo>
                    <a:pt x="9547" y="4993"/>
                  </a:lnTo>
                  <a:lnTo>
                    <a:pt x="9572" y="4774"/>
                  </a:lnTo>
                  <a:lnTo>
                    <a:pt x="9547" y="4554"/>
                  </a:lnTo>
                  <a:lnTo>
                    <a:pt x="9499" y="4335"/>
                  </a:lnTo>
                  <a:lnTo>
                    <a:pt x="9425" y="4116"/>
                  </a:lnTo>
                  <a:lnTo>
                    <a:pt x="9328" y="3921"/>
                  </a:lnTo>
                  <a:lnTo>
                    <a:pt x="9206" y="3702"/>
                  </a:lnTo>
                  <a:lnTo>
                    <a:pt x="9060" y="3507"/>
                  </a:lnTo>
                  <a:lnTo>
                    <a:pt x="8865" y="3337"/>
                  </a:lnTo>
                  <a:lnTo>
                    <a:pt x="8670" y="3166"/>
                  </a:lnTo>
                  <a:lnTo>
                    <a:pt x="8670" y="3166"/>
                  </a:lnTo>
                  <a:lnTo>
                    <a:pt x="8695" y="2898"/>
                  </a:lnTo>
                  <a:lnTo>
                    <a:pt x="8695" y="2630"/>
                  </a:lnTo>
                  <a:lnTo>
                    <a:pt x="8670" y="2387"/>
                  </a:lnTo>
                  <a:lnTo>
                    <a:pt x="8597" y="2143"/>
                  </a:lnTo>
                  <a:lnTo>
                    <a:pt x="8524" y="1924"/>
                  </a:lnTo>
                  <a:lnTo>
                    <a:pt x="8427" y="1729"/>
                  </a:lnTo>
                  <a:lnTo>
                    <a:pt x="8305" y="1559"/>
                  </a:lnTo>
                  <a:lnTo>
                    <a:pt x="8159" y="1388"/>
                  </a:lnTo>
                  <a:lnTo>
                    <a:pt x="7989" y="1242"/>
                  </a:lnTo>
                  <a:lnTo>
                    <a:pt x="7818" y="1120"/>
                  </a:lnTo>
                  <a:lnTo>
                    <a:pt x="7623" y="1023"/>
                  </a:lnTo>
                  <a:lnTo>
                    <a:pt x="7404" y="950"/>
                  </a:lnTo>
                  <a:lnTo>
                    <a:pt x="7160" y="901"/>
                  </a:lnTo>
                  <a:lnTo>
                    <a:pt x="6917" y="853"/>
                  </a:lnTo>
                  <a:lnTo>
                    <a:pt x="6649" y="853"/>
                  </a:lnTo>
                  <a:lnTo>
                    <a:pt x="6381" y="901"/>
                  </a:lnTo>
                  <a:lnTo>
                    <a:pt x="6381" y="901"/>
                  </a:lnTo>
                  <a:lnTo>
                    <a:pt x="6211" y="682"/>
                  </a:lnTo>
                  <a:lnTo>
                    <a:pt x="6040" y="487"/>
                  </a:lnTo>
                  <a:lnTo>
                    <a:pt x="5845" y="341"/>
                  </a:lnTo>
                  <a:lnTo>
                    <a:pt x="5626" y="219"/>
                  </a:lnTo>
                  <a:lnTo>
                    <a:pt x="5431" y="122"/>
                  </a:lnTo>
                  <a:lnTo>
                    <a:pt x="5212" y="49"/>
                  </a:lnTo>
                  <a:lnTo>
                    <a:pt x="4993" y="0"/>
                  </a:lnTo>
                  <a:lnTo>
                    <a:pt x="4774" y="0"/>
                  </a:lnTo>
                  <a:lnTo>
                    <a:pt x="4555" y="0"/>
                  </a:lnTo>
                  <a:lnTo>
                    <a:pt x="4335" y="49"/>
                  </a:lnTo>
                  <a:lnTo>
                    <a:pt x="4140" y="122"/>
                  </a:lnTo>
                  <a:lnTo>
                    <a:pt x="3921" y="219"/>
                  </a:lnTo>
                  <a:lnTo>
                    <a:pt x="3726" y="341"/>
                  </a:lnTo>
                  <a:lnTo>
                    <a:pt x="3532" y="487"/>
                  </a:lnTo>
                  <a:lnTo>
                    <a:pt x="3337" y="682"/>
                  </a:lnTo>
                  <a:lnTo>
                    <a:pt x="3166" y="901"/>
                  </a:lnTo>
                  <a:lnTo>
                    <a:pt x="3166" y="901"/>
                  </a:lnTo>
                  <a:lnTo>
                    <a:pt x="2898" y="853"/>
                  </a:lnTo>
                  <a:lnTo>
                    <a:pt x="2655" y="853"/>
                  </a:lnTo>
                  <a:lnTo>
                    <a:pt x="2387" y="901"/>
                  </a:lnTo>
                  <a:lnTo>
                    <a:pt x="2168" y="950"/>
                  </a:lnTo>
                  <a:lnTo>
                    <a:pt x="1949" y="1023"/>
                  </a:lnTo>
                  <a:lnTo>
                    <a:pt x="1754" y="1120"/>
                  </a:lnTo>
                  <a:lnTo>
                    <a:pt x="1559" y="1242"/>
                  </a:lnTo>
                  <a:lnTo>
                    <a:pt x="1388" y="1388"/>
                  </a:lnTo>
                  <a:lnTo>
                    <a:pt x="1267" y="1559"/>
                  </a:lnTo>
                  <a:lnTo>
                    <a:pt x="1120" y="1729"/>
                  </a:lnTo>
                  <a:lnTo>
                    <a:pt x="1023" y="1924"/>
                  </a:lnTo>
                  <a:lnTo>
                    <a:pt x="950" y="2143"/>
                  </a:lnTo>
                  <a:lnTo>
                    <a:pt x="901" y="2387"/>
                  </a:lnTo>
                  <a:lnTo>
                    <a:pt x="877" y="2630"/>
                  </a:lnTo>
                  <a:lnTo>
                    <a:pt x="877" y="2898"/>
                  </a:lnTo>
                  <a:lnTo>
                    <a:pt x="901" y="3166"/>
                  </a:lnTo>
                  <a:lnTo>
                    <a:pt x="901" y="3166"/>
                  </a:lnTo>
                  <a:lnTo>
                    <a:pt x="682" y="3337"/>
                  </a:lnTo>
                  <a:lnTo>
                    <a:pt x="512" y="3507"/>
                  </a:lnTo>
                  <a:lnTo>
                    <a:pt x="341" y="3702"/>
                  </a:lnTo>
                  <a:lnTo>
                    <a:pt x="219" y="3921"/>
                  </a:lnTo>
                  <a:lnTo>
                    <a:pt x="122" y="4116"/>
                  </a:lnTo>
                  <a:lnTo>
                    <a:pt x="49" y="4335"/>
                  </a:lnTo>
                  <a:lnTo>
                    <a:pt x="24" y="4554"/>
                  </a:lnTo>
                  <a:lnTo>
                    <a:pt x="0" y="4774"/>
                  </a:lnTo>
                  <a:lnTo>
                    <a:pt x="24" y="4993"/>
                  </a:lnTo>
                  <a:lnTo>
                    <a:pt x="49" y="5212"/>
                  </a:lnTo>
                  <a:lnTo>
                    <a:pt x="122" y="5407"/>
                  </a:lnTo>
                  <a:lnTo>
                    <a:pt x="219" y="5626"/>
                  </a:lnTo>
                  <a:lnTo>
                    <a:pt x="341" y="5821"/>
                  </a:lnTo>
                  <a:lnTo>
                    <a:pt x="512" y="6016"/>
                  </a:lnTo>
                  <a:lnTo>
                    <a:pt x="682" y="6211"/>
                  </a:lnTo>
                  <a:lnTo>
                    <a:pt x="901" y="6381"/>
                  </a:lnTo>
                  <a:lnTo>
                    <a:pt x="901" y="6381"/>
                  </a:lnTo>
                  <a:lnTo>
                    <a:pt x="877" y="6649"/>
                  </a:lnTo>
                  <a:lnTo>
                    <a:pt x="877" y="6917"/>
                  </a:lnTo>
                  <a:lnTo>
                    <a:pt x="901" y="7160"/>
                  </a:lnTo>
                  <a:lnTo>
                    <a:pt x="950" y="7380"/>
                  </a:lnTo>
                  <a:lnTo>
                    <a:pt x="1023" y="7599"/>
                  </a:lnTo>
                  <a:lnTo>
                    <a:pt x="1120" y="7794"/>
                  </a:lnTo>
                  <a:lnTo>
                    <a:pt x="1267" y="7989"/>
                  </a:lnTo>
                  <a:lnTo>
                    <a:pt x="1388" y="8159"/>
                  </a:lnTo>
                  <a:lnTo>
                    <a:pt x="1559" y="8305"/>
                  </a:lnTo>
                  <a:lnTo>
                    <a:pt x="1754" y="8427"/>
                  </a:lnTo>
                  <a:lnTo>
                    <a:pt x="1949" y="8524"/>
                  </a:lnTo>
                  <a:lnTo>
                    <a:pt x="2168" y="8597"/>
                  </a:lnTo>
                  <a:lnTo>
                    <a:pt x="2387" y="8646"/>
                  </a:lnTo>
                  <a:lnTo>
                    <a:pt x="2655" y="8670"/>
                  </a:lnTo>
                  <a:lnTo>
                    <a:pt x="2898" y="8670"/>
                  </a:lnTo>
                  <a:lnTo>
                    <a:pt x="3166" y="8646"/>
                  </a:lnTo>
                  <a:lnTo>
                    <a:pt x="3166" y="8646"/>
                  </a:lnTo>
                  <a:lnTo>
                    <a:pt x="3410" y="8914"/>
                  </a:lnTo>
                  <a:lnTo>
                    <a:pt x="3653" y="9133"/>
                  </a:lnTo>
                  <a:lnTo>
                    <a:pt x="3921" y="9328"/>
                  </a:lnTo>
                  <a:lnTo>
                    <a:pt x="4189" y="94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0"/>
            <p:cNvSpPr/>
            <p:nvPr/>
          </p:nvSpPr>
          <p:spPr>
            <a:xfrm>
              <a:off x="2161750" y="4522750"/>
              <a:ext cx="25" cy="256975"/>
            </a:xfrm>
            <a:custGeom>
              <a:avLst/>
              <a:gdLst/>
              <a:ahLst/>
              <a:cxnLst/>
              <a:rect l="l" t="t" r="r" b="b"/>
              <a:pathLst>
                <a:path w="1" h="10279" fill="none" extrusionOk="0">
                  <a:moveTo>
                    <a:pt x="1" y="10279"/>
                  </a:move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0"/>
            <p:cNvSpPr/>
            <p:nvPr/>
          </p:nvSpPr>
          <p:spPr>
            <a:xfrm>
              <a:off x="2133750" y="4377850"/>
              <a:ext cx="56050" cy="56025"/>
            </a:xfrm>
            <a:custGeom>
              <a:avLst/>
              <a:gdLst/>
              <a:ahLst/>
              <a:cxnLst/>
              <a:rect l="l" t="t" r="r" b="b"/>
              <a:pathLst>
                <a:path w="2242" h="2241" fill="none" extrusionOk="0">
                  <a:moveTo>
                    <a:pt x="1121" y="2241"/>
                  </a:moveTo>
                  <a:lnTo>
                    <a:pt x="1121" y="2241"/>
                  </a:lnTo>
                  <a:lnTo>
                    <a:pt x="902" y="2217"/>
                  </a:lnTo>
                  <a:lnTo>
                    <a:pt x="682" y="2144"/>
                  </a:lnTo>
                  <a:lnTo>
                    <a:pt x="512" y="2046"/>
                  </a:lnTo>
                  <a:lnTo>
                    <a:pt x="341" y="1900"/>
                  </a:lnTo>
                  <a:lnTo>
                    <a:pt x="195" y="1754"/>
                  </a:lnTo>
                  <a:lnTo>
                    <a:pt x="98" y="1559"/>
                  </a:lnTo>
                  <a:lnTo>
                    <a:pt x="25" y="1340"/>
                  </a:lnTo>
                  <a:lnTo>
                    <a:pt x="0" y="1121"/>
                  </a:lnTo>
                  <a:lnTo>
                    <a:pt x="0" y="1121"/>
                  </a:lnTo>
                  <a:lnTo>
                    <a:pt x="25" y="901"/>
                  </a:lnTo>
                  <a:lnTo>
                    <a:pt x="98" y="682"/>
                  </a:lnTo>
                  <a:lnTo>
                    <a:pt x="195" y="487"/>
                  </a:lnTo>
                  <a:lnTo>
                    <a:pt x="341" y="317"/>
                  </a:lnTo>
                  <a:lnTo>
                    <a:pt x="512" y="195"/>
                  </a:lnTo>
                  <a:lnTo>
                    <a:pt x="682" y="98"/>
                  </a:lnTo>
                  <a:lnTo>
                    <a:pt x="902" y="25"/>
                  </a:lnTo>
                  <a:lnTo>
                    <a:pt x="1121" y="0"/>
                  </a:lnTo>
                  <a:lnTo>
                    <a:pt x="1121" y="0"/>
                  </a:lnTo>
                  <a:lnTo>
                    <a:pt x="1364" y="25"/>
                  </a:lnTo>
                  <a:lnTo>
                    <a:pt x="1559" y="98"/>
                  </a:lnTo>
                  <a:lnTo>
                    <a:pt x="1754" y="195"/>
                  </a:lnTo>
                  <a:lnTo>
                    <a:pt x="1924" y="317"/>
                  </a:lnTo>
                  <a:lnTo>
                    <a:pt x="2046" y="487"/>
                  </a:lnTo>
                  <a:lnTo>
                    <a:pt x="2168" y="682"/>
                  </a:lnTo>
                  <a:lnTo>
                    <a:pt x="2217" y="901"/>
                  </a:lnTo>
                  <a:lnTo>
                    <a:pt x="2241" y="1121"/>
                  </a:lnTo>
                  <a:lnTo>
                    <a:pt x="2241" y="1121"/>
                  </a:lnTo>
                  <a:lnTo>
                    <a:pt x="2217" y="1340"/>
                  </a:lnTo>
                  <a:lnTo>
                    <a:pt x="2168" y="1559"/>
                  </a:lnTo>
                  <a:lnTo>
                    <a:pt x="2046" y="1754"/>
                  </a:lnTo>
                  <a:lnTo>
                    <a:pt x="1924" y="1900"/>
                  </a:lnTo>
                  <a:lnTo>
                    <a:pt x="1754" y="2046"/>
                  </a:lnTo>
                  <a:lnTo>
                    <a:pt x="1559" y="2144"/>
                  </a:lnTo>
                  <a:lnTo>
                    <a:pt x="1364" y="2217"/>
                  </a:lnTo>
                  <a:lnTo>
                    <a:pt x="1121" y="2241"/>
                  </a:lnTo>
                  <a:lnTo>
                    <a:pt x="1121" y="224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0"/>
            <p:cNvSpPr/>
            <p:nvPr/>
          </p:nvSpPr>
          <p:spPr>
            <a:xfrm>
              <a:off x="2038150" y="4589125"/>
              <a:ext cx="87100" cy="87100"/>
            </a:xfrm>
            <a:custGeom>
              <a:avLst/>
              <a:gdLst/>
              <a:ahLst/>
              <a:cxnLst/>
              <a:rect l="l" t="t" r="r" b="b"/>
              <a:pathLst>
                <a:path w="3484" h="3484" fill="none" extrusionOk="0">
                  <a:moveTo>
                    <a:pt x="1" y="0"/>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0"/>
            <p:cNvSpPr/>
            <p:nvPr/>
          </p:nvSpPr>
          <p:spPr>
            <a:xfrm>
              <a:off x="2194025" y="4564150"/>
              <a:ext cx="54825" cy="54825"/>
            </a:xfrm>
            <a:custGeom>
              <a:avLst/>
              <a:gdLst/>
              <a:ahLst/>
              <a:cxnLst/>
              <a:rect l="l" t="t" r="r" b="b"/>
              <a:pathLst>
                <a:path w="2193" h="2193" fill="none" extrusionOk="0">
                  <a:moveTo>
                    <a:pt x="2192" y="1"/>
                  </a:move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7" name="Google Shape;1427;p40"/>
          <p:cNvGrpSpPr/>
          <p:nvPr/>
        </p:nvGrpSpPr>
        <p:grpSpPr>
          <a:xfrm>
            <a:off x="2067737" y="3759759"/>
            <a:ext cx="309640" cy="392030"/>
            <a:chOff x="2635450" y="4321225"/>
            <a:chExt cx="368400" cy="466425"/>
          </a:xfrm>
        </p:grpSpPr>
        <p:sp>
          <p:nvSpPr>
            <p:cNvPr id="1428" name="Google Shape;1428;p40"/>
            <p:cNvSpPr/>
            <p:nvPr/>
          </p:nvSpPr>
          <p:spPr>
            <a:xfrm>
              <a:off x="2635450" y="4653050"/>
              <a:ext cx="368400" cy="134600"/>
            </a:xfrm>
            <a:custGeom>
              <a:avLst/>
              <a:gdLst/>
              <a:ahLst/>
              <a:cxnLst/>
              <a:rect l="l" t="t" r="r" b="b"/>
              <a:pathLst>
                <a:path w="14736" h="5384" fill="none" extrusionOk="0">
                  <a:moveTo>
                    <a:pt x="6723" y="1"/>
                  </a:moveTo>
                  <a:lnTo>
                    <a:pt x="6723" y="1"/>
                  </a:lnTo>
                  <a:lnTo>
                    <a:pt x="6187" y="49"/>
                  </a:lnTo>
                  <a:lnTo>
                    <a:pt x="5651" y="147"/>
                  </a:lnTo>
                  <a:lnTo>
                    <a:pt x="5140" y="269"/>
                  </a:lnTo>
                  <a:lnTo>
                    <a:pt x="4628" y="415"/>
                  </a:lnTo>
                  <a:lnTo>
                    <a:pt x="4141" y="610"/>
                  </a:lnTo>
                  <a:lnTo>
                    <a:pt x="3678" y="829"/>
                  </a:lnTo>
                  <a:lnTo>
                    <a:pt x="3216" y="1072"/>
                  </a:lnTo>
                  <a:lnTo>
                    <a:pt x="2777" y="1340"/>
                  </a:lnTo>
                  <a:lnTo>
                    <a:pt x="2363" y="1633"/>
                  </a:lnTo>
                  <a:lnTo>
                    <a:pt x="1949" y="1949"/>
                  </a:lnTo>
                  <a:lnTo>
                    <a:pt x="1584" y="2290"/>
                  </a:lnTo>
                  <a:lnTo>
                    <a:pt x="1219" y="2655"/>
                  </a:lnTo>
                  <a:lnTo>
                    <a:pt x="878" y="3045"/>
                  </a:lnTo>
                  <a:lnTo>
                    <a:pt x="561" y="3459"/>
                  </a:lnTo>
                  <a:lnTo>
                    <a:pt x="269" y="3873"/>
                  </a:lnTo>
                  <a:lnTo>
                    <a:pt x="1" y="4312"/>
                  </a:lnTo>
                  <a:lnTo>
                    <a:pt x="1" y="4312"/>
                  </a:lnTo>
                  <a:lnTo>
                    <a:pt x="293" y="4433"/>
                  </a:lnTo>
                  <a:lnTo>
                    <a:pt x="610" y="4555"/>
                  </a:lnTo>
                  <a:lnTo>
                    <a:pt x="1316" y="4750"/>
                  </a:lnTo>
                  <a:lnTo>
                    <a:pt x="2120" y="4945"/>
                  </a:lnTo>
                  <a:lnTo>
                    <a:pt x="3045" y="5091"/>
                  </a:lnTo>
                  <a:lnTo>
                    <a:pt x="4019" y="5213"/>
                  </a:lnTo>
                  <a:lnTo>
                    <a:pt x="5091" y="5310"/>
                  </a:lnTo>
                  <a:lnTo>
                    <a:pt x="6211" y="5359"/>
                  </a:lnTo>
                  <a:lnTo>
                    <a:pt x="7356" y="5383"/>
                  </a:lnTo>
                  <a:lnTo>
                    <a:pt x="7356" y="5383"/>
                  </a:lnTo>
                  <a:lnTo>
                    <a:pt x="8525" y="5359"/>
                  </a:lnTo>
                  <a:lnTo>
                    <a:pt x="9645" y="5310"/>
                  </a:lnTo>
                  <a:lnTo>
                    <a:pt x="10717" y="5213"/>
                  </a:lnTo>
                  <a:lnTo>
                    <a:pt x="11691" y="5091"/>
                  </a:lnTo>
                  <a:lnTo>
                    <a:pt x="12617" y="4945"/>
                  </a:lnTo>
                  <a:lnTo>
                    <a:pt x="13420" y="4750"/>
                  </a:lnTo>
                  <a:lnTo>
                    <a:pt x="14127" y="4555"/>
                  </a:lnTo>
                  <a:lnTo>
                    <a:pt x="14443" y="4433"/>
                  </a:lnTo>
                  <a:lnTo>
                    <a:pt x="14736" y="4312"/>
                  </a:lnTo>
                  <a:lnTo>
                    <a:pt x="14736" y="4312"/>
                  </a:lnTo>
                  <a:lnTo>
                    <a:pt x="14468" y="3873"/>
                  </a:lnTo>
                  <a:lnTo>
                    <a:pt x="14175" y="3459"/>
                  </a:lnTo>
                  <a:lnTo>
                    <a:pt x="13859" y="3045"/>
                  </a:lnTo>
                  <a:lnTo>
                    <a:pt x="13518" y="2655"/>
                  </a:lnTo>
                  <a:lnTo>
                    <a:pt x="13153" y="2290"/>
                  </a:lnTo>
                  <a:lnTo>
                    <a:pt x="12787" y="1949"/>
                  </a:lnTo>
                  <a:lnTo>
                    <a:pt x="12373" y="1633"/>
                  </a:lnTo>
                  <a:lnTo>
                    <a:pt x="11959" y="1340"/>
                  </a:lnTo>
                  <a:lnTo>
                    <a:pt x="11521" y="1072"/>
                  </a:lnTo>
                  <a:lnTo>
                    <a:pt x="11058" y="829"/>
                  </a:lnTo>
                  <a:lnTo>
                    <a:pt x="10595" y="610"/>
                  </a:lnTo>
                  <a:lnTo>
                    <a:pt x="10108" y="415"/>
                  </a:lnTo>
                  <a:lnTo>
                    <a:pt x="9597" y="269"/>
                  </a:lnTo>
                  <a:lnTo>
                    <a:pt x="9085" y="147"/>
                  </a:lnTo>
                  <a:lnTo>
                    <a:pt x="8549" y="49"/>
                  </a:lnTo>
                  <a:lnTo>
                    <a:pt x="8014"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0"/>
            <p:cNvSpPr/>
            <p:nvPr/>
          </p:nvSpPr>
          <p:spPr>
            <a:xfrm>
              <a:off x="2819350" y="4321225"/>
              <a:ext cx="25" cy="347075"/>
            </a:xfrm>
            <a:custGeom>
              <a:avLst/>
              <a:gdLst/>
              <a:ahLst/>
              <a:cxnLst/>
              <a:rect l="l" t="t" r="r" b="b"/>
              <a:pathLst>
                <a:path w="1" h="13883" fill="none" extrusionOk="0">
                  <a:moveTo>
                    <a:pt x="0" y="13883"/>
                  </a:move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0"/>
            <p:cNvSpPr/>
            <p:nvPr/>
          </p:nvSpPr>
          <p:spPr>
            <a:xfrm>
              <a:off x="2835175" y="4328525"/>
              <a:ext cx="114475" cy="114500"/>
            </a:xfrm>
            <a:custGeom>
              <a:avLst/>
              <a:gdLst/>
              <a:ahLst/>
              <a:cxnLst/>
              <a:rect l="l" t="t" r="r" b="b"/>
              <a:pathLst>
                <a:path w="4579" h="4580" fill="none" extrusionOk="0">
                  <a:moveTo>
                    <a:pt x="707" y="4190"/>
                  </a:moveTo>
                  <a:lnTo>
                    <a:pt x="707" y="4190"/>
                  </a:lnTo>
                  <a:lnTo>
                    <a:pt x="853" y="4287"/>
                  </a:lnTo>
                  <a:lnTo>
                    <a:pt x="999" y="4384"/>
                  </a:lnTo>
                  <a:lnTo>
                    <a:pt x="1145" y="4458"/>
                  </a:lnTo>
                  <a:lnTo>
                    <a:pt x="1315" y="4506"/>
                  </a:lnTo>
                  <a:lnTo>
                    <a:pt x="1462" y="4555"/>
                  </a:lnTo>
                  <a:lnTo>
                    <a:pt x="1632" y="4579"/>
                  </a:lnTo>
                  <a:lnTo>
                    <a:pt x="1803" y="4579"/>
                  </a:lnTo>
                  <a:lnTo>
                    <a:pt x="1973" y="4579"/>
                  </a:lnTo>
                  <a:lnTo>
                    <a:pt x="2143" y="4579"/>
                  </a:lnTo>
                  <a:lnTo>
                    <a:pt x="2290" y="4531"/>
                  </a:lnTo>
                  <a:lnTo>
                    <a:pt x="2460" y="4506"/>
                  </a:lnTo>
                  <a:lnTo>
                    <a:pt x="2606" y="4433"/>
                  </a:lnTo>
                  <a:lnTo>
                    <a:pt x="2777" y="4360"/>
                  </a:lnTo>
                  <a:lnTo>
                    <a:pt x="2923" y="4263"/>
                  </a:lnTo>
                  <a:lnTo>
                    <a:pt x="3069" y="4165"/>
                  </a:lnTo>
                  <a:lnTo>
                    <a:pt x="3191" y="4043"/>
                  </a:lnTo>
                  <a:lnTo>
                    <a:pt x="3191" y="4043"/>
                  </a:lnTo>
                  <a:lnTo>
                    <a:pt x="3337" y="3873"/>
                  </a:lnTo>
                  <a:lnTo>
                    <a:pt x="3459" y="3678"/>
                  </a:lnTo>
                  <a:lnTo>
                    <a:pt x="3605" y="3410"/>
                  </a:lnTo>
                  <a:lnTo>
                    <a:pt x="3727" y="3142"/>
                  </a:lnTo>
                  <a:lnTo>
                    <a:pt x="3994" y="2485"/>
                  </a:lnTo>
                  <a:lnTo>
                    <a:pt x="4214" y="1827"/>
                  </a:lnTo>
                  <a:lnTo>
                    <a:pt x="4384" y="1170"/>
                  </a:lnTo>
                  <a:lnTo>
                    <a:pt x="4506" y="634"/>
                  </a:lnTo>
                  <a:lnTo>
                    <a:pt x="4579" y="220"/>
                  </a:lnTo>
                  <a:lnTo>
                    <a:pt x="4579" y="98"/>
                  </a:lnTo>
                  <a:lnTo>
                    <a:pt x="4555" y="25"/>
                  </a:lnTo>
                  <a:lnTo>
                    <a:pt x="4555" y="25"/>
                  </a:lnTo>
                  <a:lnTo>
                    <a:pt x="4482" y="1"/>
                  </a:lnTo>
                  <a:lnTo>
                    <a:pt x="4360" y="25"/>
                  </a:lnTo>
                  <a:lnTo>
                    <a:pt x="3970" y="74"/>
                  </a:lnTo>
                  <a:lnTo>
                    <a:pt x="3410" y="195"/>
                  </a:lnTo>
                  <a:lnTo>
                    <a:pt x="2752" y="390"/>
                  </a:lnTo>
                  <a:lnTo>
                    <a:pt x="2095" y="609"/>
                  </a:lnTo>
                  <a:lnTo>
                    <a:pt x="1462" y="853"/>
                  </a:lnTo>
                  <a:lnTo>
                    <a:pt x="1169" y="975"/>
                  </a:lnTo>
                  <a:lnTo>
                    <a:pt x="926" y="1121"/>
                  </a:lnTo>
                  <a:lnTo>
                    <a:pt x="707" y="1267"/>
                  </a:lnTo>
                  <a:lnTo>
                    <a:pt x="536" y="1389"/>
                  </a:lnTo>
                  <a:lnTo>
                    <a:pt x="536" y="1389"/>
                  </a:lnTo>
                  <a:lnTo>
                    <a:pt x="414" y="1535"/>
                  </a:lnTo>
                  <a:lnTo>
                    <a:pt x="317" y="1657"/>
                  </a:lnTo>
                  <a:lnTo>
                    <a:pt x="219" y="1803"/>
                  </a:lnTo>
                  <a:lnTo>
                    <a:pt x="146" y="1973"/>
                  </a:lnTo>
                  <a:lnTo>
                    <a:pt x="98" y="2119"/>
                  </a:lnTo>
                  <a:lnTo>
                    <a:pt x="49" y="2290"/>
                  </a:lnTo>
                  <a:lnTo>
                    <a:pt x="0" y="2460"/>
                  </a:lnTo>
                  <a:lnTo>
                    <a:pt x="0" y="2607"/>
                  </a:lnTo>
                  <a:lnTo>
                    <a:pt x="0" y="2777"/>
                  </a:lnTo>
                  <a:lnTo>
                    <a:pt x="0" y="2948"/>
                  </a:lnTo>
                  <a:lnTo>
                    <a:pt x="25" y="3118"/>
                  </a:lnTo>
                  <a:lnTo>
                    <a:pt x="73" y="3264"/>
                  </a:lnTo>
                  <a:lnTo>
                    <a:pt x="146" y="3435"/>
                  </a:lnTo>
                  <a:lnTo>
                    <a:pt x="195" y="3581"/>
                  </a:lnTo>
                  <a:lnTo>
                    <a:pt x="293" y="3727"/>
                  </a:lnTo>
                  <a:lnTo>
                    <a:pt x="390" y="3873"/>
                  </a:lnTo>
                  <a:lnTo>
                    <a:pt x="707" y="4190"/>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0"/>
            <p:cNvSpPr/>
            <p:nvPr/>
          </p:nvSpPr>
          <p:spPr>
            <a:xfrm>
              <a:off x="2850400" y="4372975"/>
              <a:ext cx="54825" cy="54825"/>
            </a:xfrm>
            <a:custGeom>
              <a:avLst/>
              <a:gdLst/>
              <a:ahLst/>
              <a:cxnLst/>
              <a:rect l="l" t="t" r="r" b="b"/>
              <a:pathLst>
                <a:path w="2193" h="2193" fill="none" extrusionOk="0">
                  <a:moveTo>
                    <a:pt x="2192" y="0"/>
                  </a:moveTo>
                  <a:lnTo>
                    <a:pt x="0" y="219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0"/>
            <p:cNvSpPr/>
            <p:nvPr/>
          </p:nvSpPr>
          <p:spPr>
            <a:xfrm>
              <a:off x="2646425" y="4429600"/>
              <a:ext cx="156500" cy="156500"/>
            </a:xfrm>
            <a:custGeom>
              <a:avLst/>
              <a:gdLst/>
              <a:ahLst/>
              <a:cxnLst/>
              <a:rect l="l" t="t" r="r" b="b"/>
              <a:pathLst>
                <a:path w="6260" h="6260" fill="none" extrusionOk="0">
                  <a:moveTo>
                    <a:pt x="5675" y="5334"/>
                  </a:moveTo>
                  <a:lnTo>
                    <a:pt x="5675" y="5334"/>
                  </a:lnTo>
                  <a:lnTo>
                    <a:pt x="5821" y="5139"/>
                  </a:lnTo>
                  <a:lnTo>
                    <a:pt x="5943" y="4945"/>
                  </a:lnTo>
                  <a:lnTo>
                    <a:pt x="6040" y="4725"/>
                  </a:lnTo>
                  <a:lnTo>
                    <a:pt x="6138" y="4506"/>
                  </a:lnTo>
                  <a:lnTo>
                    <a:pt x="6186" y="4287"/>
                  </a:lnTo>
                  <a:lnTo>
                    <a:pt x="6235" y="4043"/>
                  </a:lnTo>
                  <a:lnTo>
                    <a:pt x="6259" y="3824"/>
                  </a:lnTo>
                  <a:lnTo>
                    <a:pt x="6259" y="3581"/>
                  </a:lnTo>
                  <a:lnTo>
                    <a:pt x="6235" y="3361"/>
                  </a:lnTo>
                  <a:lnTo>
                    <a:pt x="6186" y="3118"/>
                  </a:lnTo>
                  <a:lnTo>
                    <a:pt x="6138" y="2899"/>
                  </a:lnTo>
                  <a:lnTo>
                    <a:pt x="6040" y="2680"/>
                  </a:lnTo>
                  <a:lnTo>
                    <a:pt x="5943" y="2460"/>
                  </a:lnTo>
                  <a:lnTo>
                    <a:pt x="5821" y="2266"/>
                  </a:lnTo>
                  <a:lnTo>
                    <a:pt x="5675" y="2071"/>
                  </a:lnTo>
                  <a:lnTo>
                    <a:pt x="5504" y="1900"/>
                  </a:lnTo>
                  <a:lnTo>
                    <a:pt x="5504" y="1900"/>
                  </a:lnTo>
                  <a:lnTo>
                    <a:pt x="5285" y="1705"/>
                  </a:lnTo>
                  <a:lnTo>
                    <a:pt x="4993" y="1510"/>
                  </a:lnTo>
                  <a:lnTo>
                    <a:pt x="4652" y="1316"/>
                  </a:lnTo>
                  <a:lnTo>
                    <a:pt x="4262" y="1145"/>
                  </a:lnTo>
                  <a:lnTo>
                    <a:pt x="3848" y="975"/>
                  </a:lnTo>
                  <a:lnTo>
                    <a:pt x="3410" y="804"/>
                  </a:lnTo>
                  <a:lnTo>
                    <a:pt x="2484" y="488"/>
                  </a:lnTo>
                  <a:lnTo>
                    <a:pt x="1608" y="244"/>
                  </a:lnTo>
                  <a:lnTo>
                    <a:pt x="853" y="74"/>
                  </a:lnTo>
                  <a:lnTo>
                    <a:pt x="536" y="25"/>
                  </a:lnTo>
                  <a:lnTo>
                    <a:pt x="292" y="0"/>
                  </a:lnTo>
                  <a:lnTo>
                    <a:pt x="122" y="0"/>
                  </a:lnTo>
                  <a:lnTo>
                    <a:pt x="25" y="25"/>
                  </a:lnTo>
                  <a:lnTo>
                    <a:pt x="25" y="25"/>
                  </a:lnTo>
                  <a:lnTo>
                    <a:pt x="0" y="122"/>
                  </a:lnTo>
                  <a:lnTo>
                    <a:pt x="0" y="293"/>
                  </a:lnTo>
                  <a:lnTo>
                    <a:pt x="25" y="536"/>
                  </a:lnTo>
                  <a:lnTo>
                    <a:pt x="73" y="853"/>
                  </a:lnTo>
                  <a:lnTo>
                    <a:pt x="244" y="1608"/>
                  </a:lnTo>
                  <a:lnTo>
                    <a:pt x="487" y="2485"/>
                  </a:lnTo>
                  <a:lnTo>
                    <a:pt x="804" y="3410"/>
                  </a:lnTo>
                  <a:lnTo>
                    <a:pt x="974" y="3849"/>
                  </a:lnTo>
                  <a:lnTo>
                    <a:pt x="1145" y="4263"/>
                  </a:lnTo>
                  <a:lnTo>
                    <a:pt x="1315" y="4652"/>
                  </a:lnTo>
                  <a:lnTo>
                    <a:pt x="1510" y="4993"/>
                  </a:lnTo>
                  <a:lnTo>
                    <a:pt x="1705" y="5286"/>
                  </a:lnTo>
                  <a:lnTo>
                    <a:pt x="1900" y="5505"/>
                  </a:lnTo>
                  <a:lnTo>
                    <a:pt x="1900" y="5505"/>
                  </a:lnTo>
                  <a:lnTo>
                    <a:pt x="2070" y="5675"/>
                  </a:lnTo>
                  <a:lnTo>
                    <a:pt x="2265" y="5821"/>
                  </a:lnTo>
                  <a:lnTo>
                    <a:pt x="2460" y="5943"/>
                  </a:lnTo>
                  <a:lnTo>
                    <a:pt x="2679" y="6041"/>
                  </a:lnTo>
                  <a:lnTo>
                    <a:pt x="2898" y="6138"/>
                  </a:lnTo>
                  <a:lnTo>
                    <a:pt x="3118" y="6187"/>
                  </a:lnTo>
                  <a:lnTo>
                    <a:pt x="3361" y="6235"/>
                  </a:lnTo>
                  <a:lnTo>
                    <a:pt x="3580" y="6260"/>
                  </a:lnTo>
                  <a:lnTo>
                    <a:pt x="3824" y="6260"/>
                  </a:lnTo>
                  <a:lnTo>
                    <a:pt x="4043" y="6235"/>
                  </a:lnTo>
                  <a:lnTo>
                    <a:pt x="4287" y="6187"/>
                  </a:lnTo>
                  <a:lnTo>
                    <a:pt x="4506" y="6138"/>
                  </a:lnTo>
                  <a:lnTo>
                    <a:pt x="4725" y="6041"/>
                  </a:lnTo>
                  <a:lnTo>
                    <a:pt x="4944" y="5943"/>
                  </a:lnTo>
                  <a:lnTo>
                    <a:pt x="5139" y="5821"/>
                  </a:lnTo>
                  <a:lnTo>
                    <a:pt x="5334" y="5675"/>
                  </a:lnTo>
                  <a:lnTo>
                    <a:pt x="5675" y="5334"/>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0"/>
            <p:cNvSpPr/>
            <p:nvPr/>
          </p:nvSpPr>
          <p:spPr>
            <a:xfrm>
              <a:off x="2696350" y="4479525"/>
              <a:ext cx="87100" cy="87100"/>
            </a:xfrm>
            <a:custGeom>
              <a:avLst/>
              <a:gdLst/>
              <a:ahLst/>
              <a:cxnLst/>
              <a:rect l="l" t="t" r="r" b="b"/>
              <a:pathLst>
                <a:path w="3484" h="3484" fill="none" extrusionOk="0">
                  <a:moveTo>
                    <a:pt x="0" y="1"/>
                  </a:moveTo>
                  <a:lnTo>
                    <a:pt x="3483" y="348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4" name="Google Shape;1434;p40"/>
          <p:cNvGrpSpPr/>
          <p:nvPr/>
        </p:nvGrpSpPr>
        <p:grpSpPr>
          <a:xfrm>
            <a:off x="5436146" y="3750030"/>
            <a:ext cx="342882" cy="383835"/>
            <a:chOff x="6643075" y="4309650"/>
            <a:chExt cx="407950" cy="456675"/>
          </a:xfrm>
        </p:grpSpPr>
        <p:sp>
          <p:nvSpPr>
            <p:cNvPr id="1435" name="Google Shape;1435;p40"/>
            <p:cNvSpPr/>
            <p:nvPr/>
          </p:nvSpPr>
          <p:spPr>
            <a:xfrm>
              <a:off x="6643075" y="4698125"/>
              <a:ext cx="407950" cy="14625"/>
            </a:xfrm>
            <a:custGeom>
              <a:avLst/>
              <a:gdLst/>
              <a:ahLst/>
              <a:cxnLst/>
              <a:rect l="l" t="t" r="r" b="b"/>
              <a:pathLst>
                <a:path w="16318" h="585" fill="none" extrusionOk="0">
                  <a:moveTo>
                    <a:pt x="16318" y="0"/>
                  </a:moveTo>
                  <a:lnTo>
                    <a:pt x="16318" y="0"/>
                  </a:lnTo>
                  <a:lnTo>
                    <a:pt x="16074" y="24"/>
                  </a:lnTo>
                  <a:lnTo>
                    <a:pt x="15879" y="73"/>
                  </a:lnTo>
                  <a:lnTo>
                    <a:pt x="15709" y="146"/>
                  </a:lnTo>
                  <a:lnTo>
                    <a:pt x="15538" y="244"/>
                  </a:lnTo>
                  <a:lnTo>
                    <a:pt x="15538" y="244"/>
                  </a:lnTo>
                  <a:lnTo>
                    <a:pt x="15319" y="365"/>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5"/>
                  </a:lnTo>
                  <a:lnTo>
                    <a:pt x="13030" y="244"/>
                  </a:lnTo>
                  <a:lnTo>
                    <a:pt x="13030" y="244"/>
                  </a:lnTo>
                  <a:lnTo>
                    <a:pt x="12859" y="146"/>
                  </a:lnTo>
                  <a:lnTo>
                    <a:pt x="12689" y="73"/>
                  </a:lnTo>
                  <a:lnTo>
                    <a:pt x="12494" y="24"/>
                  </a:lnTo>
                  <a:lnTo>
                    <a:pt x="12251" y="0"/>
                  </a:lnTo>
                  <a:lnTo>
                    <a:pt x="12251" y="0"/>
                  </a:lnTo>
                  <a:lnTo>
                    <a:pt x="11983" y="24"/>
                  </a:lnTo>
                  <a:lnTo>
                    <a:pt x="11788" y="73"/>
                  </a:lnTo>
                  <a:lnTo>
                    <a:pt x="11617" y="146"/>
                  </a:lnTo>
                  <a:lnTo>
                    <a:pt x="11471" y="244"/>
                  </a:lnTo>
                  <a:lnTo>
                    <a:pt x="11471" y="244"/>
                  </a:lnTo>
                  <a:lnTo>
                    <a:pt x="11228" y="365"/>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5"/>
                  </a:lnTo>
                  <a:lnTo>
                    <a:pt x="8938" y="244"/>
                  </a:lnTo>
                  <a:lnTo>
                    <a:pt x="8938" y="244"/>
                  </a:lnTo>
                  <a:lnTo>
                    <a:pt x="8768" y="146"/>
                  </a:lnTo>
                  <a:lnTo>
                    <a:pt x="8597" y="73"/>
                  </a:lnTo>
                  <a:lnTo>
                    <a:pt x="8402" y="24"/>
                  </a:lnTo>
                  <a:lnTo>
                    <a:pt x="8159" y="0"/>
                  </a:lnTo>
                  <a:lnTo>
                    <a:pt x="8159" y="0"/>
                  </a:lnTo>
                  <a:lnTo>
                    <a:pt x="7915" y="24"/>
                  </a:lnTo>
                  <a:lnTo>
                    <a:pt x="7721" y="73"/>
                  </a:lnTo>
                  <a:lnTo>
                    <a:pt x="7550" y="146"/>
                  </a:lnTo>
                  <a:lnTo>
                    <a:pt x="7380" y="244"/>
                  </a:lnTo>
                  <a:lnTo>
                    <a:pt x="7380" y="244"/>
                  </a:lnTo>
                  <a:lnTo>
                    <a:pt x="7160" y="365"/>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5"/>
                  </a:lnTo>
                  <a:lnTo>
                    <a:pt x="4847" y="244"/>
                  </a:lnTo>
                  <a:lnTo>
                    <a:pt x="4847" y="244"/>
                  </a:lnTo>
                  <a:lnTo>
                    <a:pt x="4676" y="146"/>
                  </a:lnTo>
                  <a:lnTo>
                    <a:pt x="4530" y="73"/>
                  </a:lnTo>
                  <a:lnTo>
                    <a:pt x="4335" y="24"/>
                  </a:lnTo>
                  <a:lnTo>
                    <a:pt x="4067" y="0"/>
                  </a:lnTo>
                  <a:lnTo>
                    <a:pt x="4067" y="0"/>
                  </a:lnTo>
                  <a:lnTo>
                    <a:pt x="3824" y="24"/>
                  </a:lnTo>
                  <a:lnTo>
                    <a:pt x="3629" y="73"/>
                  </a:lnTo>
                  <a:lnTo>
                    <a:pt x="3458" y="146"/>
                  </a:lnTo>
                  <a:lnTo>
                    <a:pt x="3288" y="244"/>
                  </a:lnTo>
                  <a:lnTo>
                    <a:pt x="3288" y="244"/>
                  </a:lnTo>
                  <a:lnTo>
                    <a:pt x="3069" y="365"/>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5"/>
                  </a:lnTo>
                  <a:lnTo>
                    <a:pt x="779" y="244"/>
                  </a:lnTo>
                  <a:lnTo>
                    <a:pt x="779" y="244"/>
                  </a:lnTo>
                  <a:lnTo>
                    <a:pt x="609" y="146"/>
                  </a:lnTo>
                  <a:lnTo>
                    <a:pt x="438" y="73"/>
                  </a:lnTo>
                  <a:lnTo>
                    <a:pt x="244" y="24"/>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0"/>
            <p:cNvSpPr/>
            <p:nvPr/>
          </p:nvSpPr>
          <p:spPr>
            <a:xfrm>
              <a:off x="6643075" y="4727350"/>
              <a:ext cx="407950" cy="14625"/>
            </a:xfrm>
            <a:custGeom>
              <a:avLst/>
              <a:gdLst/>
              <a:ahLst/>
              <a:cxnLst/>
              <a:rect l="l" t="t" r="r" b="b"/>
              <a:pathLst>
                <a:path w="16318" h="585" fill="none" extrusionOk="0">
                  <a:moveTo>
                    <a:pt x="0" y="0"/>
                  </a:moveTo>
                  <a:lnTo>
                    <a:pt x="0" y="0"/>
                  </a:lnTo>
                  <a:lnTo>
                    <a:pt x="219" y="24"/>
                  </a:lnTo>
                  <a:lnTo>
                    <a:pt x="414" y="49"/>
                  </a:lnTo>
                  <a:lnTo>
                    <a:pt x="609" y="73"/>
                  </a:lnTo>
                  <a:lnTo>
                    <a:pt x="755" y="122"/>
                  </a:lnTo>
                  <a:lnTo>
                    <a:pt x="1023" y="244"/>
                  </a:lnTo>
                  <a:lnTo>
                    <a:pt x="1266" y="365"/>
                  </a:lnTo>
                  <a:lnTo>
                    <a:pt x="1266" y="365"/>
                  </a:lnTo>
                  <a:lnTo>
                    <a:pt x="1413" y="463"/>
                  </a:lnTo>
                  <a:lnTo>
                    <a:pt x="1583" y="536"/>
                  </a:lnTo>
                  <a:lnTo>
                    <a:pt x="1778" y="585"/>
                  </a:lnTo>
                  <a:lnTo>
                    <a:pt x="2046" y="585"/>
                  </a:lnTo>
                  <a:lnTo>
                    <a:pt x="2046" y="585"/>
                  </a:lnTo>
                  <a:lnTo>
                    <a:pt x="2289" y="585"/>
                  </a:lnTo>
                  <a:lnTo>
                    <a:pt x="2484" y="536"/>
                  </a:lnTo>
                  <a:lnTo>
                    <a:pt x="2655" y="463"/>
                  </a:lnTo>
                  <a:lnTo>
                    <a:pt x="2801" y="365"/>
                  </a:lnTo>
                  <a:lnTo>
                    <a:pt x="2801" y="365"/>
                  </a:lnTo>
                  <a:lnTo>
                    <a:pt x="3044" y="244"/>
                  </a:lnTo>
                  <a:lnTo>
                    <a:pt x="3312" y="122"/>
                  </a:lnTo>
                  <a:lnTo>
                    <a:pt x="3458" y="73"/>
                  </a:lnTo>
                  <a:lnTo>
                    <a:pt x="3653" y="49"/>
                  </a:lnTo>
                  <a:lnTo>
                    <a:pt x="3848" y="24"/>
                  </a:lnTo>
                  <a:lnTo>
                    <a:pt x="4067" y="0"/>
                  </a:lnTo>
                  <a:lnTo>
                    <a:pt x="4067" y="0"/>
                  </a:lnTo>
                  <a:lnTo>
                    <a:pt x="4311" y="24"/>
                  </a:lnTo>
                  <a:lnTo>
                    <a:pt x="4506" y="49"/>
                  </a:lnTo>
                  <a:lnTo>
                    <a:pt x="4676" y="73"/>
                  </a:lnTo>
                  <a:lnTo>
                    <a:pt x="4847" y="122"/>
                  </a:lnTo>
                  <a:lnTo>
                    <a:pt x="5115" y="244"/>
                  </a:lnTo>
                  <a:lnTo>
                    <a:pt x="5334" y="365"/>
                  </a:lnTo>
                  <a:lnTo>
                    <a:pt x="5334" y="365"/>
                  </a:lnTo>
                  <a:lnTo>
                    <a:pt x="5504" y="463"/>
                  </a:lnTo>
                  <a:lnTo>
                    <a:pt x="5675" y="536"/>
                  </a:lnTo>
                  <a:lnTo>
                    <a:pt x="5870" y="585"/>
                  </a:lnTo>
                  <a:lnTo>
                    <a:pt x="6113" y="585"/>
                  </a:lnTo>
                  <a:lnTo>
                    <a:pt x="6113" y="585"/>
                  </a:lnTo>
                  <a:lnTo>
                    <a:pt x="6357" y="585"/>
                  </a:lnTo>
                  <a:lnTo>
                    <a:pt x="6551" y="536"/>
                  </a:lnTo>
                  <a:lnTo>
                    <a:pt x="6722" y="463"/>
                  </a:lnTo>
                  <a:lnTo>
                    <a:pt x="6892" y="365"/>
                  </a:lnTo>
                  <a:lnTo>
                    <a:pt x="6892" y="365"/>
                  </a:lnTo>
                  <a:lnTo>
                    <a:pt x="7112" y="244"/>
                  </a:lnTo>
                  <a:lnTo>
                    <a:pt x="7380" y="122"/>
                  </a:lnTo>
                  <a:lnTo>
                    <a:pt x="7550" y="73"/>
                  </a:lnTo>
                  <a:lnTo>
                    <a:pt x="7721" y="49"/>
                  </a:lnTo>
                  <a:lnTo>
                    <a:pt x="7940" y="24"/>
                  </a:lnTo>
                  <a:lnTo>
                    <a:pt x="8159" y="0"/>
                  </a:lnTo>
                  <a:lnTo>
                    <a:pt x="8159" y="0"/>
                  </a:lnTo>
                  <a:lnTo>
                    <a:pt x="8378" y="24"/>
                  </a:lnTo>
                  <a:lnTo>
                    <a:pt x="8597" y="49"/>
                  </a:lnTo>
                  <a:lnTo>
                    <a:pt x="8768" y="73"/>
                  </a:lnTo>
                  <a:lnTo>
                    <a:pt x="8914" y="122"/>
                  </a:lnTo>
                  <a:lnTo>
                    <a:pt x="9206" y="244"/>
                  </a:lnTo>
                  <a:lnTo>
                    <a:pt x="9425" y="365"/>
                  </a:lnTo>
                  <a:lnTo>
                    <a:pt x="9425" y="365"/>
                  </a:lnTo>
                  <a:lnTo>
                    <a:pt x="9596" y="463"/>
                  </a:lnTo>
                  <a:lnTo>
                    <a:pt x="9766" y="536"/>
                  </a:lnTo>
                  <a:lnTo>
                    <a:pt x="9961" y="585"/>
                  </a:lnTo>
                  <a:lnTo>
                    <a:pt x="10205" y="585"/>
                  </a:lnTo>
                  <a:lnTo>
                    <a:pt x="10205" y="585"/>
                  </a:lnTo>
                  <a:lnTo>
                    <a:pt x="10448" y="585"/>
                  </a:lnTo>
                  <a:lnTo>
                    <a:pt x="10643" y="536"/>
                  </a:lnTo>
                  <a:lnTo>
                    <a:pt x="10814" y="463"/>
                  </a:lnTo>
                  <a:lnTo>
                    <a:pt x="10984" y="365"/>
                  </a:lnTo>
                  <a:lnTo>
                    <a:pt x="10984" y="365"/>
                  </a:lnTo>
                  <a:lnTo>
                    <a:pt x="11203" y="244"/>
                  </a:lnTo>
                  <a:lnTo>
                    <a:pt x="11471" y="122"/>
                  </a:lnTo>
                  <a:lnTo>
                    <a:pt x="11642" y="73"/>
                  </a:lnTo>
                  <a:lnTo>
                    <a:pt x="11812" y="49"/>
                  </a:lnTo>
                  <a:lnTo>
                    <a:pt x="12007" y="24"/>
                  </a:lnTo>
                  <a:lnTo>
                    <a:pt x="12251" y="0"/>
                  </a:lnTo>
                  <a:lnTo>
                    <a:pt x="12251" y="0"/>
                  </a:lnTo>
                  <a:lnTo>
                    <a:pt x="12470" y="24"/>
                  </a:lnTo>
                  <a:lnTo>
                    <a:pt x="12665" y="49"/>
                  </a:lnTo>
                  <a:lnTo>
                    <a:pt x="12859" y="73"/>
                  </a:lnTo>
                  <a:lnTo>
                    <a:pt x="13006" y="122"/>
                  </a:lnTo>
                  <a:lnTo>
                    <a:pt x="13273" y="244"/>
                  </a:lnTo>
                  <a:lnTo>
                    <a:pt x="13493" y="365"/>
                  </a:lnTo>
                  <a:lnTo>
                    <a:pt x="13493" y="365"/>
                  </a:lnTo>
                  <a:lnTo>
                    <a:pt x="13663" y="463"/>
                  </a:lnTo>
                  <a:lnTo>
                    <a:pt x="13834" y="536"/>
                  </a:lnTo>
                  <a:lnTo>
                    <a:pt x="14028" y="585"/>
                  </a:lnTo>
                  <a:lnTo>
                    <a:pt x="14272" y="585"/>
                  </a:lnTo>
                  <a:lnTo>
                    <a:pt x="14272" y="585"/>
                  </a:lnTo>
                  <a:lnTo>
                    <a:pt x="14540" y="585"/>
                  </a:lnTo>
                  <a:lnTo>
                    <a:pt x="14735" y="536"/>
                  </a:lnTo>
                  <a:lnTo>
                    <a:pt x="14905" y="463"/>
                  </a:lnTo>
                  <a:lnTo>
                    <a:pt x="15051" y="365"/>
                  </a:lnTo>
                  <a:lnTo>
                    <a:pt x="15051" y="365"/>
                  </a:lnTo>
                  <a:lnTo>
                    <a:pt x="15295" y="244"/>
                  </a:lnTo>
                  <a:lnTo>
                    <a:pt x="15563" y="122"/>
                  </a:lnTo>
                  <a:lnTo>
                    <a:pt x="15709" y="73"/>
                  </a:lnTo>
                  <a:lnTo>
                    <a:pt x="15904" y="49"/>
                  </a:lnTo>
                  <a:lnTo>
                    <a:pt x="16099" y="24"/>
                  </a:lnTo>
                  <a:lnTo>
                    <a:pt x="16318"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0"/>
            <p:cNvSpPr/>
            <p:nvPr/>
          </p:nvSpPr>
          <p:spPr>
            <a:xfrm>
              <a:off x="6643075" y="4751700"/>
              <a:ext cx="407950" cy="14625"/>
            </a:xfrm>
            <a:custGeom>
              <a:avLst/>
              <a:gdLst/>
              <a:ahLst/>
              <a:cxnLst/>
              <a:rect l="l" t="t" r="r" b="b"/>
              <a:pathLst>
                <a:path w="16318" h="585" fill="none" extrusionOk="0">
                  <a:moveTo>
                    <a:pt x="16318" y="0"/>
                  </a:moveTo>
                  <a:lnTo>
                    <a:pt x="16318" y="0"/>
                  </a:lnTo>
                  <a:lnTo>
                    <a:pt x="16074" y="25"/>
                  </a:lnTo>
                  <a:lnTo>
                    <a:pt x="15879" y="73"/>
                  </a:lnTo>
                  <a:lnTo>
                    <a:pt x="15709" y="146"/>
                  </a:lnTo>
                  <a:lnTo>
                    <a:pt x="15538" y="244"/>
                  </a:lnTo>
                  <a:lnTo>
                    <a:pt x="15538" y="244"/>
                  </a:lnTo>
                  <a:lnTo>
                    <a:pt x="15319" y="366"/>
                  </a:lnTo>
                  <a:lnTo>
                    <a:pt x="15051" y="487"/>
                  </a:lnTo>
                  <a:lnTo>
                    <a:pt x="14881" y="536"/>
                  </a:lnTo>
                  <a:lnTo>
                    <a:pt x="14710" y="560"/>
                  </a:lnTo>
                  <a:lnTo>
                    <a:pt x="14516" y="585"/>
                  </a:lnTo>
                  <a:lnTo>
                    <a:pt x="14272" y="585"/>
                  </a:lnTo>
                  <a:lnTo>
                    <a:pt x="14272" y="585"/>
                  </a:lnTo>
                  <a:lnTo>
                    <a:pt x="14053" y="585"/>
                  </a:lnTo>
                  <a:lnTo>
                    <a:pt x="13858" y="560"/>
                  </a:lnTo>
                  <a:lnTo>
                    <a:pt x="13687" y="536"/>
                  </a:lnTo>
                  <a:lnTo>
                    <a:pt x="13517" y="487"/>
                  </a:lnTo>
                  <a:lnTo>
                    <a:pt x="13249" y="366"/>
                  </a:lnTo>
                  <a:lnTo>
                    <a:pt x="13030" y="244"/>
                  </a:lnTo>
                  <a:lnTo>
                    <a:pt x="13030" y="244"/>
                  </a:lnTo>
                  <a:lnTo>
                    <a:pt x="12859" y="146"/>
                  </a:lnTo>
                  <a:lnTo>
                    <a:pt x="12689" y="73"/>
                  </a:lnTo>
                  <a:lnTo>
                    <a:pt x="12494" y="25"/>
                  </a:lnTo>
                  <a:lnTo>
                    <a:pt x="12251" y="0"/>
                  </a:lnTo>
                  <a:lnTo>
                    <a:pt x="12251" y="0"/>
                  </a:lnTo>
                  <a:lnTo>
                    <a:pt x="11983" y="25"/>
                  </a:lnTo>
                  <a:lnTo>
                    <a:pt x="11788" y="73"/>
                  </a:lnTo>
                  <a:lnTo>
                    <a:pt x="11617" y="146"/>
                  </a:lnTo>
                  <a:lnTo>
                    <a:pt x="11471" y="244"/>
                  </a:lnTo>
                  <a:lnTo>
                    <a:pt x="11471" y="244"/>
                  </a:lnTo>
                  <a:lnTo>
                    <a:pt x="11228" y="366"/>
                  </a:lnTo>
                  <a:lnTo>
                    <a:pt x="10960" y="487"/>
                  </a:lnTo>
                  <a:lnTo>
                    <a:pt x="10814" y="536"/>
                  </a:lnTo>
                  <a:lnTo>
                    <a:pt x="10619" y="560"/>
                  </a:lnTo>
                  <a:lnTo>
                    <a:pt x="10424" y="585"/>
                  </a:lnTo>
                  <a:lnTo>
                    <a:pt x="10205" y="585"/>
                  </a:lnTo>
                  <a:lnTo>
                    <a:pt x="10205" y="585"/>
                  </a:lnTo>
                  <a:lnTo>
                    <a:pt x="9961" y="585"/>
                  </a:lnTo>
                  <a:lnTo>
                    <a:pt x="9766" y="560"/>
                  </a:lnTo>
                  <a:lnTo>
                    <a:pt x="9596" y="536"/>
                  </a:lnTo>
                  <a:lnTo>
                    <a:pt x="9425" y="487"/>
                  </a:lnTo>
                  <a:lnTo>
                    <a:pt x="9157" y="366"/>
                  </a:lnTo>
                  <a:lnTo>
                    <a:pt x="8938" y="244"/>
                  </a:lnTo>
                  <a:lnTo>
                    <a:pt x="8938" y="244"/>
                  </a:lnTo>
                  <a:lnTo>
                    <a:pt x="8768" y="146"/>
                  </a:lnTo>
                  <a:lnTo>
                    <a:pt x="8597" y="73"/>
                  </a:lnTo>
                  <a:lnTo>
                    <a:pt x="8402" y="25"/>
                  </a:lnTo>
                  <a:lnTo>
                    <a:pt x="8159" y="0"/>
                  </a:lnTo>
                  <a:lnTo>
                    <a:pt x="8159" y="0"/>
                  </a:lnTo>
                  <a:lnTo>
                    <a:pt x="7915" y="25"/>
                  </a:lnTo>
                  <a:lnTo>
                    <a:pt x="7721" y="73"/>
                  </a:lnTo>
                  <a:lnTo>
                    <a:pt x="7550" y="146"/>
                  </a:lnTo>
                  <a:lnTo>
                    <a:pt x="7380" y="244"/>
                  </a:lnTo>
                  <a:lnTo>
                    <a:pt x="7380" y="244"/>
                  </a:lnTo>
                  <a:lnTo>
                    <a:pt x="7160" y="366"/>
                  </a:lnTo>
                  <a:lnTo>
                    <a:pt x="6892" y="487"/>
                  </a:lnTo>
                  <a:lnTo>
                    <a:pt x="6722" y="536"/>
                  </a:lnTo>
                  <a:lnTo>
                    <a:pt x="6551" y="560"/>
                  </a:lnTo>
                  <a:lnTo>
                    <a:pt x="6332" y="585"/>
                  </a:lnTo>
                  <a:lnTo>
                    <a:pt x="6113" y="585"/>
                  </a:lnTo>
                  <a:lnTo>
                    <a:pt x="6113" y="585"/>
                  </a:lnTo>
                  <a:lnTo>
                    <a:pt x="5894" y="585"/>
                  </a:lnTo>
                  <a:lnTo>
                    <a:pt x="5699" y="560"/>
                  </a:lnTo>
                  <a:lnTo>
                    <a:pt x="5504" y="536"/>
                  </a:lnTo>
                  <a:lnTo>
                    <a:pt x="5358" y="487"/>
                  </a:lnTo>
                  <a:lnTo>
                    <a:pt x="5090" y="366"/>
                  </a:lnTo>
                  <a:lnTo>
                    <a:pt x="4847" y="244"/>
                  </a:lnTo>
                  <a:lnTo>
                    <a:pt x="4847" y="244"/>
                  </a:lnTo>
                  <a:lnTo>
                    <a:pt x="4676" y="146"/>
                  </a:lnTo>
                  <a:lnTo>
                    <a:pt x="4530" y="73"/>
                  </a:lnTo>
                  <a:lnTo>
                    <a:pt x="4335" y="25"/>
                  </a:lnTo>
                  <a:lnTo>
                    <a:pt x="4067" y="0"/>
                  </a:lnTo>
                  <a:lnTo>
                    <a:pt x="4067" y="0"/>
                  </a:lnTo>
                  <a:lnTo>
                    <a:pt x="3824" y="25"/>
                  </a:lnTo>
                  <a:lnTo>
                    <a:pt x="3629" y="73"/>
                  </a:lnTo>
                  <a:lnTo>
                    <a:pt x="3458" y="146"/>
                  </a:lnTo>
                  <a:lnTo>
                    <a:pt x="3288" y="244"/>
                  </a:lnTo>
                  <a:lnTo>
                    <a:pt x="3288" y="244"/>
                  </a:lnTo>
                  <a:lnTo>
                    <a:pt x="3069" y="366"/>
                  </a:lnTo>
                  <a:lnTo>
                    <a:pt x="2801" y="487"/>
                  </a:lnTo>
                  <a:lnTo>
                    <a:pt x="2630" y="536"/>
                  </a:lnTo>
                  <a:lnTo>
                    <a:pt x="2460" y="560"/>
                  </a:lnTo>
                  <a:lnTo>
                    <a:pt x="2265" y="585"/>
                  </a:lnTo>
                  <a:lnTo>
                    <a:pt x="2046" y="585"/>
                  </a:lnTo>
                  <a:lnTo>
                    <a:pt x="2046" y="585"/>
                  </a:lnTo>
                  <a:lnTo>
                    <a:pt x="1802" y="585"/>
                  </a:lnTo>
                  <a:lnTo>
                    <a:pt x="1607" y="560"/>
                  </a:lnTo>
                  <a:lnTo>
                    <a:pt x="1437" y="536"/>
                  </a:lnTo>
                  <a:lnTo>
                    <a:pt x="1266" y="487"/>
                  </a:lnTo>
                  <a:lnTo>
                    <a:pt x="999" y="366"/>
                  </a:lnTo>
                  <a:lnTo>
                    <a:pt x="779" y="244"/>
                  </a:lnTo>
                  <a:lnTo>
                    <a:pt x="779" y="244"/>
                  </a:lnTo>
                  <a:lnTo>
                    <a:pt x="609" y="146"/>
                  </a:lnTo>
                  <a:lnTo>
                    <a:pt x="438" y="73"/>
                  </a:lnTo>
                  <a:lnTo>
                    <a:pt x="244" y="25"/>
                  </a:lnTo>
                  <a:lnTo>
                    <a:pt x="0" y="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0"/>
            <p:cNvSpPr/>
            <p:nvPr/>
          </p:nvSpPr>
          <p:spPr>
            <a:xfrm>
              <a:off x="6672900" y="4309650"/>
              <a:ext cx="348900" cy="376300"/>
            </a:xfrm>
            <a:custGeom>
              <a:avLst/>
              <a:gdLst/>
              <a:ahLst/>
              <a:cxnLst/>
              <a:rect l="l" t="t" r="r" b="b"/>
              <a:pathLst>
                <a:path w="13956" h="15052" fill="none" extrusionOk="0">
                  <a:moveTo>
                    <a:pt x="13347" y="6747"/>
                  </a:moveTo>
                  <a:lnTo>
                    <a:pt x="12470" y="6406"/>
                  </a:lnTo>
                  <a:lnTo>
                    <a:pt x="12470" y="3532"/>
                  </a:lnTo>
                  <a:lnTo>
                    <a:pt x="10790" y="3532"/>
                  </a:lnTo>
                  <a:lnTo>
                    <a:pt x="10790" y="2022"/>
                  </a:lnTo>
                  <a:lnTo>
                    <a:pt x="8427" y="2022"/>
                  </a:lnTo>
                  <a:lnTo>
                    <a:pt x="8427" y="1"/>
                  </a:lnTo>
                  <a:lnTo>
                    <a:pt x="6966" y="1"/>
                  </a:lnTo>
                  <a:lnTo>
                    <a:pt x="5505" y="1"/>
                  </a:lnTo>
                  <a:lnTo>
                    <a:pt x="5505" y="2022"/>
                  </a:lnTo>
                  <a:lnTo>
                    <a:pt x="3142" y="2022"/>
                  </a:lnTo>
                  <a:lnTo>
                    <a:pt x="3142" y="3532"/>
                  </a:lnTo>
                  <a:lnTo>
                    <a:pt x="1462" y="3532"/>
                  </a:lnTo>
                  <a:lnTo>
                    <a:pt x="1462" y="6406"/>
                  </a:lnTo>
                  <a:lnTo>
                    <a:pt x="585" y="6747"/>
                  </a:lnTo>
                  <a:lnTo>
                    <a:pt x="585" y="6747"/>
                  </a:lnTo>
                  <a:lnTo>
                    <a:pt x="414" y="6844"/>
                  </a:lnTo>
                  <a:lnTo>
                    <a:pt x="268" y="6966"/>
                  </a:lnTo>
                  <a:lnTo>
                    <a:pt x="147" y="7112"/>
                  </a:lnTo>
                  <a:lnTo>
                    <a:pt x="49" y="7258"/>
                  </a:lnTo>
                  <a:lnTo>
                    <a:pt x="0" y="7404"/>
                  </a:lnTo>
                  <a:lnTo>
                    <a:pt x="0" y="7575"/>
                  </a:lnTo>
                  <a:lnTo>
                    <a:pt x="0" y="7770"/>
                  </a:lnTo>
                  <a:lnTo>
                    <a:pt x="73" y="7965"/>
                  </a:lnTo>
                  <a:lnTo>
                    <a:pt x="1510" y="11277"/>
                  </a:lnTo>
                  <a:lnTo>
                    <a:pt x="1510" y="14833"/>
                  </a:lnTo>
                  <a:lnTo>
                    <a:pt x="1510" y="14833"/>
                  </a:lnTo>
                  <a:lnTo>
                    <a:pt x="1754" y="14711"/>
                  </a:lnTo>
                  <a:lnTo>
                    <a:pt x="2046" y="14589"/>
                  </a:lnTo>
                  <a:lnTo>
                    <a:pt x="2241" y="14540"/>
                  </a:lnTo>
                  <a:lnTo>
                    <a:pt x="2436" y="14516"/>
                  </a:lnTo>
                  <a:lnTo>
                    <a:pt x="2655" y="14492"/>
                  </a:lnTo>
                  <a:lnTo>
                    <a:pt x="2874" y="14467"/>
                  </a:lnTo>
                  <a:lnTo>
                    <a:pt x="2874" y="14467"/>
                  </a:lnTo>
                  <a:lnTo>
                    <a:pt x="3167" y="14492"/>
                  </a:lnTo>
                  <a:lnTo>
                    <a:pt x="3410" y="14516"/>
                  </a:lnTo>
                  <a:lnTo>
                    <a:pt x="3629" y="14565"/>
                  </a:lnTo>
                  <a:lnTo>
                    <a:pt x="3824" y="14638"/>
                  </a:lnTo>
                  <a:lnTo>
                    <a:pt x="4141" y="14760"/>
                  </a:lnTo>
                  <a:lnTo>
                    <a:pt x="4384" y="14906"/>
                  </a:lnTo>
                  <a:lnTo>
                    <a:pt x="4384" y="14906"/>
                  </a:lnTo>
                  <a:lnTo>
                    <a:pt x="4530" y="14979"/>
                  </a:lnTo>
                  <a:lnTo>
                    <a:pt x="4628" y="15028"/>
                  </a:lnTo>
                  <a:lnTo>
                    <a:pt x="4774" y="15052"/>
                  </a:lnTo>
                  <a:lnTo>
                    <a:pt x="4920" y="15052"/>
                  </a:lnTo>
                  <a:lnTo>
                    <a:pt x="4920" y="15052"/>
                  </a:lnTo>
                  <a:lnTo>
                    <a:pt x="5091" y="15052"/>
                  </a:lnTo>
                  <a:lnTo>
                    <a:pt x="5212" y="15028"/>
                  </a:lnTo>
                  <a:lnTo>
                    <a:pt x="5334" y="14979"/>
                  </a:lnTo>
                  <a:lnTo>
                    <a:pt x="5456" y="14906"/>
                  </a:lnTo>
                  <a:lnTo>
                    <a:pt x="5456" y="14906"/>
                  </a:lnTo>
                  <a:lnTo>
                    <a:pt x="5724" y="14760"/>
                  </a:lnTo>
                  <a:lnTo>
                    <a:pt x="6040" y="14638"/>
                  </a:lnTo>
                  <a:lnTo>
                    <a:pt x="6235" y="14565"/>
                  </a:lnTo>
                  <a:lnTo>
                    <a:pt x="6454" y="14516"/>
                  </a:lnTo>
                  <a:lnTo>
                    <a:pt x="6698" y="14492"/>
                  </a:lnTo>
                  <a:lnTo>
                    <a:pt x="6966" y="14467"/>
                  </a:lnTo>
                  <a:lnTo>
                    <a:pt x="6966" y="14467"/>
                  </a:lnTo>
                  <a:lnTo>
                    <a:pt x="7234" y="14492"/>
                  </a:lnTo>
                  <a:lnTo>
                    <a:pt x="7477" y="14516"/>
                  </a:lnTo>
                  <a:lnTo>
                    <a:pt x="7697" y="14565"/>
                  </a:lnTo>
                  <a:lnTo>
                    <a:pt x="7891" y="14638"/>
                  </a:lnTo>
                  <a:lnTo>
                    <a:pt x="8232" y="14760"/>
                  </a:lnTo>
                  <a:lnTo>
                    <a:pt x="8476" y="14906"/>
                  </a:lnTo>
                  <a:lnTo>
                    <a:pt x="8476" y="14906"/>
                  </a:lnTo>
                  <a:lnTo>
                    <a:pt x="8598" y="14979"/>
                  </a:lnTo>
                  <a:lnTo>
                    <a:pt x="8719" y="15028"/>
                  </a:lnTo>
                  <a:lnTo>
                    <a:pt x="8841" y="15052"/>
                  </a:lnTo>
                  <a:lnTo>
                    <a:pt x="9012" y="15052"/>
                  </a:lnTo>
                  <a:lnTo>
                    <a:pt x="9012" y="15052"/>
                  </a:lnTo>
                  <a:lnTo>
                    <a:pt x="9158" y="15052"/>
                  </a:lnTo>
                  <a:lnTo>
                    <a:pt x="9304" y="15028"/>
                  </a:lnTo>
                  <a:lnTo>
                    <a:pt x="9401" y="14979"/>
                  </a:lnTo>
                  <a:lnTo>
                    <a:pt x="9548" y="14906"/>
                  </a:lnTo>
                  <a:lnTo>
                    <a:pt x="9548" y="14906"/>
                  </a:lnTo>
                  <a:lnTo>
                    <a:pt x="9791" y="14760"/>
                  </a:lnTo>
                  <a:lnTo>
                    <a:pt x="10108" y="14638"/>
                  </a:lnTo>
                  <a:lnTo>
                    <a:pt x="10303" y="14565"/>
                  </a:lnTo>
                  <a:lnTo>
                    <a:pt x="10522" y="14516"/>
                  </a:lnTo>
                  <a:lnTo>
                    <a:pt x="10765" y="14492"/>
                  </a:lnTo>
                  <a:lnTo>
                    <a:pt x="11058" y="14467"/>
                  </a:lnTo>
                  <a:lnTo>
                    <a:pt x="11058" y="14467"/>
                  </a:lnTo>
                  <a:lnTo>
                    <a:pt x="11277" y="14492"/>
                  </a:lnTo>
                  <a:lnTo>
                    <a:pt x="11496" y="14516"/>
                  </a:lnTo>
                  <a:lnTo>
                    <a:pt x="11691" y="14540"/>
                  </a:lnTo>
                  <a:lnTo>
                    <a:pt x="11886" y="14589"/>
                  </a:lnTo>
                  <a:lnTo>
                    <a:pt x="12178" y="14711"/>
                  </a:lnTo>
                  <a:lnTo>
                    <a:pt x="12421" y="14833"/>
                  </a:lnTo>
                  <a:lnTo>
                    <a:pt x="12421" y="11277"/>
                  </a:lnTo>
                  <a:lnTo>
                    <a:pt x="13858" y="7965"/>
                  </a:lnTo>
                  <a:lnTo>
                    <a:pt x="13858" y="7965"/>
                  </a:lnTo>
                  <a:lnTo>
                    <a:pt x="13931" y="7770"/>
                  </a:lnTo>
                  <a:lnTo>
                    <a:pt x="13956" y="7575"/>
                  </a:lnTo>
                  <a:lnTo>
                    <a:pt x="13931" y="7404"/>
                  </a:lnTo>
                  <a:lnTo>
                    <a:pt x="13883" y="7258"/>
                  </a:lnTo>
                  <a:lnTo>
                    <a:pt x="13785" y="7112"/>
                  </a:lnTo>
                  <a:lnTo>
                    <a:pt x="13664" y="6966"/>
                  </a:lnTo>
                  <a:lnTo>
                    <a:pt x="13517" y="6844"/>
                  </a:lnTo>
                  <a:lnTo>
                    <a:pt x="13347" y="6747"/>
                  </a:lnTo>
                  <a:lnTo>
                    <a:pt x="13347" y="674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0"/>
            <p:cNvSpPr/>
            <p:nvPr/>
          </p:nvSpPr>
          <p:spPr>
            <a:xfrm>
              <a:off x="6805625" y="4452725"/>
              <a:ext cx="15850" cy="28050"/>
            </a:xfrm>
            <a:custGeom>
              <a:avLst/>
              <a:gdLst/>
              <a:ahLst/>
              <a:cxnLst/>
              <a:rect l="l" t="t" r="r" b="b"/>
              <a:pathLst>
                <a:path w="634" h="1122" fill="none" extrusionOk="0">
                  <a:moveTo>
                    <a:pt x="317" y="1121"/>
                  </a:moveTo>
                  <a:lnTo>
                    <a:pt x="317" y="1121"/>
                  </a:lnTo>
                  <a:lnTo>
                    <a:pt x="244" y="1097"/>
                  </a:lnTo>
                  <a:lnTo>
                    <a:pt x="196" y="1073"/>
                  </a:lnTo>
                  <a:lnTo>
                    <a:pt x="123" y="1024"/>
                  </a:lnTo>
                  <a:lnTo>
                    <a:pt x="74" y="951"/>
                  </a:lnTo>
                  <a:lnTo>
                    <a:pt x="25" y="780"/>
                  </a:lnTo>
                  <a:lnTo>
                    <a:pt x="1" y="561"/>
                  </a:lnTo>
                  <a:lnTo>
                    <a:pt x="1" y="561"/>
                  </a:lnTo>
                  <a:lnTo>
                    <a:pt x="25" y="342"/>
                  </a:lnTo>
                  <a:lnTo>
                    <a:pt x="74" y="147"/>
                  </a:lnTo>
                  <a:lnTo>
                    <a:pt x="123" y="98"/>
                  </a:lnTo>
                  <a:lnTo>
                    <a:pt x="196" y="25"/>
                  </a:lnTo>
                  <a:lnTo>
                    <a:pt x="244" y="1"/>
                  </a:lnTo>
                  <a:lnTo>
                    <a:pt x="317" y="1"/>
                  </a:lnTo>
                  <a:lnTo>
                    <a:pt x="317" y="1"/>
                  </a:lnTo>
                  <a:lnTo>
                    <a:pt x="366" y="1"/>
                  </a:lnTo>
                  <a:lnTo>
                    <a:pt x="439" y="25"/>
                  </a:lnTo>
                  <a:lnTo>
                    <a:pt x="488" y="98"/>
                  </a:lnTo>
                  <a:lnTo>
                    <a:pt x="537" y="147"/>
                  </a:lnTo>
                  <a:lnTo>
                    <a:pt x="610" y="342"/>
                  </a:lnTo>
                  <a:lnTo>
                    <a:pt x="634" y="561"/>
                  </a:lnTo>
                  <a:lnTo>
                    <a:pt x="634" y="561"/>
                  </a:lnTo>
                  <a:lnTo>
                    <a:pt x="610" y="780"/>
                  </a:lnTo>
                  <a:lnTo>
                    <a:pt x="537" y="951"/>
                  </a:lnTo>
                  <a:lnTo>
                    <a:pt x="488" y="1024"/>
                  </a:lnTo>
                  <a:lnTo>
                    <a:pt x="439" y="1073"/>
                  </a:lnTo>
                  <a:lnTo>
                    <a:pt x="366"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0"/>
            <p:cNvSpPr/>
            <p:nvPr/>
          </p:nvSpPr>
          <p:spPr>
            <a:xfrm>
              <a:off x="6872600" y="4452725"/>
              <a:ext cx="15875" cy="28050"/>
            </a:xfrm>
            <a:custGeom>
              <a:avLst/>
              <a:gdLst/>
              <a:ahLst/>
              <a:cxnLst/>
              <a:rect l="l" t="t" r="r" b="b"/>
              <a:pathLst>
                <a:path w="635" h="1122" fill="none" extrusionOk="0">
                  <a:moveTo>
                    <a:pt x="317" y="1121"/>
                  </a:moveTo>
                  <a:lnTo>
                    <a:pt x="317" y="1121"/>
                  </a:lnTo>
                  <a:lnTo>
                    <a:pt x="269" y="1097"/>
                  </a:lnTo>
                  <a:lnTo>
                    <a:pt x="196" y="1073"/>
                  </a:lnTo>
                  <a:lnTo>
                    <a:pt x="147" y="1024"/>
                  </a:lnTo>
                  <a:lnTo>
                    <a:pt x="98" y="951"/>
                  </a:lnTo>
                  <a:lnTo>
                    <a:pt x="25" y="780"/>
                  </a:lnTo>
                  <a:lnTo>
                    <a:pt x="1" y="561"/>
                  </a:lnTo>
                  <a:lnTo>
                    <a:pt x="1" y="561"/>
                  </a:lnTo>
                  <a:lnTo>
                    <a:pt x="25" y="342"/>
                  </a:lnTo>
                  <a:lnTo>
                    <a:pt x="98" y="147"/>
                  </a:lnTo>
                  <a:lnTo>
                    <a:pt x="147" y="98"/>
                  </a:lnTo>
                  <a:lnTo>
                    <a:pt x="196" y="25"/>
                  </a:lnTo>
                  <a:lnTo>
                    <a:pt x="269" y="1"/>
                  </a:lnTo>
                  <a:lnTo>
                    <a:pt x="317" y="1"/>
                  </a:lnTo>
                  <a:lnTo>
                    <a:pt x="317" y="1"/>
                  </a:lnTo>
                  <a:lnTo>
                    <a:pt x="390" y="1"/>
                  </a:lnTo>
                  <a:lnTo>
                    <a:pt x="464" y="25"/>
                  </a:lnTo>
                  <a:lnTo>
                    <a:pt x="512" y="98"/>
                  </a:lnTo>
                  <a:lnTo>
                    <a:pt x="561" y="147"/>
                  </a:lnTo>
                  <a:lnTo>
                    <a:pt x="610" y="342"/>
                  </a:lnTo>
                  <a:lnTo>
                    <a:pt x="634" y="561"/>
                  </a:lnTo>
                  <a:lnTo>
                    <a:pt x="634" y="561"/>
                  </a:lnTo>
                  <a:lnTo>
                    <a:pt x="610" y="780"/>
                  </a:lnTo>
                  <a:lnTo>
                    <a:pt x="561" y="951"/>
                  </a:lnTo>
                  <a:lnTo>
                    <a:pt x="512" y="1024"/>
                  </a:lnTo>
                  <a:lnTo>
                    <a:pt x="464" y="1073"/>
                  </a:lnTo>
                  <a:lnTo>
                    <a:pt x="390" y="1097"/>
                  </a:lnTo>
                  <a:lnTo>
                    <a:pt x="317" y="1121"/>
                  </a:lnTo>
                  <a:lnTo>
                    <a:pt x="317" y="112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0"/>
            <p:cNvSpPr/>
            <p:nvPr/>
          </p:nvSpPr>
          <p:spPr>
            <a:xfrm>
              <a:off x="6709425" y="4414975"/>
              <a:ext cx="275250" cy="54825"/>
            </a:xfrm>
            <a:custGeom>
              <a:avLst/>
              <a:gdLst/>
              <a:ahLst/>
              <a:cxnLst/>
              <a:rect l="l" t="t" r="r" b="b"/>
              <a:pathLst>
                <a:path w="11010" h="2193" fill="none" extrusionOk="0">
                  <a:moveTo>
                    <a:pt x="11009" y="2193"/>
                  </a:moveTo>
                  <a:lnTo>
                    <a:pt x="5505" y="1"/>
                  </a:lnTo>
                  <a:lnTo>
                    <a:pt x="1" y="21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0"/>
            <p:cNvSpPr/>
            <p:nvPr/>
          </p:nvSpPr>
          <p:spPr>
            <a:xfrm>
              <a:off x="6733175" y="4382725"/>
              <a:ext cx="227750" cy="37150"/>
            </a:xfrm>
            <a:custGeom>
              <a:avLst/>
              <a:gdLst/>
              <a:ahLst/>
              <a:cxnLst/>
              <a:rect l="l" t="t" r="r" b="b"/>
              <a:pathLst>
                <a:path w="9110" h="1486" fill="none" extrusionOk="0">
                  <a:moveTo>
                    <a:pt x="1" y="1486"/>
                  </a:moveTo>
                  <a:lnTo>
                    <a:pt x="1681" y="1486"/>
                  </a:lnTo>
                  <a:lnTo>
                    <a:pt x="1681" y="0"/>
                  </a:lnTo>
                  <a:lnTo>
                    <a:pt x="4555" y="0"/>
                  </a:lnTo>
                  <a:lnTo>
                    <a:pt x="7429" y="0"/>
                  </a:lnTo>
                  <a:lnTo>
                    <a:pt x="7429" y="1486"/>
                  </a:lnTo>
                  <a:lnTo>
                    <a:pt x="9109" y="1486"/>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0"/>
            <p:cNvSpPr/>
            <p:nvPr/>
          </p:nvSpPr>
          <p:spPr>
            <a:xfrm>
              <a:off x="6847025" y="4414975"/>
              <a:ext cx="25" cy="145550"/>
            </a:xfrm>
            <a:custGeom>
              <a:avLst/>
              <a:gdLst/>
              <a:ahLst/>
              <a:cxnLst/>
              <a:rect l="l" t="t" r="r" b="b"/>
              <a:pathLst>
                <a:path w="1" h="5822" fill="none" extrusionOk="0">
                  <a:moveTo>
                    <a:pt x="1" y="1"/>
                  </a:moveTo>
                  <a:lnTo>
                    <a:pt x="1" y="5822"/>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4" name="Google Shape;1444;p40"/>
          <p:cNvGrpSpPr/>
          <p:nvPr/>
        </p:nvGrpSpPr>
        <p:grpSpPr>
          <a:xfrm>
            <a:off x="4251419" y="4291984"/>
            <a:ext cx="452420" cy="433992"/>
            <a:chOff x="5233525" y="4954450"/>
            <a:chExt cx="538275" cy="516350"/>
          </a:xfrm>
        </p:grpSpPr>
        <p:sp>
          <p:nvSpPr>
            <p:cNvPr id="1445" name="Google Shape;1445;p40"/>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0"/>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0"/>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0"/>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0"/>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0"/>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0"/>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0"/>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0"/>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0"/>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0"/>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40"/>
          <p:cNvGrpSpPr/>
          <p:nvPr/>
        </p:nvGrpSpPr>
        <p:grpSpPr>
          <a:xfrm>
            <a:off x="3682338" y="4299654"/>
            <a:ext cx="460615" cy="418653"/>
            <a:chOff x="4556450" y="4963575"/>
            <a:chExt cx="548025" cy="498100"/>
          </a:xfrm>
        </p:grpSpPr>
        <p:sp>
          <p:nvSpPr>
            <p:cNvPr id="1457" name="Google Shape;1457;p40"/>
            <p:cNvSpPr/>
            <p:nvPr/>
          </p:nvSpPr>
          <p:spPr>
            <a:xfrm>
              <a:off x="4611850" y="5222350"/>
              <a:ext cx="436600" cy="239325"/>
            </a:xfrm>
            <a:custGeom>
              <a:avLst/>
              <a:gdLst/>
              <a:ahLst/>
              <a:cxnLst/>
              <a:rect l="l" t="t" r="r" b="b"/>
              <a:pathLst>
                <a:path w="17464" h="9573" fill="none" extrusionOk="0">
                  <a:moveTo>
                    <a:pt x="1" y="1"/>
                  </a:moveTo>
                  <a:lnTo>
                    <a:pt x="1" y="4677"/>
                  </a:lnTo>
                  <a:lnTo>
                    <a:pt x="8720" y="9572"/>
                  </a:lnTo>
                  <a:lnTo>
                    <a:pt x="17463" y="4677"/>
                  </a:lnTo>
                  <a:lnTo>
                    <a:pt x="17463"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0"/>
            <p:cNvSpPr/>
            <p:nvPr/>
          </p:nvSpPr>
          <p:spPr>
            <a:xfrm>
              <a:off x="4612475" y="4963575"/>
              <a:ext cx="435975" cy="125450"/>
            </a:xfrm>
            <a:custGeom>
              <a:avLst/>
              <a:gdLst/>
              <a:ahLst/>
              <a:cxnLst/>
              <a:rect l="l" t="t" r="r" b="b"/>
              <a:pathLst>
                <a:path w="17439" h="5018" fill="none" extrusionOk="0">
                  <a:moveTo>
                    <a:pt x="17438" y="5018"/>
                  </a:moveTo>
                  <a:lnTo>
                    <a:pt x="8671" y="1"/>
                  </a:lnTo>
                  <a:lnTo>
                    <a:pt x="0" y="501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0"/>
            <p:cNvSpPr/>
            <p:nvPr/>
          </p:nvSpPr>
          <p:spPr>
            <a:xfrm>
              <a:off x="4556450" y="5089000"/>
              <a:ext cx="274025" cy="225925"/>
            </a:xfrm>
            <a:custGeom>
              <a:avLst/>
              <a:gdLst/>
              <a:ahLst/>
              <a:cxnLst/>
              <a:rect l="l" t="t" r="r" b="b"/>
              <a:pathLst>
                <a:path w="10961" h="9037" fill="none" extrusionOk="0">
                  <a:moveTo>
                    <a:pt x="8720" y="9037"/>
                  </a:moveTo>
                  <a:lnTo>
                    <a:pt x="1" y="4068"/>
                  </a:lnTo>
                  <a:lnTo>
                    <a:pt x="2241" y="1"/>
                  </a:lnTo>
                  <a:lnTo>
                    <a:pt x="10960" y="4969"/>
                  </a:lnTo>
                  <a:lnTo>
                    <a:pt x="8720"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0"/>
            <p:cNvSpPr/>
            <p:nvPr/>
          </p:nvSpPr>
          <p:spPr>
            <a:xfrm>
              <a:off x="4830450" y="5089000"/>
              <a:ext cx="274025" cy="225925"/>
            </a:xfrm>
            <a:custGeom>
              <a:avLst/>
              <a:gdLst/>
              <a:ahLst/>
              <a:cxnLst/>
              <a:rect l="l" t="t" r="r" b="b"/>
              <a:pathLst>
                <a:path w="10961" h="9037" fill="none" extrusionOk="0">
                  <a:moveTo>
                    <a:pt x="2241" y="9037"/>
                  </a:moveTo>
                  <a:lnTo>
                    <a:pt x="10960" y="4068"/>
                  </a:lnTo>
                  <a:lnTo>
                    <a:pt x="8719" y="1"/>
                  </a:lnTo>
                  <a:lnTo>
                    <a:pt x="0" y="4969"/>
                  </a:lnTo>
                  <a:lnTo>
                    <a:pt x="2241" y="9037"/>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0"/>
            <p:cNvSpPr/>
            <p:nvPr/>
          </p:nvSpPr>
          <p:spPr>
            <a:xfrm>
              <a:off x="4830450" y="5213225"/>
              <a:ext cx="25" cy="248450"/>
            </a:xfrm>
            <a:custGeom>
              <a:avLst/>
              <a:gdLst/>
              <a:ahLst/>
              <a:cxnLst/>
              <a:rect l="l" t="t" r="r" b="b"/>
              <a:pathLst>
                <a:path w="1" h="9938" fill="none" extrusionOk="0">
                  <a:moveTo>
                    <a:pt x="0" y="0"/>
                  </a:moveTo>
                  <a:lnTo>
                    <a:pt x="0" y="9937"/>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40"/>
          <p:cNvGrpSpPr/>
          <p:nvPr/>
        </p:nvGrpSpPr>
        <p:grpSpPr>
          <a:xfrm>
            <a:off x="299620" y="4390239"/>
            <a:ext cx="445255" cy="246182"/>
            <a:chOff x="531800" y="5071350"/>
            <a:chExt cx="529750" cy="292900"/>
          </a:xfrm>
        </p:grpSpPr>
        <p:sp>
          <p:nvSpPr>
            <p:cNvPr id="1463" name="Google Shape;1463;p40"/>
            <p:cNvSpPr/>
            <p:nvPr/>
          </p:nvSpPr>
          <p:spPr>
            <a:xfrm>
              <a:off x="632875" y="5077450"/>
              <a:ext cx="272200" cy="185725"/>
            </a:xfrm>
            <a:custGeom>
              <a:avLst/>
              <a:gdLst/>
              <a:ahLst/>
              <a:cxnLst/>
              <a:rect l="l" t="t" r="r" b="b"/>
              <a:pathLst>
                <a:path w="10888" h="7429" fill="none" extrusionOk="0">
                  <a:moveTo>
                    <a:pt x="2947" y="0"/>
                  </a:moveTo>
                  <a:lnTo>
                    <a:pt x="6406" y="7428"/>
                  </a:lnTo>
                  <a:lnTo>
                    <a:pt x="10887" y="2314"/>
                  </a:lnTo>
                  <a:lnTo>
                    <a:pt x="4019" y="2314"/>
                  </a:lnTo>
                  <a:lnTo>
                    <a:pt x="0" y="7428"/>
                  </a:lnTo>
                  <a:lnTo>
                    <a:pt x="6406" y="7428"/>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0"/>
            <p:cNvSpPr/>
            <p:nvPr/>
          </p:nvSpPr>
          <p:spPr>
            <a:xfrm>
              <a:off x="886175" y="5071350"/>
              <a:ext cx="74300" cy="191825"/>
            </a:xfrm>
            <a:custGeom>
              <a:avLst/>
              <a:gdLst/>
              <a:ahLst/>
              <a:cxnLst/>
              <a:rect l="l" t="t" r="r" b="b"/>
              <a:pathLst>
                <a:path w="2972" h="7673" fill="none" extrusionOk="0">
                  <a:moveTo>
                    <a:pt x="2971" y="7672"/>
                  </a:moveTo>
                  <a:lnTo>
                    <a:pt x="0" y="1"/>
                  </a:lnTo>
                  <a:lnTo>
                    <a:pt x="1364" y="1"/>
                  </a:lnTo>
                  <a:lnTo>
                    <a:pt x="1364" y="1"/>
                  </a:lnTo>
                  <a:lnTo>
                    <a:pt x="1534" y="25"/>
                  </a:lnTo>
                  <a:lnTo>
                    <a:pt x="1681" y="49"/>
                  </a:lnTo>
                  <a:lnTo>
                    <a:pt x="1827" y="147"/>
                  </a:lnTo>
                  <a:lnTo>
                    <a:pt x="1875" y="195"/>
                  </a:lnTo>
                  <a:lnTo>
                    <a:pt x="1900" y="244"/>
                  </a:lnTo>
                  <a:lnTo>
                    <a:pt x="1924" y="342"/>
                  </a:lnTo>
                  <a:lnTo>
                    <a:pt x="1900" y="439"/>
                  </a:lnTo>
                  <a:lnTo>
                    <a:pt x="1851" y="536"/>
                  </a:lnTo>
                  <a:lnTo>
                    <a:pt x="1778" y="658"/>
                  </a:lnTo>
                  <a:lnTo>
                    <a:pt x="1656" y="804"/>
                  </a:lnTo>
                  <a:lnTo>
                    <a:pt x="1486" y="975"/>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0"/>
            <p:cNvSpPr/>
            <p:nvPr/>
          </p:nvSpPr>
          <p:spPr>
            <a:xfrm>
              <a:off x="531800" y="5162075"/>
              <a:ext cx="202175" cy="202175"/>
            </a:xfrm>
            <a:custGeom>
              <a:avLst/>
              <a:gdLst/>
              <a:ahLst/>
              <a:cxnLst/>
              <a:rect l="l" t="t" r="r" b="b"/>
              <a:pathLst>
                <a:path w="8087" h="8087" fill="none" extrusionOk="0">
                  <a:moveTo>
                    <a:pt x="1" y="4043"/>
                  </a:moveTo>
                  <a:lnTo>
                    <a:pt x="1" y="4043"/>
                  </a:lnTo>
                  <a:lnTo>
                    <a:pt x="25" y="3629"/>
                  </a:lnTo>
                  <a:lnTo>
                    <a:pt x="74" y="3215"/>
                  </a:lnTo>
                  <a:lnTo>
                    <a:pt x="171" y="2826"/>
                  </a:lnTo>
                  <a:lnTo>
                    <a:pt x="317" y="2460"/>
                  </a:lnTo>
                  <a:lnTo>
                    <a:pt x="488" y="2119"/>
                  </a:lnTo>
                  <a:lnTo>
                    <a:pt x="682" y="1778"/>
                  </a:lnTo>
                  <a:lnTo>
                    <a:pt x="926" y="1462"/>
                  </a:lnTo>
                  <a:lnTo>
                    <a:pt x="1194" y="1170"/>
                  </a:lnTo>
                  <a:lnTo>
                    <a:pt x="1462" y="926"/>
                  </a:lnTo>
                  <a:lnTo>
                    <a:pt x="1778" y="682"/>
                  </a:lnTo>
                  <a:lnTo>
                    <a:pt x="2119" y="488"/>
                  </a:lnTo>
                  <a:lnTo>
                    <a:pt x="2460" y="317"/>
                  </a:lnTo>
                  <a:lnTo>
                    <a:pt x="2850" y="171"/>
                  </a:lnTo>
                  <a:lnTo>
                    <a:pt x="3240" y="74"/>
                  </a:lnTo>
                  <a:lnTo>
                    <a:pt x="3629" y="25"/>
                  </a:lnTo>
                  <a:lnTo>
                    <a:pt x="4043" y="0"/>
                  </a:lnTo>
                  <a:lnTo>
                    <a:pt x="4043" y="0"/>
                  </a:lnTo>
                  <a:lnTo>
                    <a:pt x="4458" y="25"/>
                  </a:lnTo>
                  <a:lnTo>
                    <a:pt x="4872" y="74"/>
                  </a:lnTo>
                  <a:lnTo>
                    <a:pt x="5237" y="171"/>
                  </a:lnTo>
                  <a:lnTo>
                    <a:pt x="5627" y="317"/>
                  </a:lnTo>
                  <a:lnTo>
                    <a:pt x="5968" y="488"/>
                  </a:lnTo>
                  <a:lnTo>
                    <a:pt x="6308" y="682"/>
                  </a:lnTo>
                  <a:lnTo>
                    <a:pt x="6625" y="926"/>
                  </a:lnTo>
                  <a:lnTo>
                    <a:pt x="6917" y="1170"/>
                  </a:lnTo>
                  <a:lnTo>
                    <a:pt x="7161" y="1462"/>
                  </a:lnTo>
                  <a:lnTo>
                    <a:pt x="7404" y="1778"/>
                  </a:lnTo>
                  <a:lnTo>
                    <a:pt x="7599" y="2119"/>
                  </a:lnTo>
                  <a:lnTo>
                    <a:pt x="7770" y="2460"/>
                  </a:lnTo>
                  <a:lnTo>
                    <a:pt x="7916" y="2826"/>
                  </a:lnTo>
                  <a:lnTo>
                    <a:pt x="8013" y="3215"/>
                  </a:lnTo>
                  <a:lnTo>
                    <a:pt x="8062" y="3629"/>
                  </a:lnTo>
                  <a:lnTo>
                    <a:pt x="8086" y="4043"/>
                  </a:lnTo>
                  <a:lnTo>
                    <a:pt x="8086" y="4043"/>
                  </a:lnTo>
                  <a:lnTo>
                    <a:pt x="8062" y="4457"/>
                  </a:lnTo>
                  <a:lnTo>
                    <a:pt x="8013" y="4847"/>
                  </a:lnTo>
                  <a:lnTo>
                    <a:pt x="7916" y="5237"/>
                  </a:lnTo>
                  <a:lnTo>
                    <a:pt x="7770" y="5626"/>
                  </a:lnTo>
                  <a:lnTo>
                    <a:pt x="7599" y="5967"/>
                  </a:lnTo>
                  <a:lnTo>
                    <a:pt x="7404" y="6308"/>
                  </a:lnTo>
                  <a:lnTo>
                    <a:pt x="7161" y="6625"/>
                  </a:lnTo>
                  <a:lnTo>
                    <a:pt x="6917" y="6893"/>
                  </a:lnTo>
                  <a:lnTo>
                    <a:pt x="6625" y="7161"/>
                  </a:lnTo>
                  <a:lnTo>
                    <a:pt x="6308" y="7404"/>
                  </a:lnTo>
                  <a:lnTo>
                    <a:pt x="5968" y="7599"/>
                  </a:lnTo>
                  <a:lnTo>
                    <a:pt x="5627" y="7770"/>
                  </a:lnTo>
                  <a:lnTo>
                    <a:pt x="5237" y="7916"/>
                  </a:lnTo>
                  <a:lnTo>
                    <a:pt x="4872" y="8013"/>
                  </a:lnTo>
                  <a:lnTo>
                    <a:pt x="4458" y="8062"/>
                  </a:lnTo>
                  <a:lnTo>
                    <a:pt x="4043" y="8086"/>
                  </a:lnTo>
                  <a:lnTo>
                    <a:pt x="4043" y="8086"/>
                  </a:lnTo>
                  <a:lnTo>
                    <a:pt x="3629" y="8062"/>
                  </a:lnTo>
                  <a:lnTo>
                    <a:pt x="3240" y="8013"/>
                  </a:lnTo>
                  <a:lnTo>
                    <a:pt x="2850" y="7916"/>
                  </a:lnTo>
                  <a:lnTo>
                    <a:pt x="2460" y="7770"/>
                  </a:lnTo>
                  <a:lnTo>
                    <a:pt x="2119" y="7599"/>
                  </a:lnTo>
                  <a:lnTo>
                    <a:pt x="1778" y="7404"/>
                  </a:lnTo>
                  <a:lnTo>
                    <a:pt x="1462" y="7161"/>
                  </a:lnTo>
                  <a:lnTo>
                    <a:pt x="1194" y="6893"/>
                  </a:lnTo>
                  <a:lnTo>
                    <a:pt x="926" y="6625"/>
                  </a:lnTo>
                  <a:lnTo>
                    <a:pt x="682" y="6308"/>
                  </a:lnTo>
                  <a:lnTo>
                    <a:pt x="488" y="5967"/>
                  </a:lnTo>
                  <a:lnTo>
                    <a:pt x="317" y="5626"/>
                  </a:lnTo>
                  <a:lnTo>
                    <a:pt x="171" y="5237"/>
                  </a:lnTo>
                  <a:lnTo>
                    <a:pt x="74" y="4847"/>
                  </a:lnTo>
                  <a:lnTo>
                    <a:pt x="25"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0"/>
            <p:cNvSpPr/>
            <p:nvPr/>
          </p:nvSpPr>
          <p:spPr>
            <a:xfrm>
              <a:off x="859375" y="5162075"/>
              <a:ext cx="202175" cy="202175"/>
            </a:xfrm>
            <a:custGeom>
              <a:avLst/>
              <a:gdLst/>
              <a:ahLst/>
              <a:cxnLst/>
              <a:rect l="l" t="t" r="r" b="b"/>
              <a:pathLst>
                <a:path w="8087" h="8087" fill="none" extrusionOk="0">
                  <a:moveTo>
                    <a:pt x="1" y="4043"/>
                  </a:moveTo>
                  <a:lnTo>
                    <a:pt x="1" y="4043"/>
                  </a:lnTo>
                  <a:lnTo>
                    <a:pt x="1" y="3629"/>
                  </a:lnTo>
                  <a:lnTo>
                    <a:pt x="74" y="3215"/>
                  </a:lnTo>
                  <a:lnTo>
                    <a:pt x="171" y="2826"/>
                  </a:lnTo>
                  <a:lnTo>
                    <a:pt x="317" y="2460"/>
                  </a:lnTo>
                  <a:lnTo>
                    <a:pt x="488" y="2119"/>
                  </a:lnTo>
                  <a:lnTo>
                    <a:pt x="682" y="1778"/>
                  </a:lnTo>
                  <a:lnTo>
                    <a:pt x="926" y="1462"/>
                  </a:lnTo>
                  <a:lnTo>
                    <a:pt x="1170" y="1170"/>
                  </a:lnTo>
                  <a:lnTo>
                    <a:pt x="1462" y="926"/>
                  </a:lnTo>
                  <a:lnTo>
                    <a:pt x="1778" y="682"/>
                  </a:lnTo>
                  <a:lnTo>
                    <a:pt x="2119" y="488"/>
                  </a:lnTo>
                  <a:lnTo>
                    <a:pt x="2460" y="317"/>
                  </a:lnTo>
                  <a:lnTo>
                    <a:pt x="2826" y="171"/>
                  </a:lnTo>
                  <a:lnTo>
                    <a:pt x="3215" y="74"/>
                  </a:lnTo>
                  <a:lnTo>
                    <a:pt x="3629" y="25"/>
                  </a:lnTo>
                  <a:lnTo>
                    <a:pt x="4043" y="0"/>
                  </a:lnTo>
                  <a:lnTo>
                    <a:pt x="4043" y="0"/>
                  </a:lnTo>
                  <a:lnTo>
                    <a:pt x="4457" y="25"/>
                  </a:lnTo>
                  <a:lnTo>
                    <a:pt x="4847" y="74"/>
                  </a:lnTo>
                  <a:lnTo>
                    <a:pt x="5237" y="171"/>
                  </a:lnTo>
                  <a:lnTo>
                    <a:pt x="5602" y="317"/>
                  </a:lnTo>
                  <a:lnTo>
                    <a:pt x="5967" y="488"/>
                  </a:lnTo>
                  <a:lnTo>
                    <a:pt x="6308" y="682"/>
                  </a:lnTo>
                  <a:lnTo>
                    <a:pt x="6601" y="926"/>
                  </a:lnTo>
                  <a:lnTo>
                    <a:pt x="6893" y="1170"/>
                  </a:lnTo>
                  <a:lnTo>
                    <a:pt x="7161" y="1462"/>
                  </a:lnTo>
                  <a:lnTo>
                    <a:pt x="7380" y="1778"/>
                  </a:lnTo>
                  <a:lnTo>
                    <a:pt x="7599" y="2119"/>
                  </a:lnTo>
                  <a:lnTo>
                    <a:pt x="7770" y="2460"/>
                  </a:lnTo>
                  <a:lnTo>
                    <a:pt x="7892" y="2826"/>
                  </a:lnTo>
                  <a:lnTo>
                    <a:pt x="7989" y="3215"/>
                  </a:lnTo>
                  <a:lnTo>
                    <a:pt x="8062" y="3629"/>
                  </a:lnTo>
                  <a:lnTo>
                    <a:pt x="8086" y="4043"/>
                  </a:lnTo>
                  <a:lnTo>
                    <a:pt x="8086" y="4043"/>
                  </a:lnTo>
                  <a:lnTo>
                    <a:pt x="8062" y="4457"/>
                  </a:lnTo>
                  <a:lnTo>
                    <a:pt x="7989" y="4847"/>
                  </a:lnTo>
                  <a:lnTo>
                    <a:pt x="7892" y="5237"/>
                  </a:lnTo>
                  <a:lnTo>
                    <a:pt x="7770" y="5626"/>
                  </a:lnTo>
                  <a:lnTo>
                    <a:pt x="7599" y="5967"/>
                  </a:lnTo>
                  <a:lnTo>
                    <a:pt x="7380" y="6308"/>
                  </a:lnTo>
                  <a:lnTo>
                    <a:pt x="7161" y="6625"/>
                  </a:lnTo>
                  <a:lnTo>
                    <a:pt x="6893" y="6893"/>
                  </a:lnTo>
                  <a:lnTo>
                    <a:pt x="6601" y="7161"/>
                  </a:lnTo>
                  <a:lnTo>
                    <a:pt x="6308" y="7404"/>
                  </a:lnTo>
                  <a:lnTo>
                    <a:pt x="5967" y="7599"/>
                  </a:lnTo>
                  <a:lnTo>
                    <a:pt x="5602" y="7770"/>
                  </a:lnTo>
                  <a:lnTo>
                    <a:pt x="5237" y="7916"/>
                  </a:lnTo>
                  <a:lnTo>
                    <a:pt x="4847" y="8013"/>
                  </a:lnTo>
                  <a:lnTo>
                    <a:pt x="4457" y="8062"/>
                  </a:lnTo>
                  <a:lnTo>
                    <a:pt x="4043" y="8086"/>
                  </a:lnTo>
                  <a:lnTo>
                    <a:pt x="4043" y="8086"/>
                  </a:lnTo>
                  <a:lnTo>
                    <a:pt x="3629" y="8062"/>
                  </a:lnTo>
                  <a:lnTo>
                    <a:pt x="3215" y="8013"/>
                  </a:lnTo>
                  <a:lnTo>
                    <a:pt x="2826" y="7916"/>
                  </a:lnTo>
                  <a:lnTo>
                    <a:pt x="2460" y="7770"/>
                  </a:lnTo>
                  <a:lnTo>
                    <a:pt x="2119" y="7599"/>
                  </a:lnTo>
                  <a:lnTo>
                    <a:pt x="1778" y="7404"/>
                  </a:lnTo>
                  <a:lnTo>
                    <a:pt x="1462" y="7161"/>
                  </a:lnTo>
                  <a:lnTo>
                    <a:pt x="1170" y="6893"/>
                  </a:lnTo>
                  <a:lnTo>
                    <a:pt x="926" y="6625"/>
                  </a:lnTo>
                  <a:lnTo>
                    <a:pt x="682" y="6308"/>
                  </a:lnTo>
                  <a:lnTo>
                    <a:pt x="488" y="5967"/>
                  </a:lnTo>
                  <a:lnTo>
                    <a:pt x="317" y="5626"/>
                  </a:lnTo>
                  <a:lnTo>
                    <a:pt x="171" y="5237"/>
                  </a:lnTo>
                  <a:lnTo>
                    <a:pt x="74" y="4847"/>
                  </a:lnTo>
                  <a:lnTo>
                    <a:pt x="1" y="4457"/>
                  </a:lnTo>
                  <a:lnTo>
                    <a:pt x="1" y="4043"/>
                  </a:lnTo>
                  <a:lnTo>
                    <a:pt x="1" y="4043"/>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0"/>
            <p:cNvSpPr/>
            <p:nvPr/>
          </p:nvSpPr>
          <p:spPr>
            <a:xfrm>
              <a:off x="676100" y="5071350"/>
              <a:ext cx="86500" cy="7325"/>
            </a:xfrm>
            <a:custGeom>
              <a:avLst/>
              <a:gdLst/>
              <a:ahLst/>
              <a:cxnLst/>
              <a:rect l="l" t="t" r="r" b="b"/>
              <a:pathLst>
                <a:path w="3460" h="293" fill="none" extrusionOk="0">
                  <a:moveTo>
                    <a:pt x="1" y="1"/>
                  </a:moveTo>
                  <a:lnTo>
                    <a:pt x="3459" y="29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0"/>
            <p:cNvSpPr/>
            <p:nvPr/>
          </p:nvSpPr>
          <p:spPr>
            <a:xfrm>
              <a:off x="941575" y="5244275"/>
              <a:ext cx="37175" cy="37175"/>
            </a:xfrm>
            <a:custGeom>
              <a:avLst/>
              <a:gdLst/>
              <a:ahLst/>
              <a:cxnLst/>
              <a:rect l="l" t="t" r="r" b="b"/>
              <a:pathLst>
                <a:path w="1487" h="1487" fill="none" extrusionOk="0">
                  <a:moveTo>
                    <a:pt x="0" y="755"/>
                  </a:moveTo>
                  <a:lnTo>
                    <a:pt x="0" y="755"/>
                  </a:lnTo>
                  <a:lnTo>
                    <a:pt x="25" y="609"/>
                  </a:lnTo>
                  <a:lnTo>
                    <a:pt x="73" y="463"/>
                  </a:lnTo>
                  <a:lnTo>
                    <a:pt x="122" y="341"/>
                  </a:lnTo>
                  <a:lnTo>
                    <a:pt x="220" y="220"/>
                  </a:lnTo>
                  <a:lnTo>
                    <a:pt x="341" y="147"/>
                  </a:lnTo>
                  <a:lnTo>
                    <a:pt x="463" y="73"/>
                  </a:lnTo>
                  <a:lnTo>
                    <a:pt x="609" y="25"/>
                  </a:lnTo>
                  <a:lnTo>
                    <a:pt x="755" y="0"/>
                  </a:lnTo>
                  <a:lnTo>
                    <a:pt x="755" y="0"/>
                  </a:lnTo>
                  <a:lnTo>
                    <a:pt x="902" y="25"/>
                  </a:lnTo>
                  <a:lnTo>
                    <a:pt x="1048" y="73"/>
                  </a:lnTo>
                  <a:lnTo>
                    <a:pt x="1169" y="147"/>
                  </a:lnTo>
                  <a:lnTo>
                    <a:pt x="1267" y="220"/>
                  </a:lnTo>
                  <a:lnTo>
                    <a:pt x="1364" y="341"/>
                  </a:lnTo>
                  <a:lnTo>
                    <a:pt x="1437" y="463"/>
                  </a:lnTo>
                  <a:lnTo>
                    <a:pt x="1486" y="609"/>
                  </a:lnTo>
                  <a:lnTo>
                    <a:pt x="1486" y="755"/>
                  </a:lnTo>
                  <a:lnTo>
                    <a:pt x="1486" y="755"/>
                  </a:lnTo>
                  <a:lnTo>
                    <a:pt x="1486" y="902"/>
                  </a:lnTo>
                  <a:lnTo>
                    <a:pt x="1437" y="1048"/>
                  </a:lnTo>
                  <a:lnTo>
                    <a:pt x="1364" y="1169"/>
                  </a:lnTo>
                  <a:lnTo>
                    <a:pt x="1267" y="1267"/>
                  </a:lnTo>
                  <a:lnTo>
                    <a:pt x="1169" y="1364"/>
                  </a:lnTo>
                  <a:lnTo>
                    <a:pt x="1048" y="1437"/>
                  </a:lnTo>
                  <a:lnTo>
                    <a:pt x="902" y="1486"/>
                  </a:lnTo>
                  <a:lnTo>
                    <a:pt x="755" y="1486"/>
                  </a:lnTo>
                  <a:lnTo>
                    <a:pt x="755" y="1486"/>
                  </a:lnTo>
                  <a:lnTo>
                    <a:pt x="609" y="1486"/>
                  </a:lnTo>
                  <a:lnTo>
                    <a:pt x="463" y="1437"/>
                  </a:lnTo>
                  <a:lnTo>
                    <a:pt x="341" y="1364"/>
                  </a:lnTo>
                  <a:lnTo>
                    <a:pt x="220" y="1267"/>
                  </a:lnTo>
                  <a:lnTo>
                    <a:pt x="122" y="1169"/>
                  </a:lnTo>
                  <a:lnTo>
                    <a:pt x="73" y="1048"/>
                  </a:lnTo>
                  <a:lnTo>
                    <a:pt x="25" y="902"/>
                  </a:lnTo>
                  <a:lnTo>
                    <a:pt x="0" y="755"/>
                  </a:lnTo>
                  <a:lnTo>
                    <a:pt x="0"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0"/>
            <p:cNvSpPr/>
            <p:nvPr/>
          </p:nvSpPr>
          <p:spPr>
            <a:xfrm>
              <a:off x="614600" y="5244275"/>
              <a:ext cx="37175" cy="37175"/>
            </a:xfrm>
            <a:custGeom>
              <a:avLst/>
              <a:gdLst/>
              <a:ahLst/>
              <a:cxnLst/>
              <a:rect l="l" t="t" r="r" b="b"/>
              <a:pathLst>
                <a:path w="1487" h="1487" fill="none" extrusionOk="0">
                  <a:moveTo>
                    <a:pt x="1" y="755"/>
                  </a:moveTo>
                  <a:lnTo>
                    <a:pt x="1" y="755"/>
                  </a:lnTo>
                  <a:lnTo>
                    <a:pt x="1" y="609"/>
                  </a:lnTo>
                  <a:lnTo>
                    <a:pt x="50" y="463"/>
                  </a:lnTo>
                  <a:lnTo>
                    <a:pt x="123" y="341"/>
                  </a:lnTo>
                  <a:lnTo>
                    <a:pt x="220" y="220"/>
                  </a:lnTo>
                  <a:lnTo>
                    <a:pt x="317" y="147"/>
                  </a:lnTo>
                  <a:lnTo>
                    <a:pt x="439" y="73"/>
                  </a:lnTo>
                  <a:lnTo>
                    <a:pt x="585" y="25"/>
                  </a:lnTo>
                  <a:lnTo>
                    <a:pt x="731" y="0"/>
                  </a:lnTo>
                  <a:lnTo>
                    <a:pt x="731" y="0"/>
                  </a:lnTo>
                  <a:lnTo>
                    <a:pt x="878" y="25"/>
                  </a:lnTo>
                  <a:lnTo>
                    <a:pt x="1024" y="73"/>
                  </a:lnTo>
                  <a:lnTo>
                    <a:pt x="1146" y="147"/>
                  </a:lnTo>
                  <a:lnTo>
                    <a:pt x="1267" y="220"/>
                  </a:lnTo>
                  <a:lnTo>
                    <a:pt x="1340" y="341"/>
                  </a:lnTo>
                  <a:lnTo>
                    <a:pt x="1413" y="463"/>
                  </a:lnTo>
                  <a:lnTo>
                    <a:pt x="1462" y="609"/>
                  </a:lnTo>
                  <a:lnTo>
                    <a:pt x="1486" y="755"/>
                  </a:lnTo>
                  <a:lnTo>
                    <a:pt x="1486" y="755"/>
                  </a:lnTo>
                  <a:lnTo>
                    <a:pt x="1462" y="902"/>
                  </a:lnTo>
                  <a:lnTo>
                    <a:pt x="1413" y="1048"/>
                  </a:lnTo>
                  <a:lnTo>
                    <a:pt x="1340" y="1169"/>
                  </a:lnTo>
                  <a:lnTo>
                    <a:pt x="1267" y="1267"/>
                  </a:lnTo>
                  <a:lnTo>
                    <a:pt x="1146" y="1364"/>
                  </a:lnTo>
                  <a:lnTo>
                    <a:pt x="1024" y="1437"/>
                  </a:lnTo>
                  <a:lnTo>
                    <a:pt x="878" y="1486"/>
                  </a:lnTo>
                  <a:lnTo>
                    <a:pt x="731" y="1486"/>
                  </a:lnTo>
                  <a:lnTo>
                    <a:pt x="731" y="1486"/>
                  </a:lnTo>
                  <a:lnTo>
                    <a:pt x="585" y="1486"/>
                  </a:lnTo>
                  <a:lnTo>
                    <a:pt x="439" y="1437"/>
                  </a:lnTo>
                  <a:lnTo>
                    <a:pt x="317" y="1364"/>
                  </a:lnTo>
                  <a:lnTo>
                    <a:pt x="220" y="1267"/>
                  </a:lnTo>
                  <a:lnTo>
                    <a:pt x="123" y="1169"/>
                  </a:lnTo>
                  <a:lnTo>
                    <a:pt x="50" y="1048"/>
                  </a:lnTo>
                  <a:lnTo>
                    <a:pt x="1" y="902"/>
                  </a:lnTo>
                  <a:lnTo>
                    <a:pt x="1" y="755"/>
                  </a:lnTo>
                  <a:lnTo>
                    <a:pt x="1" y="755"/>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40"/>
          <p:cNvGrpSpPr/>
          <p:nvPr/>
        </p:nvGrpSpPr>
        <p:grpSpPr>
          <a:xfrm>
            <a:off x="7243894" y="1955800"/>
            <a:ext cx="433992" cy="422729"/>
            <a:chOff x="5916675" y="927975"/>
            <a:chExt cx="516350" cy="502950"/>
          </a:xfrm>
        </p:grpSpPr>
        <p:sp>
          <p:nvSpPr>
            <p:cNvPr id="1471" name="Google Shape;1471;p4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38100"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3" name="Google Shape;1473;p40"/>
          <p:cNvGrpSpPr/>
          <p:nvPr/>
        </p:nvGrpSpPr>
        <p:grpSpPr>
          <a:xfrm>
            <a:off x="6359914" y="2661702"/>
            <a:ext cx="1079481" cy="1051467"/>
            <a:chOff x="5916675" y="927975"/>
            <a:chExt cx="516350" cy="502950"/>
          </a:xfrm>
        </p:grpSpPr>
        <p:sp>
          <p:nvSpPr>
            <p:cNvPr id="1474" name="Google Shape;1474;p4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solidFill>
              <a:srgbClr val="FF0000"/>
            </a:solidFill>
            <a:ln w="9525" cap="rnd" cmpd="sng">
              <a:solidFill>
                <a:srgbClr val="FFFF00"/>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6" name="Google Shape;1476;p40"/>
          <p:cNvGrpSpPr/>
          <p:nvPr/>
        </p:nvGrpSpPr>
        <p:grpSpPr>
          <a:xfrm>
            <a:off x="6360057" y="1955800"/>
            <a:ext cx="433992" cy="422729"/>
            <a:chOff x="5916675" y="927975"/>
            <a:chExt cx="516350" cy="502950"/>
          </a:xfrm>
        </p:grpSpPr>
        <p:sp>
          <p:nvSpPr>
            <p:cNvPr id="1477" name="Google Shape;1477;p40"/>
            <p:cNvSpPr/>
            <p:nvPr/>
          </p:nvSpPr>
          <p:spPr>
            <a:xfrm>
              <a:off x="5916675" y="927975"/>
              <a:ext cx="516350" cy="502950"/>
            </a:xfrm>
            <a:custGeom>
              <a:avLst/>
              <a:gdLst/>
              <a:ahLst/>
              <a:cxnLst/>
              <a:rect l="l" t="t" r="r" b="b"/>
              <a:pathLst>
                <a:path w="20654" h="20118" fill="none" extrusionOk="0">
                  <a:moveTo>
                    <a:pt x="20654" y="10059"/>
                  </a:moveTo>
                  <a:lnTo>
                    <a:pt x="18486" y="8183"/>
                  </a:lnTo>
                  <a:lnTo>
                    <a:pt x="19631" y="5577"/>
                  </a:lnTo>
                  <a:lnTo>
                    <a:pt x="16879" y="4847"/>
                  </a:lnTo>
                  <a:lnTo>
                    <a:pt x="16757" y="1997"/>
                  </a:lnTo>
                  <a:lnTo>
                    <a:pt x="13956" y="2509"/>
                  </a:lnTo>
                  <a:lnTo>
                    <a:pt x="12616" y="0"/>
                  </a:lnTo>
                  <a:lnTo>
                    <a:pt x="10327" y="1681"/>
                  </a:lnTo>
                  <a:lnTo>
                    <a:pt x="8038" y="0"/>
                  </a:lnTo>
                  <a:lnTo>
                    <a:pt x="6698" y="2509"/>
                  </a:lnTo>
                  <a:lnTo>
                    <a:pt x="3897" y="1997"/>
                  </a:lnTo>
                  <a:lnTo>
                    <a:pt x="3776" y="4847"/>
                  </a:lnTo>
                  <a:lnTo>
                    <a:pt x="1023" y="5577"/>
                  </a:lnTo>
                  <a:lnTo>
                    <a:pt x="2168" y="8183"/>
                  </a:lnTo>
                  <a:lnTo>
                    <a:pt x="1" y="10059"/>
                  </a:lnTo>
                  <a:lnTo>
                    <a:pt x="2168" y="11934"/>
                  </a:lnTo>
                  <a:lnTo>
                    <a:pt x="1023" y="14540"/>
                  </a:lnTo>
                  <a:lnTo>
                    <a:pt x="3776" y="15271"/>
                  </a:lnTo>
                  <a:lnTo>
                    <a:pt x="3897" y="18120"/>
                  </a:lnTo>
                  <a:lnTo>
                    <a:pt x="6698" y="17609"/>
                  </a:lnTo>
                  <a:lnTo>
                    <a:pt x="8038" y="20117"/>
                  </a:lnTo>
                  <a:lnTo>
                    <a:pt x="10327" y="18437"/>
                  </a:lnTo>
                  <a:lnTo>
                    <a:pt x="12616" y="20117"/>
                  </a:lnTo>
                  <a:lnTo>
                    <a:pt x="13956" y="17609"/>
                  </a:lnTo>
                  <a:lnTo>
                    <a:pt x="16757" y="18120"/>
                  </a:lnTo>
                  <a:lnTo>
                    <a:pt x="16879" y="15271"/>
                  </a:lnTo>
                  <a:lnTo>
                    <a:pt x="19631" y="14540"/>
                  </a:lnTo>
                  <a:lnTo>
                    <a:pt x="18486" y="11934"/>
                  </a:lnTo>
                  <a:lnTo>
                    <a:pt x="20654" y="1005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0"/>
            <p:cNvSpPr/>
            <p:nvPr/>
          </p:nvSpPr>
          <p:spPr>
            <a:xfrm>
              <a:off x="6006800" y="1011375"/>
              <a:ext cx="336125" cy="336125"/>
            </a:xfrm>
            <a:custGeom>
              <a:avLst/>
              <a:gdLst/>
              <a:ahLst/>
              <a:cxnLst/>
              <a:rect l="l" t="t" r="r" b="b"/>
              <a:pathLst>
                <a:path w="13445" h="13445" fill="none" extrusionOk="0">
                  <a:moveTo>
                    <a:pt x="6722" y="13445"/>
                  </a:moveTo>
                  <a:lnTo>
                    <a:pt x="6722" y="13445"/>
                  </a:lnTo>
                  <a:lnTo>
                    <a:pt x="6381" y="13420"/>
                  </a:lnTo>
                  <a:lnTo>
                    <a:pt x="6040" y="13396"/>
                  </a:lnTo>
                  <a:lnTo>
                    <a:pt x="5699" y="13347"/>
                  </a:lnTo>
                  <a:lnTo>
                    <a:pt x="5383" y="13299"/>
                  </a:lnTo>
                  <a:lnTo>
                    <a:pt x="5042" y="13226"/>
                  </a:lnTo>
                  <a:lnTo>
                    <a:pt x="4725" y="13128"/>
                  </a:lnTo>
                  <a:lnTo>
                    <a:pt x="4408" y="13031"/>
                  </a:lnTo>
                  <a:lnTo>
                    <a:pt x="4116" y="12909"/>
                  </a:lnTo>
                  <a:lnTo>
                    <a:pt x="3824" y="12763"/>
                  </a:lnTo>
                  <a:lnTo>
                    <a:pt x="3532" y="12617"/>
                  </a:lnTo>
                  <a:lnTo>
                    <a:pt x="3239" y="12471"/>
                  </a:lnTo>
                  <a:lnTo>
                    <a:pt x="2971" y="12276"/>
                  </a:lnTo>
                  <a:lnTo>
                    <a:pt x="2703" y="12105"/>
                  </a:lnTo>
                  <a:lnTo>
                    <a:pt x="2460" y="11910"/>
                  </a:lnTo>
                  <a:lnTo>
                    <a:pt x="2216" y="11691"/>
                  </a:lnTo>
                  <a:lnTo>
                    <a:pt x="1973" y="11472"/>
                  </a:lnTo>
                  <a:lnTo>
                    <a:pt x="1754" y="11228"/>
                  </a:lnTo>
                  <a:lnTo>
                    <a:pt x="1534" y="10985"/>
                  </a:lnTo>
                  <a:lnTo>
                    <a:pt x="1340" y="10741"/>
                  </a:lnTo>
                  <a:lnTo>
                    <a:pt x="1169" y="10473"/>
                  </a:lnTo>
                  <a:lnTo>
                    <a:pt x="974" y="10206"/>
                  </a:lnTo>
                  <a:lnTo>
                    <a:pt x="828" y="9913"/>
                  </a:lnTo>
                  <a:lnTo>
                    <a:pt x="682" y="9621"/>
                  </a:lnTo>
                  <a:lnTo>
                    <a:pt x="536" y="9329"/>
                  </a:lnTo>
                  <a:lnTo>
                    <a:pt x="414" y="9036"/>
                  </a:lnTo>
                  <a:lnTo>
                    <a:pt x="317" y="8720"/>
                  </a:lnTo>
                  <a:lnTo>
                    <a:pt x="219" y="8403"/>
                  </a:lnTo>
                  <a:lnTo>
                    <a:pt x="146" y="8062"/>
                  </a:lnTo>
                  <a:lnTo>
                    <a:pt x="98" y="7746"/>
                  </a:lnTo>
                  <a:lnTo>
                    <a:pt x="49" y="7405"/>
                  </a:lnTo>
                  <a:lnTo>
                    <a:pt x="24" y="7064"/>
                  </a:lnTo>
                  <a:lnTo>
                    <a:pt x="0" y="6723"/>
                  </a:lnTo>
                  <a:lnTo>
                    <a:pt x="0" y="6723"/>
                  </a:lnTo>
                  <a:lnTo>
                    <a:pt x="24" y="6382"/>
                  </a:lnTo>
                  <a:lnTo>
                    <a:pt x="49" y="6041"/>
                  </a:lnTo>
                  <a:lnTo>
                    <a:pt x="98" y="5700"/>
                  </a:lnTo>
                  <a:lnTo>
                    <a:pt x="146" y="5383"/>
                  </a:lnTo>
                  <a:lnTo>
                    <a:pt x="219" y="5042"/>
                  </a:lnTo>
                  <a:lnTo>
                    <a:pt x="317" y="4726"/>
                  </a:lnTo>
                  <a:lnTo>
                    <a:pt x="414" y="4409"/>
                  </a:lnTo>
                  <a:lnTo>
                    <a:pt x="536" y="4117"/>
                  </a:lnTo>
                  <a:lnTo>
                    <a:pt x="682" y="3825"/>
                  </a:lnTo>
                  <a:lnTo>
                    <a:pt x="828" y="3532"/>
                  </a:lnTo>
                  <a:lnTo>
                    <a:pt x="974" y="3240"/>
                  </a:lnTo>
                  <a:lnTo>
                    <a:pt x="1169" y="2972"/>
                  </a:lnTo>
                  <a:lnTo>
                    <a:pt x="1340" y="2704"/>
                  </a:lnTo>
                  <a:lnTo>
                    <a:pt x="1534" y="2461"/>
                  </a:lnTo>
                  <a:lnTo>
                    <a:pt x="1754" y="2217"/>
                  </a:lnTo>
                  <a:lnTo>
                    <a:pt x="1973" y="1974"/>
                  </a:lnTo>
                  <a:lnTo>
                    <a:pt x="2216" y="1754"/>
                  </a:lnTo>
                  <a:lnTo>
                    <a:pt x="2460" y="1535"/>
                  </a:lnTo>
                  <a:lnTo>
                    <a:pt x="2703" y="1340"/>
                  </a:lnTo>
                  <a:lnTo>
                    <a:pt x="2971" y="1170"/>
                  </a:lnTo>
                  <a:lnTo>
                    <a:pt x="3239" y="975"/>
                  </a:lnTo>
                  <a:lnTo>
                    <a:pt x="3532" y="829"/>
                  </a:lnTo>
                  <a:lnTo>
                    <a:pt x="3824" y="683"/>
                  </a:lnTo>
                  <a:lnTo>
                    <a:pt x="4116" y="537"/>
                  </a:lnTo>
                  <a:lnTo>
                    <a:pt x="4408" y="415"/>
                  </a:lnTo>
                  <a:lnTo>
                    <a:pt x="4725" y="317"/>
                  </a:lnTo>
                  <a:lnTo>
                    <a:pt x="5042" y="220"/>
                  </a:lnTo>
                  <a:lnTo>
                    <a:pt x="5383" y="147"/>
                  </a:lnTo>
                  <a:lnTo>
                    <a:pt x="5699" y="98"/>
                  </a:lnTo>
                  <a:lnTo>
                    <a:pt x="6040" y="49"/>
                  </a:lnTo>
                  <a:lnTo>
                    <a:pt x="6381" y="25"/>
                  </a:lnTo>
                  <a:lnTo>
                    <a:pt x="6722" y="1"/>
                  </a:lnTo>
                  <a:lnTo>
                    <a:pt x="6722" y="1"/>
                  </a:lnTo>
                  <a:lnTo>
                    <a:pt x="7063" y="25"/>
                  </a:lnTo>
                  <a:lnTo>
                    <a:pt x="7404" y="49"/>
                  </a:lnTo>
                  <a:lnTo>
                    <a:pt x="7745" y="98"/>
                  </a:lnTo>
                  <a:lnTo>
                    <a:pt x="8062" y="147"/>
                  </a:lnTo>
                  <a:lnTo>
                    <a:pt x="8403" y="220"/>
                  </a:lnTo>
                  <a:lnTo>
                    <a:pt x="8719" y="317"/>
                  </a:lnTo>
                  <a:lnTo>
                    <a:pt x="9036" y="415"/>
                  </a:lnTo>
                  <a:lnTo>
                    <a:pt x="9328" y="537"/>
                  </a:lnTo>
                  <a:lnTo>
                    <a:pt x="9620" y="683"/>
                  </a:lnTo>
                  <a:lnTo>
                    <a:pt x="9913" y="829"/>
                  </a:lnTo>
                  <a:lnTo>
                    <a:pt x="10205" y="975"/>
                  </a:lnTo>
                  <a:lnTo>
                    <a:pt x="10473" y="1170"/>
                  </a:lnTo>
                  <a:lnTo>
                    <a:pt x="10741" y="1340"/>
                  </a:lnTo>
                  <a:lnTo>
                    <a:pt x="10984" y="1535"/>
                  </a:lnTo>
                  <a:lnTo>
                    <a:pt x="11228" y="1754"/>
                  </a:lnTo>
                  <a:lnTo>
                    <a:pt x="11471" y="1974"/>
                  </a:lnTo>
                  <a:lnTo>
                    <a:pt x="11690" y="2217"/>
                  </a:lnTo>
                  <a:lnTo>
                    <a:pt x="11910" y="2461"/>
                  </a:lnTo>
                  <a:lnTo>
                    <a:pt x="12105" y="2704"/>
                  </a:lnTo>
                  <a:lnTo>
                    <a:pt x="12275" y="2972"/>
                  </a:lnTo>
                  <a:lnTo>
                    <a:pt x="12470" y="3240"/>
                  </a:lnTo>
                  <a:lnTo>
                    <a:pt x="12616" y="3532"/>
                  </a:lnTo>
                  <a:lnTo>
                    <a:pt x="12762" y="3825"/>
                  </a:lnTo>
                  <a:lnTo>
                    <a:pt x="12908" y="4117"/>
                  </a:lnTo>
                  <a:lnTo>
                    <a:pt x="13030" y="4409"/>
                  </a:lnTo>
                  <a:lnTo>
                    <a:pt x="13127" y="4726"/>
                  </a:lnTo>
                  <a:lnTo>
                    <a:pt x="13225" y="5042"/>
                  </a:lnTo>
                  <a:lnTo>
                    <a:pt x="13298" y="5383"/>
                  </a:lnTo>
                  <a:lnTo>
                    <a:pt x="13347" y="5700"/>
                  </a:lnTo>
                  <a:lnTo>
                    <a:pt x="13395" y="6041"/>
                  </a:lnTo>
                  <a:lnTo>
                    <a:pt x="13420" y="6382"/>
                  </a:lnTo>
                  <a:lnTo>
                    <a:pt x="13444" y="6723"/>
                  </a:lnTo>
                  <a:lnTo>
                    <a:pt x="13444" y="6723"/>
                  </a:lnTo>
                  <a:lnTo>
                    <a:pt x="13420" y="7064"/>
                  </a:lnTo>
                  <a:lnTo>
                    <a:pt x="13395" y="7405"/>
                  </a:lnTo>
                  <a:lnTo>
                    <a:pt x="13347" y="7746"/>
                  </a:lnTo>
                  <a:lnTo>
                    <a:pt x="13298" y="8062"/>
                  </a:lnTo>
                  <a:lnTo>
                    <a:pt x="13225" y="8403"/>
                  </a:lnTo>
                  <a:lnTo>
                    <a:pt x="13127" y="8720"/>
                  </a:lnTo>
                  <a:lnTo>
                    <a:pt x="13030" y="9036"/>
                  </a:lnTo>
                  <a:lnTo>
                    <a:pt x="12908" y="9329"/>
                  </a:lnTo>
                  <a:lnTo>
                    <a:pt x="12762" y="9621"/>
                  </a:lnTo>
                  <a:lnTo>
                    <a:pt x="12616" y="9913"/>
                  </a:lnTo>
                  <a:lnTo>
                    <a:pt x="12470" y="10206"/>
                  </a:lnTo>
                  <a:lnTo>
                    <a:pt x="12275" y="10473"/>
                  </a:lnTo>
                  <a:lnTo>
                    <a:pt x="12105" y="10741"/>
                  </a:lnTo>
                  <a:lnTo>
                    <a:pt x="11910" y="10985"/>
                  </a:lnTo>
                  <a:lnTo>
                    <a:pt x="11690" y="11228"/>
                  </a:lnTo>
                  <a:lnTo>
                    <a:pt x="11471" y="11472"/>
                  </a:lnTo>
                  <a:lnTo>
                    <a:pt x="11228" y="11691"/>
                  </a:lnTo>
                  <a:lnTo>
                    <a:pt x="10984" y="11910"/>
                  </a:lnTo>
                  <a:lnTo>
                    <a:pt x="10741" y="12105"/>
                  </a:lnTo>
                  <a:lnTo>
                    <a:pt x="10473" y="12276"/>
                  </a:lnTo>
                  <a:lnTo>
                    <a:pt x="10205" y="12471"/>
                  </a:lnTo>
                  <a:lnTo>
                    <a:pt x="9913" y="12617"/>
                  </a:lnTo>
                  <a:lnTo>
                    <a:pt x="9620" y="12763"/>
                  </a:lnTo>
                  <a:lnTo>
                    <a:pt x="9328" y="12909"/>
                  </a:lnTo>
                  <a:lnTo>
                    <a:pt x="9036" y="13031"/>
                  </a:lnTo>
                  <a:lnTo>
                    <a:pt x="8719" y="13128"/>
                  </a:lnTo>
                  <a:lnTo>
                    <a:pt x="8403" y="13226"/>
                  </a:lnTo>
                  <a:lnTo>
                    <a:pt x="8062" y="13299"/>
                  </a:lnTo>
                  <a:lnTo>
                    <a:pt x="7745" y="13347"/>
                  </a:lnTo>
                  <a:lnTo>
                    <a:pt x="7404" y="13396"/>
                  </a:lnTo>
                  <a:lnTo>
                    <a:pt x="7063" y="13420"/>
                  </a:lnTo>
                  <a:lnTo>
                    <a:pt x="6722" y="13445"/>
                  </a:lnTo>
                  <a:lnTo>
                    <a:pt x="6722" y="13445"/>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9" name="Google Shape;1479;p40"/>
          <p:cNvSpPr/>
          <p:nvPr/>
        </p:nvSpPr>
        <p:spPr>
          <a:xfrm>
            <a:off x="7436055"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38100"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0"/>
          <p:cNvSpPr/>
          <p:nvPr/>
        </p:nvSpPr>
        <p:spPr>
          <a:xfrm>
            <a:off x="6552218" y="2192178"/>
            <a:ext cx="402263" cy="227229"/>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12175" cap="rnd"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0"/>
          <p:cNvSpPr/>
          <p:nvPr/>
        </p:nvSpPr>
        <p:spPr>
          <a:xfrm>
            <a:off x="6837753" y="3249715"/>
            <a:ext cx="1000561" cy="565194"/>
          </a:xfrm>
          <a:custGeom>
            <a:avLst/>
            <a:gdLst/>
            <a:ahLst/>
            <a:cxnLst/>
            <a:rect l="l" t="t" r="r" b="b"/>
            <a:pathLst>
              <a:path w="19144" h="10814" fill="none" extrusionOk="0">
                <a:moveTo>
                  <a:pt x="16124" y="4774"/>
                </a:moveTo>
                <a:lnTo>
                  <a:pt x="15369" y="4774"/>
                </a:lnTo>
                <a:lnTo>
                  <a:pt x="15369" y="4774"/>
                </a:lnTo>
                <a:lnTo>
                  <a:pt x="15393" y="4482"/>
                </a:lnTo>
                <a:lnTo>
                  <a:pt x="15393" y="4482"/>
                </a:lnTo>
                <a:lnTo>
                  <a:pt x="15369" y="4189"/>
                </a:lnTo>
                <a:lnTo>
                  <a:pt x="15344" y="3921"/>
                </a:lnTo>
                <a:lnTo>
                  <a:pt x="15271" y="3654"/>
                </a:lnTo>
                <a:lnTo>
                  <a:pt x="15174" y="3410"/>
                </a:lnTo>
                <a:lnTo>
                  <a:pt x="15052" y="3166"/>
                </a:lnTo>
                <a:lnTo>
                  <a:pt x="14930" y="2947"/>
                </a:lnTo>
                <a:lnTo>
                  <a:pt x="14760" y="2728"/>
                </a:lnTo>
                <a:lnTo>
                  <a:pt x="14589" y="2533"/>
                </a:lnTo>
                <a:lnTo>
                  <a:pt x="14394" y="2363"/>
                </a:lnTo>
                <a:lnTo>
                  <a:pt x="14175" y="2192"/>
                </a:lnTo>
                <a:lnTo>
                  <a:pt x="13956" y="2070"/>
                </a:lnTo>
                <a:lnTo>
                  <a:pt x="13712" y="1949"/>
                </a:lnTo>
                <a:lnTo>
                  <a:pt x="13469" y="1851"/>
                </a:lnTo>
                <a:lnTo>
                  <a:pt x="13201" y="1778"/>
                </a:lnTo>
                <a:lnTo>
                  <a:pt x="12933" y="1754"/>
                </a:lnTo>
                <a:lnTo>
                  <a:pt x="12641" y="1729"/>
                </a:lnTo>
                <a:lnTo>
                  <a:pt x="12641" y="1729"/>
                </a:lnTo>
                <a:lnTo>
                  <a:pt x="12300" y="1754"/>
                </a:lnTo>
                <a:lnTo>
                  <a:pt x="11959" y="1827"/>
                </a:lnTo>
                <a:lnTo>
                  <a:pt x="11618" y="1924"/>
                </a:lnTo>
                <a:lnTo>
                  <a:pt x="11326" y="2070"/>
                </a:lnTo>
                <a:lnTo>
                  <a:pt x="11326" y="2070"/>
                </a:lnTo>
                <a:lnTo>
                  <a:pt x="11155" y="1851"/>
                </a:lnTo>
                <a:lnTo>
                  <a:pt x="10985" y="1632"/>
                </a:lnTo>
                <a:lnTo>
                  <a:pt x="10814" y="1413"/>
                </a:lnTo>
                <a:lnTo>
                  <a:pt x="10619" y="1218"/>
                </a:lnTo>
                <a:lnTo>
                  <a:pt x="10425" y="1048"/>
                </a:lnTo>
                <a:lnTo>
                  <a:pt x="10205" y="877"/>
                </a:lnTo>
                <a:lnTo>
                  <a:pt x="9962" y="707"/>
                </a:lnTo>
                <a:lnTo>
                  <a:pt x="9718" y="560"/>
                </a:lnTo>
                <a:lnTo>
                  <a:pt x="9475" y="439"/>
                </a:lnTo>
                <a:lnTo>
                  <a:pt x="9231" y="317"/>
                </a:lnTo>
                <a:lnTo>
                  <a:pt x="8963" y="219"/>
                </a:lnTo>
                <a:lnTo>
                  <a:pt x="8695" y="146"/>
                </a:lnTo>
                <a:lnTo>
                  <a:pt x="8403" y="73"/>
                </a:lnTo>
                <a:lnTo>
                  <a:pt x="8135" y="25"/>
                </a:lnTo>
                <a:lnTo>
                  <a:pt x="7843" y="0"/>
                </a:lnTo>
                <a:lnTo>
                  <a:pt x="7551" y="0"/>
                </a:lnTo>
                <a:lnTo>
                  <a:pt x="7551" y="0"/>
                </a:lnTo>
                <a:lnTo>
                  <a:pt x="7088" y="25"/>
                </a:lnTo>
                <a:lnTo>
                  <a:pt x="6650" y="98"/>
                </a:lnTo>
                <a:lnTo>
                  <a:pt x="6211" y="195"/>
                </a:lnTo>
                <a:lnTo>
                  <a:pt x="5797" y="341"/>
                </a:lnTo>
                <a:lnTo>
                  <a:pt x="5407" y="536"/>
                </a:lnTo>
                <a:lnTo>
                  <a:pt x="5042" y="755"/>
                </a:lnTo>
                <a:lnTo>
                  <a:pt x="4701" y="1023"/>
                </a:lnTo>
                <a:lnTo>
                  <a:pt x="4385" y="1315"/>
                </a:lnTo>
                <a:lnTo>
                  <a:pt x="4092" y="1632"/>
                </a:lnTo>
                <a:lnTo>
                  <a:pt x="3824" y="1973"/>
                </a:lnTo>
                <a:lnTo>
                  <a:pt x="3605" y="2338"/>
                </a:lnTo>
                <a:lnTo>
                  <a:pt x="3410" y="2728"/>
                </a:lnTo>
                <a:lnTo>
                  <a:pt x="3264" y="3142"/>
                </a:lnTo>
                <a:lnTo>
                  <a:pt x="3142" y="3580"/>
                </a:lnTo>
                <a:lnTo>
                  <a:pt x="3094" y="4019"/>
                </a:lnTo>
                <a:lnTo>
                  <a:pt x="3069" y="4482"/>
                </a:lnTo>
                <a:lnTo>
                  <a:pt x="3069" y="4482"/>
                </a:lnTo>
                <a:lnTo>
                  <a:pt x="3069" y="4774"/>
                </a:lnTo>
                <a:lnTo>
                  <a:pt x="3021" y="4774"/>
                </a:lnTo>
                <a:lnTo>
                  <a:pt x="3021" y="4774"/>
                </a:lnTo>
                <a:lnTo>
                  <a:pt x="2704" y="4774"/>
                </a:lnTo>
                <a:lnTo>
                  <a:pt x="2412" y="4823"/>
                </a:lnTo>
                <a:lnTo>
                  <a:pt x="2120" y="4896"/>
                </a:lnTo>
                <a:lnTo>
                  <a:pt x="1827" y="5017"/>
                </a:lnTo>
                <a:lnTo>
                  <a:pt x="1584" y="5139"/>
                </a:lnTo>
                <a:lnTo>
                  <a:pt x="1316" y="5285"/>
                </a:lnTo>
                <a:lnTo>
                  <a:pt x="1097" y="5456"/>
                </a:lnTo>
                <a:lnTo>
                  <a:pt x="877" y="5651"/>
                </a:lnTo>
                <a:lnTo>
                  <a:pt x="683" y="5870"/>
                </a:lnTo>
                <a:lnTo>
                  <a:pt x="512" y="6113"/>
                </a:lnTo>
                <a:lnTo>
                  <a:pt x="366" y="6357"/>
                </a:lnTo>
                <a:lnTo>
                  <a:pt x="220" y="6625"/>
                </a:lnTo>
                <a:lnTo>
                  <a:pt x="122" y="6893"/>
                </a:lnTo>
                <a:lnTo>
                  <a:pt x="49" y="7185"/>
                </a:lnTo>
                <a:lnTo>
                  <a:pt x="1" y="7477"/>
                </a:lnTo>
                <a:lnTo>
                  <a:pt x="1" y="7794"/>
                </a:lnTo>
                <a:lnTo>
                  <a:pt x="1" y="7794"/>
                </a:lnTo>
                <a:lnTo>
                  <a:pt x="1" y="8110"/>
                </a:lnTo>
                <a:lnTo>
                  <a:pt x="49" y="8403"/>
                </a:lnTo>
                <a:lnTo>
                  <a:pt x="122" y="8695"/>
                </a:lnTo>
                <a:lnTo>
                  <a:pt x="220" y="8963"/>
                </a:lnTo>
                <a:lnTo>
                  <a:pt x="366" y="9231"/>
                </a:lnTo>
                <a:lnTo>
                  <a:pt x="512" y="9474"/>
                </a:lnTo>
                <a:lnTo>
                  <a:pt x="683" y="9718"/>
                </a:lnTo>
                <a:lnTo>
                  <a:pt x="877" y="9937"/>
                </a:lnTo>
                <a:lnTo>
                  <a:pt x="1097" y="10132"/>
                </a:lnTo>
                <a:lnTo>
                  <a:pt x="1316" y="10302"/>
                </a:lnTo>
                <a:lnTo>
                  <a:pt x="1584" y="10449"/>
                </a:lnTo>
                <a:lnTo>
                  <a:pt x="1827" y="10570"/>
                </a:lnTo>
                <a:lnTo>
                  <a:pt x="2120" y="10692"/>
                </a:lnTo>
                <a:lnTo>
                  <a:pt x="2412" y="10765"/>
                </a:lnTo>
                <a:lnTo>
                  <a:pt x="2704" y="10814"/>
                </a:lnTo>
                <a:lnTo>
                  <a:pt x="3021" y="10814"/>
                </a:lnTo>
                <a:lnTo>
                  <a:pt x="16124" y="10814"/>
                </a:lnTo>
                <a:lnTo>
                  <a:pt x="16124" y="10814"/>
                </a:lnTo>
                <a:lnTo>
                  <a:pt x="16440" y="10814"/>
                </a:lnTo>
                <a:lnTo>
                  <a:pt x="16732" y="10765"/>
                </a:lnTo>
                <a:lnTo>
                  <a:pt x="17025" y="10692"/>
                </a:lnTo>
                <a:lnTo>
                  <a:pt x="17317" y="10570"/>
                </a:lnTo>
                <a:lnTo>
                  <a:pt x="17561" y="10449"/>
                </a:lnTo>
                <a:lnTo>
                  <a:pt x="17828" y="10302"/>
                </a:lnTo>
                <a:lnTo>
                  <a:pt x="18048" y="10132"/>
                </a:lnTo>
                <a:lnTo>
                  <a:pt x="18267" y="9937"/>
                </a:lnTo>
                <a:lnTo>
                  <a:pt x="18462" y="9718"/>
                </a:lnTo>
                <a:lnTo>
                  <a:pt x="18632" y="9474"/>
                </a:lnTo>
                <a:lnTo>
                  <a:pt x="18778" y="9231"/>
                </a:lnTo>
                <a:lnTo>
                  <a:pt x="18924" y="8963"/>
                </a:lnTo>
                <a:lnTo>
                  <a:pt x="19022" y="8695"/>
                </a:lnTo>
                <a:lnTo>
                  <a:pt x="19095" y="8403"/>
                </a:lnTo>
                <a:lnTo>
                  <a:pt x="19144" y="8110"/>
                </a:lnTo>
                <a:lnTo>
                  <a:pt x="19144" y="7794"/>
                </a:lnTo>
                <a:lnTo>
                  <a:pt x="19144" y="7794"/>
                </a:lnTo>
                <a:lnTo>
                  <a:pt x="19144" y="7477"/>
                </a:lnTo>
                <a:lnTo>
                  <a:pt x="19095" y="7185"/>
                </a:lnTo>
                <a:lnTo>
                  <a:pt x="19022" y="6893"/>
                </a:lnTo>
                <a:lnTo>
                  <a:pt x="18924" y="6625"/>
                </a:lnTo>
                <a:lnTo>
                  <a:pt x="18778" y="6357"/>
                </a:lnTo>
                <a:lnTo>
                  <a:pt x="18632" y="6113"/>
                </a:lnTo>
                <a:lnTo>
                  <a:pt x="18462" y="5870"/>
                </a:lnTo>
                <a:lnTo>
                  <a:pt x="18267" y="5651"/>
                </a:lnTo>
                <a:lnTo>
                  <a:pt x="18048" y="5456"/>
                </a:lnTo>
                <a:lnTo>
                  <a:pt x="17828" y="5285"/>
                </a:lnTo>
                <a:lnTo>
                  <a:pt x="17561" y="5139"/>
                </a:lnTo>
                <a:lnTo>
                  <a:pt x="17317" y="5017"/>
                </a:lnTo>
                <a:lnTo>
                  <a:pt x="17025" y="4896"/>
                </a:lnTo>
                <a:lnTo>
                  <a:pt x="16732" y="4823"/>
                </a:lnTo>
                <a:lnTo>
                  <a:pt x="16440" y="4774"/>
                </a:lnTo>
                <a:lnTo>
                  <a:pt x="16124" y="4774"/>
                </a:lnTo>
                <a:lnTo>
                  <a:pt x="16124" y="4774"/>
                </a:lnTo>
                <a:close/>
              </a:path>
            </a:pathLst>
          </a:custGeom>
          <a:noFill/>
          <a:ln w="9525" cap="rnd" cmpd="sng">
            <a:solidFill>
              <a:srgbClr val="00FFFF"/>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6E86B6"/>
        </a:solidFill>
        <a:effectLst/>
      </p:bgPr>
    </p:bg>
    <p:spTree>
      <p:nvGrpSpPr>
        <p:cNvPr id="1" name="Shape 1486"/>
        <p:cNvGrpSpPr/>
        <p:nvPr/>
      </p:nvGrpSpPr>
      <p:grpSpPr>
        <a:xfrm>
          <a:off x="0" y="0"/>
          <a:ext cx="0" cy="0"/>
          <a:chOff x="0" y="0"/>
          <a:chExt cx="0" cy="0"/>
        </a:xfrm>
      </p:grpSpPr>
      <p:sp>
        <p:nvSpPr>
          <p:cNvPr id="1487" name="Google Shape;1487;p41"/>
          <p:cNvSpPr txBox="1"/>
          <p:nvPr/>
        </p:nvSpPr>
        <p:spPr>
          <a:xfrm>
            <a:off x="208765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Now you can use any emoji as an icon!</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a:solidFill>
                  <a:srgbClr val="FFFFFF"/>
                </a:solidFill>
                <a:latin typeface="Titillium Web"/>
                <a:ea typeface="Titillium Web"/>
                <a:cs typeface="Titillium Web"/>
                <a:sym typeface="Titillium Web"/>
              </a:rPr>
              <a:t>And of course it resizes without losing quality and you can change the color.</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r>
              <a:rPr lang="en">
                <a:solidFill>
                  <a:srgbClr val="FFFFFF"/>
                </a:solidFill>
                <a:latin typeface="Titillium Web"/>
                <a:ea typeface="Titillium Web"/>
                <a:cs typeface="Titillium Web"/>
                <a:sym typeface="Titillium Web"/>
              </a:rPr>
              <a:t>How? Follow Google instructions </a:t>
            </a:r>
            <a:r>
              <a:rPr lang="en" u="sng">
                <a:solidFill>
                  <a:srgbClr val="FFFFFF"/>
                </a:solidFill>
                <a:latin typeface="Titillium Web"/>
                <a:ea typeface="Titillium Web"/>
                <a:cs typeface="Titillium Web"/>
                <a:sym typeface="Titillium Web"/>
                <a:hlinkClick r:id="rId3"/>
              </a:rPr>
              <a:t>https://twitter.com/googledocs/status/730087240156643328</a:t>
            </a: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a:solidFill>
                <a:srgbClr val="FFFFFF"/>
              </a:solidFill>
              <a:latin typeface="Titillium Web"/>
              <a:ea typeface="Titillium Web"/>
              <a:cs typeface="Titillium Web"/>
              <a:sym typeface="Titillium Web"/>
            </a:endParaRPr>
          </a:p>
          <a:p>
            <a:pPr marL="0" lvl="0" indent="0" algn="l" rtl="0">
              <a:spcBef>
                <a:spcPts val="0"/>
              </a:spcBef>
              <a:spcAft>
                <a:spcPts val="0"/>
              </a:spcAft>
              <a:buNone/>
            </a:pPr>
            <a:endParaRPr>
              <a:solidFill>
                <a:srgbClr val="FFFFFF"/>
              </a:solidFill>
              <a:latin typeface="Titillium Web"/>
              <a:ea typeface="Titillium Web"/>
              <a:cs typeface="Titillium Web"/>
              <a:sym typeface="Titillium Web"/>
            </a:endParaRPr>
          </a:p>
        </p:txBody>
      </p:sp>
      <p:sp>
        <p:nvSpPr>
          <p:cNvPr id="1488" name="Google Shape;1488;p41"/>
          <p:cNvSpPr txBox="1"/>
          <p:nvPr/>
        </p:nvSpPr>
        <p:spPr>
          <a:xfrm>
            <a:off x="7319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FFFFFF"/>
                </a:solidFill>
                <a:latin typeface="Titillium Web"/>
                <a:ea typeface="Titillium Web"/>
                <a:cs typeface="Titillium Web"/>
                <a:sym typeface="Titillium Web"/>
              </a:rPr>
              <a:t>✋👆👉👍👤👦👧👨👩👪💃🏃💑❤😂😉😋😒😭👶😸🐟🍒🍔💣📌📖🔨🎃🎈🎨🏈🏰🌏🔌🔑</a:t>
            </a:r>
            <a:r>
              <a:rPr lang="en" sz="2400">
                <a:solidFill>
                  <a:srgbClr val="FFFFFF"/>
                </a:solidFill>
                <a:highlight>
                  <a:srgbClr val="465573"/>
                </a:highlight>
                <a:latin typeface="Titillium Web"/>
                <a:ea typeface="Titillium Web"/>
                <a:cs typeface="Titillium Web"/>
                <a:sym typeface="Titillium Web"/>
              </a:rPr>
              <a:t> and many more...</a:t>
            </a:r>
            <a:endParaRPr sz="2400">
              <a:solidFill>
                <a:srgbClr val="FFFFFF"/>
              </a:solidFill>
              <a:highlight>
                <a:srgbClr val="465573"/>
              </a:highlight>
              <a:latin typeface="Titillium Web"/>
              <a:ea typeface="Titillium Web"/>
              <a:cs typeface="Titillium Web"/>
              <a:sym typeface="Titillium Web"/>
            </a:endParaRPr>
          </a:p>
        </p:txBody>
      </p:sp>
      <p:sp>
        <p:nvSpPr>
          <p:cNvPr id="1489" name="Google Shape;1489;p41"/>
          <p:cNvSpPr txBox="1"/>
          <p:nvPr/>
        </p:nvSpPr>
        <p:spPr>
          <a:xfrm>
            <a:off x="5727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9600">
                <a:solidFill>
                  <a:srgbClr val="FFFF00"/>
                </a:solidFill>
              </a:rPr>
              <a:t>😉</a:t>
            </a:r>
            <a:endParaRPr sz="9600">
              <a:solidFill>
                <a:srgbClr val="FFFF00"/>
              </a:solidFill>
            </a:endParaRPr>
          </a:p>
        </p:txBody>
      </p:sp>
      <p:sp>
        <p:nvSpPr>
          <p:cNvPr id="1490" name="Google Shape;1490;p4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Data and Motivation</a:t>
            </a:r>
            <a:endParaRPr dirty="0"/>
          </a:p>
        </p:txBody>
      </p:sp>
      <p:sp>
        <p:nvSpPr>
          <p:cNvPr id="815" name="Google Shape;815;p20"/>
          <p:cNvSpPr txBox="1">
            <a:spLocks noGrp="1"/>
          </p:cNvSpPr>
          <p:nvPr>
            <p:ph type="body" idx="1"/>
          </p:nvPr>
        </p:nvSpPr>
        <p:spPr>
          <a:xfrm>
            <a:off x="739680" y="1152528"/>
            <a:ext cx="7958271" cy="30984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dirty="0"/>
              <a:t>Features</a:t>
            </a:r>
          </a:p>
          <a:p>
            <a:pPr lvl="1">
              <a:spcBef>
                <a:spcPts val="600"/>
              </a:spcBef>
              <a:buFont typeface="Wingdings" panose="05000000000000000000" pitchFamily="2" charset="2"/>
              <a:buChar char="§"/>
            </a:pPr>
            <a:r>
              <a:rPr lang="en-US" dirty="0"/>
              <a:t>Personal information</a:t>
            </a:r>
          </a:p>
          <a:p>
            <a:pPr lvl="1">
              <a:spcBef>
                <a:spcPts val="600"/>
              </a:spcBef>
              <a:buFont typeface="Wingdings" panose="05000000000000000000" pitchFamily="2" charset="2"/>
              <a:buChar char="§"/>
            </a:pPr>
            <a:r>
              <a:rPr lang="en-US" dirty="0"/>
              <a:t>Financial information</a:t>
            </a:r>
          </a:p>
          <a:p>
            <a:pPr lvl="1">
              <a:spcBef>
                <a:spcPts val="600"/>
              </a:spcBef>
              <a:buFont typeface="Wingdings" panose="05000000000000000000" pitchFamily="2" charset="2"/>
              <a:buChar char="§"/>
            </a:pPr>
            <a:r>
              <a:rPr lang="en-US" dirty="0"/>
              <a:t>Information about if the bank contacted prior to or for  the campaign </a:t>
            </a:r>
          </a:p>
          <a:p>
            <a:pPr lvl="1">
              <a:spcBef>
                <a:spcPts val="600"/>
              </a:spcBef>
              <a:buFont typeface="Wingdings" panose="05000000000000000000" pitchFamily="2" charset="2"/>
              <a:buChar char="§"/>
            </a:pPr>
            <a:r>
              <a:rPr lang="en-US" dirty="0"/>
              <a:t>Economic situation at the time of the campaign</a:t>
            </a:r>
            <a:endParaRPr dirty="0"/>
          </a:p>
          <a:p>
            <a:pPr marL="457200" lvl="0" indent="-381000" algn="l" rtl="0">
              <a:spcBef>
                <a:spcPts val="0"/>
              </a:spcBef>
              <a:spcAft>
                <a:spcPts val="0"/>
              </a:spcAft>
              <a:buSzPts val="2400"/>
              <a:buChar char="▫"/>
            </a:pPr>
            <a:r>
              <a:rPr lang="en" dirty="0"/>
              <a:t>Outcome: </a:t>
            </a:r>
            <a:r>
              <a:rPr lang="en-US" dirty="0"/>
              <a:t>Has the client subscribed a term deposit?</a:t>
            </a:r>
            <a:endParaRPr dirty="0"/>
          </a:p>
          <a:p>
            <a:pPr marL="0" lvl="0" indent="0" algn="l" rtl="0">
              <a:spcBef>
                <a:spcPts val="600"/>
              </a:spcBef>
              <a:spcAft>
                <a:spcPts val="0"/>
              </a:spcAft>
              <a:buNone/>
            </a:pPr>
            <a:endParaRPr dirty="0"/>
          </a:p>
          <a:p>
            <a:pPr marL="0" lvl="0" indent="0" algn="l" rtl="0">
              <a:spcBef>
                <a:spcPts val="600"/>
              </a:spcBef>
              <a:spcAft>
                <a:spcPts val="0"/>
              </a:spcAft>
              <a:buNone/>
            </a:pPr>
            <a:endParaRPr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662477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Can we predict if a client is going to subscribe a term deposit using the information collected about the client?</a:t>
            </a:r>
            <a:endParaRPr dirty="0"/>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If we can build such a model, can we have the insight of which features are more influential to decide the outcome?</a:t>
            </a:r>
            <a:endParaRPr dirty="0"/>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423862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31"/>
          <p:cNvSpPr txBox="1">
            <a:spLocks noGrp="1"/>
          </p:cNvSpPr>
          <p:nvPr>
            <p:ph type="title"/>
          </p:nvPr>
        </p:nvSpPr>
        <p:spPr>
          <a:xfrm>
            <a:off x="739675" y="-1"/>
            <a:ext cx="7686000" cy="716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Modeling Process</a:t>
            </a:r>
            <a:endParaRPr dirty="0"/>
          </a:p>
        </p:txBody>
      </p:sp>
      <p:sp>
        <p:nvSpPr>
          <p:cNvPr id="946" name="Google Shape;946;p31"/>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grpSp>
        <p:nvGrpSpPr>
          <p:cNvPr id="947" name="Google Shape;947;p31"/>
          <p:cNvGrpSpPr/>
          <p:nvPr/>
        </p:nvGrpSpPr>
        <p:grpSpPr>
          <a:xfrm>
            <a:off x="5410967" y="1623691"/>
            <a:ext cx="3175786" cy="3346166"/>
            <a:chOff x="5632317" y="1189775"/>
            <a:chExt cx="3305700" cy="3483050"/>
          </a:xfrm>
        </p:grpSpPr>
        <p:sp>
          <p:nvSpPr>
            <p:cNvPr id="948" name="Google Shape;948;p31"/>
            <p:cNvSpPr/>
            <p:nvPr/>
          </p:nvSpPr>
          <p:spPr>
            <a:xfrm>
              <a:off x="5632317" y="1189775"/>
              <a:ext cx="3305700" cy="669000"/>
            </a:xfrm>
            <a:prstGeom prst="chevron">
              <a:avLst>
                <a:gd name="adj" fmla="val 50000"/>
              </a:avLst>
            </a:prstGeom>
            <a:solidFill>
              <a:srgbClr val="FFFFFF">
                <a:alpha val="5346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600" dirty="0">
                  <a:solidFill>
                    <a:srgbClr val="FFFFFF"/>
                  </a:solidFill>
                  <a:latin typeface="Titillium Web"/>
                  <a:ea typeface="Titillium Web"/>
                  <a:cs typeface="Titillium Web"/>
                  <a:sym typeface="Titillium Web"/>
                </a:rPr>
                <a:t>Prediction &amp; Evaluating Performance </a:t>
              </a:r>
              <a:endParaRPr sz="1600" dirty="0">
                <a:solidFill>
                  <a:srgbClr val="FFFFFF"/>
                </a:solidFill>
                <a:latin typeface="Titillium Web"/>
                <a:ea typeface="Titillium Web"/>
                <a:cs typeface="Titillium Web"/>
                <a:sym typeface="Titillium Web"/>
              </a:endParaRPr>
            </a:p>
          </p:txBody>
        </p:sp>
        <p:sp>
          <p:nvSpPr>
            <p:cNvPr id="949" name="Google Shape;949;p31"/>
            <p:cNvSpPr txBox="1"/>
            <p:nvPr/>
          </p:nvSpPr>
          <p:spPr>
            <a:xfrm>
              <a:off x="6100844" y="2057125"/>
              <a:ext cx="2618841" cy="26157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Feed a</a:t>
              </a:r>
              <a:r>
                <a:rPr lang="en" sz="1600" dirty="0">
                  <a:solidFill>
                    <a:srgbClr val="FFFFFF"/>
                  </a:solidFill>
                  <a:latin typeface="Titillium Web"/>
                  <a:ea typeface="Titillium Web"/>
                  <a:cs typeface="Titillium Web"/>
                  <a:sym typeface="Titillium Web"/>
                </a:rPr>
                <a:t> test feature data </a:t>
              </a:r>
              <a:r>
                <a:rPr lang="en-US" sz="1600" dirty="0">
                  <a:solidFill>
                    <a:srgbClr val="FFFFFF"/>
                  </a:solidFill>
                  <a:latin typeface="Titillium Web"/>
                  <a:ea typeface="Titillium Web"/>
                  <a:cs typeface="Titillium Web"/>
                  <a:sym typeface="Titillium Web"/>
                </a:rPr>
                <a:t>into the model</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Compare the prediction with the corresponding output </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Calculate the accuracy and other metrics to evaluate the performance</a:t>
              </a:r>
              <a:endParaRPr lang="en" sz="1600" dirty="0">
                <a:solidFill>
                  <a:srgbClr val="FFFFFF"/>
                </a:solidFill>
                <a:latin typeface="Titillium Web"/>
                <a:ea typeface="Titillium Web"/>
                <a:cs typeface="Titillium Web"/>
                <a:sym typeface="Titillium Web"/>
              </a:endParaRPr>
            </a:p>
          </p:txBody>
        </p:sp>
      </p:grpSp>
      <p:grpSp>
        <p:nvGrpSpPr>
          <p:cNvPr id="950" name="Google Shape;950;p31"/>
          <p:cNvGrpSpPr/>
          <p:nvPr/>
        </p:nvGrpSpPr>
        <p:grpSpPr>
          <a:xfrm>
            <a:off x="0" y="1623897"/>
            <a:ext cx="3407507" cy="3345960"/>
            <a:chOff x="0" y="1189989"/>
            <a:chExt cx="3546900" cy="3482836"/>
          </a:xfrm>
        </p:grpSpPr>
        <p:sp>
          <p:nvSpPr>
            <p:cNvPr id="951" name="Google Shape;951;p31"/>
            <p:cNvSpPr/>
            <p:nvPr/>
          </p:nvSpPr>
          <p:spPr>
            <a:xfrm>
              <a:off x="0" y="1189989"/>
              <a:ext cx="3546900" cy="669000"/>
            </a:xfrm>
            <a:prstGeom prst="homePlate">
              <a:avLst>
                <a:gd name="adj" fmla="val 50000"/>
              </a:avLst>
            </a:prstGeom>
            <a:solidFill>
              <a:srgbClr val="FFFFFF">
                <a:alpha val="111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dirty="0">
                  <a:solidFill>
                    <a:srgbClr val="FFFFFF"/>
                  </a:solidFill>
                  <a:latin typeface="Titillium Web"/>
                  <a:ea typeface="Titillium Web"/>
                  <a:cs typeface="Titillium Web"/>
                  <a:sym typeface="Titillium Web"/>
                </a:rPr>
                <a:t>Preprocessing data</a:t>
              </a:r>
              <a:endParaRPr sz="1600" dirty="0">
                <a:solidFill>
                  <a:srgbClr val="FFFFFF"/>
                </a:solidFill>
                <a:latin typeface="Titillium Web"/>
                <a:ea typeface="Titillium Web"/>
                <a:cs typeface="Titillium Web"/>
                <a:sym typeface="Titillium Web"/>
              </a:endParaRPr>
            </a:p>
          </p:txBody>
        </p:sp>
        <p:sp>
          <p:nvSpPr>
            <p:cNvPr id="952" name="Google Shape;952;p31"/>
            <p:cNvSpPr txBox="1"/>
            <p:nvPr/>
          </p:nvSpPr>
          <p:spPr>
            <a:xfrm>
              <a:off x="338937" y="2057125"/>
              <a:ext cx="2552624" cy="26157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Loading and cleaning data </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Pick features that are relevant to the outcome and not strongly correlated to each other</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Divide the data set into the train data set and the test data set</a:t>
              </a:r>
            </a:p>
            <a:p>
              <a:pPr marL="171450" lvl="0" indent="-171450" algn="l" rtl="0">
                <a:lnSpc>
                  <a:spcPct val="115000"/>
                </a:lnSpc>
                <a:spcBef>
                  <a:spcPts val="0"/>
                </a:spcBef>
                <a:spcAft>
                  <a:spcPts val="0"/>
                </a:spcAft>
                <a:buClr>
                  <a:schemeClr val="bg1"/>
                </a:buClr>
                <a:buFont typeface="Wingdings" panose="05000000000000000000" pitchFamily="2" charset="2"/>
                <a:buChar char="ü"/>
              </a:pPr>
              <a:endParaRPr sz="1600" dirty="0">
                <a:solidFill>
                  <a:srgbClr val="FFFFFF"/>
                </a:solidFill>
                <a:latin typeface="Titillium Web"/>
                <a:ea typeface="Titillium Web"/>
                <a:cs typeface="Titillium Web"/>
                <a:sym typeface="Titillium Web"/>
              </a:endParaRPr>
            </a:p>
          </p:txBody>
        </p:sp>
      </p:grpSp>
      <p:grpSp>
        <p:nvGrpSpPr>
          <p:cNvPr id="953" name="Google Shape;953;p31"/>
          <p:cNvGrpSpPr/>
          <p:nvPr/>
        </p:nvGrpSpPr>
        <p:grpSpPr>
          <a:xfrm>
            <a:off x="2828497" y="1623691"/>
            <a:ext cx="3175786" cy="3346166"/>
            <a:chOff x="2944204" y="1189775"/>
            <a:chExt cx="3305700" cy="3483050"/>
          </a:xfrm>
        </p:grpSpPr>
        <p:sp>
          <p:nvSpPr>
            <p:cNvPr id="954" name="Google Shape;954;p31"/>
            <p:cNvSpPr/>
            <p:nvPr/>
          </p:nvSpPr>
          <p:spPr>
            <a:xfrm>
              <a:off x="2944204" y="1189775"/>
              <a:ext cx="3305700" cy="669000"/>
            </a:xfrm>
            <a:prstGeom prst="chevron">
              <a:avLst>
                <a:gd name="adj" fmla="val 50000"/>
              </a:avLst>
            </a:prstGeom>
            <a:solidFill>
              <a:srgbClr val="FFFFFF">
                <a:alpha val="3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US" sz="1600" dirty="0">
                  <a:solidFill>
                    <a:srgbClr val="FFFFFF"/>
                  </a:solidFill>
                  <a:latin typeface="Titillium Web"/>
                  <a:ea typeface="Titillium Web"/>
                  <a:cs typeface="Titillium Web"/>
                  <a:sym typeface="Titillium Web"/>
                </a:rPr>
                <a:t>Machine Learning</a:t>
              </a:r>
              <a:endParaRPr sz="1600" dirty="0">
                <a:solidFill>
                  <a:srgbClr val="FFFFFF"/>
                </a:solidFill>
                <a:latin typeface="Titillium Web"/>
                <a:ea typeface="Titillium Web"/>
                <a:cs typeface="Titillium Web"/>
                <a:sym typeface="Titillium Web"/>
              </a:endParaRPr>
            </a:p>
          </p:txBody>
        </p:sp>
        <p:sp>
          <p:nvSpPr>
            <p:cNvPr id="955" name="Google Shape;955;p31"/>
            <p:cNvSpPr txBox="1"/>
            <p:nvPr/>
          </p:nvSpPr>
          <p:spPr>
            <a:xfrm>
              <a:off x="3162526" y="2057125"/>
              <a:ext cx="2552623" cy="2615700"/>
            </a:xfrm>
            <a:prstGeom prst="rect">
              <a:avLst/>
            </a:prstGeom>
            <a:noFill/>
            <a:ln>
              <a:noFill/>
            </a:ln>
          </p:spPr>
          <p:txBody>
            <a:bodyPr spcFirstLastPara="1" wrap="square" lIns="91425" tIns="91425" rIns="91425" bIns="91425" anchor="t" anchorCtr="0">
              <a:noAutofit/>
            </a:bodyPr>
            <a:lstStyle/>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Test different models </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Feed the training data set of features and outcomes into each models to “train”</a:t>
              </a:r>
            </a:p>
            <a:p>
              <a:pPr marL="171450" lvl="0" indent="-171450" algn="l" rtl="0">
                <a:lnSpc>
                  <a:spcPct val="115000"/>
                </a:lnSpc>
                <a:spcBef>
                  <a:spcPts val="0"/>
                </a:spcBef>
                <a:spcAft>
                  <a:spcPts val="0"/>
                </a:spcAft>
                <a:buClr>
                  <a:schemeClr val="bg1"/>
                </a:buClr>
                <a:buFont typeface="Wingdings" panose="05000000000000000000" pitchFamily="2" charset="2"/>
                <a:buChar char="ü"/>
              </a:pPr>
              <a:r>
                <a:rPr lang="en-US" sz="1600" dirty="0">
                  <a:solidFill>
                    <a:srgbClr val="FFFFFF"/>
                  </a:solidFill>
                  <a:latin typeface="Titillium Web"/>
                  <a:ea typeface="Titillium Web"/>
                  <a:cs typeface="Titillium Web"/>
                  <a:sym typeface="Titillium Web"/>
                </a:rPr>
                <a:t>Pick the optimal model and tune it for the best result for prediction</a:t>
              </a:r>
            </a:p>
          </p:txBody>
        </p:sp>
      </p:grpSp>
    </p:spTree>
    <p:extLst>
      <p:ext uri="{BB962C8B-B14F-4D97-AF65-F5344CB8AC3E}">
        <p14:creationId xmlns:p14="http://schemas.microsoft.com/office/powerpoint/2010/main" val="158052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sz="2400" dirty="0">
                <a:solidFill>
                  <a:schemeClr val="tx2"/>
                </a:solidFill>
              </a:rPr>
              <a:t>Can we predict if a client is going to subscribe a term deposit using the information collected about the client?</a:t>
            </a:r>
          </a:p>
          <a:p>
            <a:pPr marL="0" lvl="0" indent="0" algn="l" rtl="0">
              <a:spcBef>
                <a:spcPts val="600"/>
              </a:spcBef>
              <a:spcAft>
                <a:spcPts val="0"/>
              </a:spcAft>
              <a:buNone/>
            </a:pPr>
            <a:r>
              <a:rPr lang="en-US" sz="2800" dirty="0"/>
              <a:t>Yes! For the test data, the prediction achieves over 90% accuracy. </a:t>
            </a:r>
            <a:endParaRPr sz="2800" dirty="0"/>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4" name="Google Shape;1178;p40">
            <a:extLst>
              <a:ext uri="{FF2B5EF4-FFF2-40B4-BE49-F238E27FC236}">
                <a16:creationId xmlns:a16="http://schemas.microsoft.com/office/drawing/2014/main" id="{BBD9F7E9-B8ED-4E0A-A65E-5FC06FBCF48C}"/>
              </a:ext>
            </a:extLst>
          </p:cNvPr>
          <p:cNvGrpSpPr/>
          <p:nvPr/>
        </p:nvGrpSpPr>
        <p:grpSpPr>
          <a:xfrm>
            <a:off x="1170491" y="3198170"/>
            <a:ext cx="499259" cy="428207"/>
            <a:chOff x="5972700" y="2330200"/>
            <a:chExt cx="411625" cy="387275"/>
          </a:xfrm>
          <a:solidFill>
            <a:srgbClr val="FFFF00"/>
          </a:solidFill>
        </p:grpSpPr>
        <p:sp>
          <p:nvSpPr>
            <p:cNvPr id="5" name="Google Shape;1179;p40">
              <a:extLst>
                <a:ext uri="{FF2B5EF4-FFF2-40B4-BE49-F238E27FC236}">
                  <a16:creationId xmlns:a16="http://schemas.microsoft.com/office/drawing/2014/main" id="{2FD0581B-AA02-4332-98E0-51ACE430084F}"/>
                </a:ext>
              </a:extLst>
            </p:cNvPr>
            <p:cNvSpPr/>
            <p:nvPr/>
          </p:nvSpPr>
          <p:spPr>
            <a:xfrm>
              <a:off x="5972700" y="2476950"/>
              <a:ext cx="98050" cy="219825"/>
            </a:xfrm>
            <a:custGeom>
              <a:avLst/>
              <a:gdLst/>
              <a:ahLst/>
              <a:cxnLst/>
              <a:rect l="l" t="t" r="r" b="b"/>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grp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80;p40">
              <a:extLst>
                <a:ext uri="{FF2B5EF4-FFF2-40B4-BE49-F238E27FC236}">
                  <a16:creationId xmlns:a16="http://schemas.microsoft.com/office/drawing/2014/main" id="{8055D4C8-E003-4B60-B9B4-6DE4A7D35984}"/>
                </a:ext>
              </a:extLst>
            </p:cNvPr>
            <p:cNvSpPr/>
            <p:nvPr/>
          </p:nvSpPr>
          <p:spPr>
            <a:xfrm>
              <a:off x="6078025" y="2330200"/>
              <a:ext cx="306300" cy="387275"/>
            </a:xfrm>
            <a:custGeom>
              <a:avLst/>
              <a:gdLst/>
              <a:ahLst/>
              <a:cxnLst/>
              <a:rect l="l" t="t" r="r" b="b"/>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grp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49665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US" dirty="0"/>
              <a:t>If we can build such a model, can we have the insight of which features are more influential to decide the outcome?</a:t>
            </a:r>
            <a:endParaRPr dirty="0"/>
          </a:p>
        </p:txBody>
      </p:sp>
      <p:sp>
        <p:nvSpPr>
          <p:cNvPr id="802" name="Google Shape;802;p18"/>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515509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xfrm>
            <a:off x="729000" y="35312"/>
            <a:ext cx="76860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Feature importance</a:t>
            </a:r>
            <a:endParaRPr dirty="0"/>
          </a:p>
        </p:txBody>
      </p:sp>
      <p:sp>
        <p:nvSpPr>
          <p:cNvPr id="815" name="Google Shape;815;p20"/>
          <p:cNvSpPr txBox="1">
            <a:spLocks noGrp="1"/>
          </p:cNvSpPr>
          <p:nvPr>
            <p:ph type="body" idx="1"/>
          </p:nvPr>
        </p:nvSpPr>
        <p:spPr>
          <a:xfrm>
            <a:off x="65985" y="951524"/>
            <a:ext cx="3897986" cy="174544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Clr>
                <a:schemeClr val="bg1"/>
              </a:buClr>
              <a:buNone/>
            </a:pPr>
            <a:r>
              <a:rPr lang="en-US" sz="1800" dirty="0"/>
              <a:t>Economical/ social situations</a:t>
            </a:r>
          </a:p>
          <a:p>
            <a:pPr lvl="1" indent="-457200">
              <a:spcBef>
                <a:spcPts val="600"/>
              </a:spcBef>
              <a:buClr>
                <a:schemeClr val="bg1"/>
              </a:buClr>
              <a:buSzPct val="100000"/>
              <a:buFont typeface="Wingdings" panose="05000000000000000000" pitchFamily="2" charset="2"/>
              <a:buChar char="Ø"/>
            </a:pPr>
            <a:r>
              <a:rPr lang="en-US" sz="1800" dirty="0"/>
              <a:t>euribor3m: 3 mon. maturity Euribor interest rate</a:t>
            </a:r>
          </a:p>
          <a:p>
            <a:pPr lvl="1" indent="-457200">
              <a:spcBef>
                <a:spcPts val="600"/>
              </a:spcBef>
              <a:buClr>
                <a:schemeClr val="bg1"/>
              </a:buClr>
              <a:buSzPct val="100000"/>
              <a:buFont typeface="Wingdings" panose="05000000000000000000" pitchFamily="2" charset="2"/>
              <a:buChar char="Ø"/>
            </a:pPr>
            <a:r>
              <a:rPr lang="en-US" sz="1800" dirty="0" err="1"/>
              <a:t>cons_conf_idx</a:t>
            </a:r>
            <a:r>
              <a:rPr lang="en-US" sz="1800" dirty="0"/>
              <a:t>: consumer confidence index</a:t>
            </a:r>
          </a:p>
          <a:p>
            <a:pPr lvl="1" indent="-457200">
              <a:spcBef>
                <a:spcPts val="600"/>
              </a:spcBef>
              <a:buClr>
                <a:schemeClr val="bg1"/>
              </a:buClr>
              <a:buSzPct val="100000"/>
              <a:buFont typeface="Wingdings" panose="05000000000000000000" pitchFamily="2" charset="2"/>
              <a:buChar char="Ø"/>
            </a:pPr>
            <a:r>
              <a:rPr lang="en-US" sz="1800" dirty="0" err="1"/>
              <a:t>cons_price_idx</a:t>
            </a:r>
            <a:r>
              <a:rPr lang="en-US" sz="1800" dirty="0"/>
              <a:t>: consumer price index</a:t>
            </a:r>
          </a:p>
          <a:p>
            <a:pPr marL="285750" indent="-285750">
              <a:buClr>
                <a:schemeClr val="bg1"/>
              </a:buClr>
            </a:pPr>
            <a:r>
              <a:rPr lang="en-US" sz="1800" dirty="0"/>
              <a:t>Previous experience</a:t>
            </a:r>
          </a:p>
          <a:p>
            <a:pPr marL="742950" lvl="1" indent="-285750">
              <a:buClr>
                <a:schemeClr val="bg1"/>
              </a:buClr>
              <a:buSzPct val="100000"/>
              <a:buFont typeface="Wingdings" panose="05000000000000000000" pitchFamily="2" charset="2"/>
              <a:buChar char="Ø"/>
            </a:pPr>
            <a:r>
              <a:rPr lang="en-US" sz="1800" dirty="0"/>
              <a:t>	</a:t>
            </a:r>
            <a:r>
              <a:rPr lang="en-US" sz="1800" dirty="0" err="1"/>
              <a:t>poutcome_success</a:t>
            </a:r>
            <a:endParaRPr lang="en-US" sz="1800" dirty="0"/>
          </a:p>
          <a:p>
            <a:pPr marL="742950" lvl="1" indent="-285750">
              <a:buClr>
                <a:schemeClr val="bg1"/>
              </a:buClr>
              <a:buSzPct val="100000"/>
              <a:buFont typeface="Wingdings" panose="05000000000000000000" pitchFamily="2" charset="2"/>
              <a:buChar char="Ø"/>
            </a:pPr>
            <a:r>
              <a:rPr lang="en-US" sz="1800" dirty="0"/>
              <a:t>previous</a:t>
            </a:r>
          </a:p>
          <a:p>
            <a:pPr marL="742950" lvl="1" indent="-285750">
              <a:buClr>
                <a:schemeClr val="bg1"/>
              </a:buClr>
              <a:buSzPct val="100000"/>
              <a:buFont typeface="Wingdings" panose="05000000000000000000" pitchFamily="2" charset="2"/>
              <a:buChar char="Ø"/>
            </a:pPr>
            <a:r>
              <a:rPr lang="en-US" sz="1800" dirty="0"/>
              <a:t>campaign</a:t>
            </a:r>
            <a:endParaRPr sz="1800" dirty="0"/>
          </a:p>
        </p:txBody>
      </p:sp>
      <p:sp>
        <p:nvSpPr>
          <p:cNvPr id="816" name="Google Shape;816;p20"/>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12" name="Picture 11">
            <a:extLst>
              <a:ext uri="{FF2B5EF4-FFF2-40B4-BE49-F238E27FC236}">
                <a16:creationId xmlns:a16="http://schemas.microsoft.com/office/drawing/2014/main" id="{E643F7CC-C38E-46CA-A6E7-8C611DCAC798}"/>
              </a:ext>
            </a:extLst>
          </p:cNvPr>
          <p:cNvPicPr>
            <a:picLocks noChangeAspect="1"/>
          </p:cNvPicPr>
          <p:nvPr/>
        </p:nvPicPr>
        <p:blipFill>
          <a:blip r:embed="rId3"/>
          <a:stretch>
            <a:fillRect/>
          </a:stretch>
        </p:blipFill>
        <p:spPr>
          <a:xfrm>
            <a:off x="3817074" y="797351"/>
            <a:ext cx="5209010" cy="2454932"/>
          </a:xfrm>
          <a:prstGeom prst="rect">
            <a:avLst/>
          </a:prstGeom>
        </p:spPr>
      </p:pic>
      <p:sp>
        <p:nvSpPr>
          <p:cNvPr id="17" name="Google Shape;815;p20">
            <a:extLst>
              <a:ext uri="{FF2B5EF4-FFF2-40B4-BE49-F238E27FC236}">
                <a16:creationId xmlns:a16="http://schemas.microsoft.com/office/drawing/2014/main" id="{553DD9A3-565F-401B-AAF8-A1B9493BDBB1}"/>
              </a:ext>
            </a:extLst>
          </p:cNvPr>
          <p:cNvSpPr txBox="1">
            <a:spLocks/>
          </p:cNvSpPr>
          <p:nvPr/>
        </p:nvSpPr>
        <p:spPr>
          <a:xfrm>
            <a:off x="3279327" y="3156922"/>
            <a:ext cx="2932937" cy="174544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pPr marL="0" indent="0">
              <a:buClr>
                <a:schemeClr val="bg1"/>
              </a:buClr>
              <a:buNone/>
            </a:pPr>
            <a:r>
              <a:rPr lang="en-US" sz="1800" dirty="0"/>
              <a:t>Communication type</a:t>
            </a:r>
          </a:p>
          <a:p>
            <a:pPr marL="742950" lvl="1" indent="-285750">
              <a:spcBef>
                <a:spcPts val="600"/>
              </a:spcBef>
              <a:buClr>
                <a:schemeClr val="bg1"/>
              </a:buClr>
              <a:buSzPct val="100000"/>
              <a:buFont typeface="Wingdings" panose="05000000000000000000" pitchFamily="2" charset="2"/>
              <a:buChar char="Ø"/>
            </a:pPr>
            <a:r>
              <a:rPr lang="en-US" sz="1800" dirty="0" err="1"/>
              <a:t>contact_telephone</a:t>
            </a:r>
            <a:endParaRPr lang="en-US" sz="1800" dirty="0"/>
          </a:p>
          <a:p>
            <a:pPr marL="0" indent="0">
              <a:buClr>
                <a:schemeClr val="bg1"/>
              </a:buClr>
              <a:buNone/>
            </a:pPr>
            <a:r>
              <a:rPr lang="en-US" sz="1800" dirty="0"/>
              <a:t>Time of the campaign</a:t>
            </a:r>
          </a:p>
          <a:p>
            <a:pPr marL="742950" lvl="1" indent="-285750">
              <a:buClr>
                <a:schemeClr val="bg1"/>
              </a:buClr>
              <a:buSzPct val="100000"/>
              <a:buFont typeface="Wingdings" panose="05000000000000000000" pitchFamily="2" charset="2"/>
              <a:buChar char="Ø"/>
            </a:pPr>
            <a:r>
              <a:rPr lang="en-US" sz="1800" dirty="0" err="1"/>
              <a:t>month_mar</a:t>
            </a:r>
            <a:endParaRPr lang="en-US" sz="1800" dirty="0"/>
          </a:p>
          <a:p>
            <a:pPr marL="742950" lvl="1" indent="-285750">
              <a:buClr>
                <a:schemeClr val="bg1"/>
              </a:buClr>
              <a:buSzPct val="100000"/>
              <a:buFont typeface="Wingdings" panose="05000000000000000000" pitchFamily="2" charset="2"/>
              <a:buChar char="Ø"/>
            </a:pPr>
            <a:r>
              <a:rPr lang="en-US" sz="1800" dirty="0" err="1"/>
              <a:t>month_oct</a:t>
            </a:r>
            <a:endParaRPr lang="en-US" sz="1800" dirty="0"/>
          </a:p>
        </p:txBody>
      </p:sp>
      <p:sp>
        <p:nvSpPr>
          <p:cNvPr id="20" name="Google Shape;815;p20">
            <a:extLst>
              <a:ext uri="{FF2B5EF4-FFF2-40B4-BE49-F238E27FC236}">
                <a16:creationId xmlns:a16="http://schemas.microsoft.com/office/drawing/2014/main" id="{8B0A417A-B34D-4F25-B57F-2ED65674652D}"/>
              </a:ext>
            </a:extLst>
          </p:cNvPr>
          <p:cNvSpPr txBox="1">
            <a:spLocks/>
          </p:cNvSpPr>
          <p:nvPr/>
        </p:nvSpPr>
        <p:spPr>
          <a:xfrm>
            <a:off x="6152706" y="3156922"/>
            <a:ext cx="2932937" cy="13160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1pPr>
            <a:lvl2pPr marL="914400" marR="0" lvl="1"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2pPr>
            <a:lvl3pPr marL="1371600" marR="0" lvl="2"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3pPr>
            <a:lvl4pPr marL="1828800" marR="0" lvl="3"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4pPr>
            <a:lvl5pPr marL="2286000" marR="0" lvl="4"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5pPr>
            <a:lvl6pPr marL="2743200" marR="0" lvl="5"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6pPr>
            <a:lvl7pPr marL="3200400" marR="0" lvl="6"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7pPr>
            <a:lvl8pPr marL="3657600" marR="0" lvl="7"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8pPr>
            <a:lvl9pPr marL="4114800" marR="0" lvl="8" indent="-381000" algn="l" rtl="0">
              <a:lnSpc>
                <a:spcPct val="100000"/>
              </a:lnSpc>
              <a:spcBef>
                <a:spcPts val="0"/>
              </a:spcBef>
              <a:spcAft>
                <a:spcPts val="0"/>
              </a:spcAft>
              <a:buClr>
                <a:srgbClr val="6E86B6"/>
              </a:buClr>
              <a:buSzPts val="2400"/>
              <a:buFont typeface="Titillium Web"/>
              <a:buChar char="■"/>
              <a:defRPr sz="2400" b="0" i="0" u="none" strike="noStrike" cap="none">
                <a:solidFill>
                  <a:schemeClr val="lt1"/>
                </a:solidFill>
                <a:latin typeface="Titillium Web"/>
                <a:ea typeface="Titillium Web"/>
                <a:cs typeface="Titillium Web"/>
                <a:sym typeface="Titillium Web"/>
              </a:defRPr>
            </a:lvl9pPr>
          </a:lstStyle>
          <a:p>
            <a:pPr marL="0" indent="0">
              <a:buClr>
                <a:schemeClr val="bg1"/>
              </a:buClr>
              <a:buNone/>
            </a:pPr>
            <a:r>
              <a:rPr lang="en-US" sz="1800" dirty="0"/>
              <a:t>Personal information</a:t>
            </a:r>
          </a:p>
          <a:p>
            <a:pPr marL="742950" lvl="1" indent="-285750">
              <a:buClr>
                <a:schemeClr val="bg1"/>
              </a:buClr>
              <a:buSzPct val="100000"/>
              <a:buFont typeface="Wingdings" panose="05000000000000000000" pitchFamily="2" charset="2"/>
              <a:buChar char="Ø"/>
            </a:pPr>
            <a:r>
              <a:rPr lang="en-US" sz="1800" dirty="0"/>
              <a:t>age</a:t>
            </a:r>
          </a:p>
        </p:txBody>
      </p:sp>
    </p:spTree>
    <p:extLst>
      <p:ext uri="{BB962C8B-B14F-4D97-AF65-F5344CB8AC3E}">
        <p14:creationId xmlns:p14="http://schemas.microsoft.com/office/powerpoint/2010/main" val="38692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B85B1A-A2F8-4BE9-B311-FB2A9E2F15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9</a:t>
            </a:fld>
            <a:endParaRPr lang="en"/>
          </a:p>
        </p:txBody>
      </p:sp>
      <p:sp>
        <p:nvSpPr>
          <p:cNvPr id="3" name="Title 2">
            <a:extLst>
              <a:ext uri="{FF2B5EF4-FFF2-40B4-BE49-F238E27FC236}">
                <a16:creationId xmlns:a16="http://schemas.microsoft.com/office/drawing/2014/main" id="{0705D0C8-58BD-43B7-A278-F429250782F3}"/>
              </a:ext>
            </a:extLst>
          </p:cNvPr>
          <p:cNvSpPr>
            <a:spLocks noGrp="1"/>
          </p:cNvSpPr>
          <p:nvPr>
            <p:ph type="title"/>
          </p:nvPr>
        </p:nvSpPr>
        <p:spPr/>
        <p:txBody>
          <a:bodyPr/>
          <a:lstStyle/>
          <a:p>
            <a:r>
              <a:rPr lang="en-US" dirty="0"/>
              <a:t>Limitations and Future Direction</a:t>
            </a:r>
          </a:p>
        </p:txBody>
      </p:sp>
      <p:sp>
        <p:nvSpPr>
          <p:cNvPr id="4" name="Text Placeholder 3">
            <a:extLst>
              <a:ext uri="{FF2B5EF4-FFF2-40B4-BE49-F238E27FC236}">
                <a16:creationId xmlns:a16="http://schemas.microsoft.com/office/drawing/2014/main" id="{9C8EB5E0-AD2C-4029-A09D-8B61A00F2A62}"/>
              </a:ext>
            </a:extLst>
          </p:cNvPr>
          <p:cNvSpPr>
            <a:spLocks noGrp="1"/>
          </p:cNvSpPr>
          <p:nvPr>
            <p:ph type="body" idx="1"/>
          </p:nvPr>
        </p:nvSpPr>
        <p:spPr/>
        <p:txBody>
          <a:bodyPr/>
          <a:lstStyle/>
          <a:p>
            <a:pPr>
              <a:buClr>
                <a:schemeClr val="bg1"/>
              </a:buClr>
              <a:buFont typeface="Wingdings" panose="05000000000000000000" pitchFamily="2" charset="2"/>
              <a:buChar char="q"/>
            </a:pPr>
            <a:r>
              <a:rPr lang="en-US" dirty="0"/>
              <a:t>The model predictions and feature importance should be used as clues not as the whole picture</a:t>
            </a:r>
          </a:p>
          <a:p>
            <a:pPr>
              <a:buClr>
                <a:schemeClr val="bg1"/>
              </a:buClr>
              <a:buFont typeface="Wingdings" panose="05000000000000000000" pitchFamily="2" charset="2"/>
              <a:buChar char="q"/>
            </a:pPr>
            <a:r>
              <a:rPr lang="en-US" dirty="0"/>
              <a:t>Combine business ideas and feature importance to develop a plan to increase the success rate </a:t>
            </a:r>
          </a:p>
          <a:p>
            <a:pPr lvl="1">
              <a:buClr>
                <a:schemeClr val="bg1"/>
              </a:buClr>
              <a:buFont typeface="Wingdings" panose="05000000000000000000" pitchFamily="2" charset="2"/>
              <a:buChar char="§"/>
            </a:pPr>
            <a:r>
              <a:rPr lang="en-US" dirty="0"/>
              <a:t>Methods and frequency of contacting clients</a:t>
            </a:r>
          </a:p>
          <a:p>
            <a:pPr lvl="1">
              <a:buClr>
                <a:schemeClr val="bg1"/>
              </a:buClr>
              <a:buFont typeface="Wingdings" panose="05000000000000000000" pitchFamily="2" charset="2"/>
              <a:buChar char="§"/>
            </a:pPr>
            <a:r>
              <a:rPr lang="en-US" dirty="0"/>
              <a:t>Maintaining the connection with current/perspective clients </a:t>
            </a:r>
          </a:p>
          <a:p>
            <a:pPr lvl="1">
              <a:buClr>
                <a:schemeClr val="bg1"/>
              </a:buClr>
              <a:buFont typeface="Wingdings" panose="05000000000000000000" pitchFamily="2" charset="2"/>
              <a:buChar char="§"/>
            </a:pPr>
            <a:r>
              <a:rPr lang="en-US" dirty="0"/>
              <a:t>Campaign targeting timing and specific age groups</a:t>
            </a:r>
          </a:p>
          <a:p>
            <a:pPr lvl="1">
              <a:buFont typeface="Wingdings" panose="05000000000000000000" pitchFamily="2" charset="2"/>
              <a:buChar char="q"/>
            </a:pPr>
            <a:endParaRPr lang="en-US" dirty="0"/>
          </a:p>
          <a:p>
            <a:endParaRPr lang="en-US" dirty="0"/>
          </a:p>
        </p:txBody>
      </p:sp>
      <p:sp>
        <p:nvSpPr>
          <p:cNvPr id="5" name="Google Shape;1117;p40">
            <a:extLst>
              <a:ext uri="{FF2B5EF4-FFF2-40B4-BE49-F238E27FC236}">
                <a16:creationId xmlns:a16="http://schemas.microsoft.com/office/drawing/2014/main" id="{3509E4D1-C5FB-4448-AC7E-6F858E67A921}"/>
              </a:ext>
            </a:extLst>
          </p:cNvPr>
          <p:cNvSpPr/>
          <p:nvPr/>
        </p:nvSpPr>
        <p:spPr>
          <a:xfrm>
            <a:off x="6850023" y="1739245"/>
            <a:ext cx="388039" cy="344079"/>
          </a:xfrm>
          <a:custGeom>
            <a:avLst/>
            <a:gdLst/>
            <a:ahLst/>
            <a:cxnLst/>
            <a:rect l="l" t="t" r="r" b="b"/>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highlight>
                <a:srgbClr val="FF0000"/>
              </a:highlight>
            </a:endParaRPr>
          </a:p>
        </p:txBody>
      </p:sp>
      <p:grpSp>
        <p:nvGrpSpPr>
          <p:cNvPr id="6" name="Google Shape;1240;p40">
            <a:extLst>
              <a:ext uri="{FF2B5EF4-FFF2-40B4-BE49-F238E27FC236}">
                <a16:creationId xmlns:a16="http://schemas.microsoft.com/office/drawing/2014/main" id="{788FE47F-729A-4E4D-B6D5-234A9C44DA09}"/>
              </a:ext>
            </a:extLst>
          </p:cNvPr>
          <p:cNvGrpSpPr/>
          <p:nvPr/>
        </p:nvGrpSpPr>
        <p:grpSpPr>
          <a:xfrm>
            <a:off x="6904363" y="2563919"/>
            <a:ext cx="369505" cy="268183"/>
            <a:chOff x="4604550" y="3714775"/>
            <a:chExt cx="439625" cy="319075"/>
          </a:xfrm>
        </p:grpSpPr>
        <p:sp>
          <p:nvSpPr>
            <p:cNvPr id="7" name="Google Shape;1241;p40">
              <a:extLst>
                <a:ext uri="{FF2B5EF4-FFF2-40B4-BE49-F238E27FC236}">
                  <a16:creationId xmlns:a16="http://schemas.microsoft.com/office/drawing/2014/main" id="{F24DDA45-47F0-460B-9402-B7E1DAFBC338}"/>
                </a:ext>
              </a:extLst>
            </p:cNvPr>
            <p:cNvSpPr/>
            <p:nvPr/>
          </p:nvSpPr>
          <p:spPr>
            <a:xfrm>
              <a:off x="4604550" y="3714775"/>
              <a:ext cx="439625" cy="319075"/>
            </a:xfrm>
            <a:custGeom>
              <a:avLst/>
              <a:gdLst/>
              <a:ahLst/>
              <a:cxnLst/>
              <a:rect l="l" t="t" r="r" b="b"/>
              <a:pathLst>
                <a:path w="17585" h="12763" fill="none" extrusionOk="0">
                  <a:moveTo>
                    <a:pt x="1" y="1"/>
                  </a:moveTo>
                  <a:lnTo>
                    <a:pt x="1" y="12276"/>
                  </a:lnTo>
                  <a:lnTo>
                    <a:pt x="1" y="12276"/>
                  </a:lnTo>
                  <a:lnTo>
                    <a:pt x="1" y="12373"/>
                  </a:lnTo>
                  <a:lnTo>
                    <a:pt x="25" y="12471"/>
                  </a:lnTo>
                  <a:lnTo>
                    <a:pt x="74" y="12544"/>
                  </a:lnTo>
                  <a:lnTo>
                    <a:pt x="122" y="12617"/>
                  </a:lnTo>
                  <a:lnTo>
                    <a:pt x="196" y="12690"/>
                  </a:lnTo>
                  <a:lnTo>
                    <a:pt x="293" y="12714"/>
                  </a:lnTo>
                  <a:lnTo>
                    <a:pt x="366" y="12763"/>
                  </a:lnTo>
                  <a:lnTo>
                    <a:pt x="488" y="12763"/>
                  </a:lnTo>
                  <a:lnTo>
                    <a:pt x="17585" y="12763"/>
                  </a:lnTo>
                </a:path>
              </a:pathLst>
            </a:custGeom>
            <a:noFill/>
            <a:ln w="1217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42;p40">
              <a:extLst>
                <a:ext uri="{FF2B5EF4-FFF2-40B4-BE49-F238E27FC236}">
                  <a16:creationId xmlns:a16="http://schemas.microsoft.com/office/drawing/2014/main" id="{BB1FC3B5-CD89-4659-98B5-089113C8473B}"/>
                </a:ext>
              </a:extLst>
            </p:cNvPr>
            <p:cNvSpPr/>
            <p:nvPr/>
          </p:nvSpPr>
          <p:spPr>
            <a:xfrm>
              <a:off x="4647175" y="3761675"/>
              <a:ext cx="354400" cy="213725"/>
            </a:xfrm>
            <a:custGeom>
              <a:avLst/>
              <a:gdLst/>
              <a:ahLst/>
              <a:cxnLst/>
              <a:rect l="l" t="t" r="r" b="b"/>
              <a:pathLst>
                <a:path w="14176" h="8549" fill="none" extrusionOk="0">
                  <a:moveTo>
                    <a:pt x="1" y="8549"/>
                  </a:moveTo>
                  <a:lnTo>
                    <a:pt x="3654" y="4408"/>
                  </a:lnTo>
                  <a:lnTo>
                    <a:pt x="5821" y="5699"/>
                  </a:lnTo>
                  <a:lnTo>
                    <a:pt x="9085" y="1924"/>
                  </a:lnTo>
                  <a:lnTo>
                    <a:pt x="9085" y="1924"/>
                  </a:lnTo>
                  <a:lnTo>
                    <a:pt x="9085" y="1924"/>
                  </a:lnTo>
                  <a:lnTo>
                    <a:pt x="9085" y="1924"/>
                  </a:lnTo>
                  <a:lnTo>
                    <a:pt x="9061" y="1924"/>
                  </a:lnTo>
                  <a:lnTo>
                    <a:pt x="9085" y="1924"/>
                  </a:lnTo>
                  <a:lnTo>
                    <a:pt x="9085" y="1924"/>
                  </a:lnTo>
                  <a:lnTo>
                    <a:pt x="9085" y="1924"/>
                  </a:lnTo>
                  <a:lnTo>
                    <a:pt x="9085" y="1924"/>
                  </a:lnTo>
                  <a:lnTo>
                    <a:pt x="9061" y="1924"/>
                  </a:lnTo>
                  <a:lnTo>
                    <a:pt x="9085" y="1924"/>
                  </a:lnTo>
                  <a:lnTo>
                    <a:pt x="10571" y="3337"/>
                  </a:lnTo>
                  <a:lnTo>
                    <a:pt x="14175" y="0"/>
                  </a:lnTo>
                </a:path>
              </a:pathLst>
            </a:custGeom>
            <a:noFill/>
            <a:ln w="12175" cap="rnd" cmpd="sng">
              <a:solidFill>
                <a:srgbClr val="00B05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4199349"/>
      </p:ext>
    </p:extLst>
  </p:cSld>
  <p:clrMapOvr>
    <a:masterClrMapping/>
  </p:clrMapOvr>
</p:sld>
</file>

<file path=ppt/theme/theme1.xml><?xml version="1.0" encoding="utf-8"?>
<a:theme xmlns:a="http://schemas.openxmlformats.org/drawingml/2006/main" name="Thaliard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1348</TotalTime>
  <Words>1099</Words>
  <Application>Microsoft Office PowerPoint</Application>
  <PresentationFormat>On-screen Show (16:9)</PresentationFormat>
  <Paragraphs>158</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Wingdings</vt:lpstr>
      <vt:lpstr>Titillium Web ExtraLight</vt:lpstr>
      <vt:lpstr>Arial</vt:lpstr>
      <vt:lpstr>Titillium Web</vt:lpstr>
      <vt:lpstr>Thaliard template</vt:lpstr>
      <vt:lpstr>Predictive modeling of perspective customers opening a bank account</vt:lpstr>
      <vt:lpstr>Data and Motivation</vt:lpstr>
      <vt:lpstr>PowerPoint Presentation</vt:lpstr>
      <vt:lpstr>PowerPoint Presentation</vt:lpstr>
      <vt:lpstr>Modeling Process</vt:lpstr>
      <vt:lpstr>PowerPoint Presentation</vt:lpstr>
      <vt:lpstr>PowerPoint Presentation</vt:lpstr>
      <vt:lpstr>Feature importance</vt:lpstr>
      <vt:lpstr>Limitations and Future Direction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Yeonjoo Yoo</dc:creator>
  <cp:lastModifiedBy>Yeonjoo Yoo</cp:lastModifiedBy>
  <cp:revision>43</cp:revision>
  <dcterms:modified xsi:type="dcterms:W3CDTF">2019-10-30T03:30:39Z</dcterms:modified>
</cp:coreProperties>
</file>