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수익 (단위:원)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4C-4C86-975B-FF5269A65AE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4C-4C86-975B-FF5269A65AE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4C-4C86-975B-FF5269A65AE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4C-4C86-975B-FF5269A65AE7}"/>
              </c:ext>
            </c:extLst>
          </c:dPt>
          <c:cat>
            <c:strRef>
              <c:f>Sheet1!$A$2:$A$5</c:f>
              <c:strCache>
                <c:ptCount val="4"/>
                <c:pt idx="0">
                  <c:v>마이크로소프트</c:v>
                </c:pt>
                <c:pt idx="1">
                  <c:v>Apple</c:v>
                </c:pt>
                <c:pt idx="2">
                  <c:v>삼성전자우</c:v>
                </c:pt>
                <c:pt idx="3">
                  <c:v>넷마블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920635.6</c:v>
                </c:pt>
                <c:pt idx="1">
                  <c:v>251915.21</c:v>
                </c:pt>
                <c:pt idx="2">
                  <c:v>153000</c:v>
                </c:pt>
                <c:pt idx="3">
                  <c:v>158000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F-4062-B368-65DBA01FA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지출 내역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5E3-43BD-908D-C8D6DD81AA0B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식비</c:v>
                </c:pt>
                <c:pt idx="1">
                  <c:v>문화생활</c:v>
                </c:pt>
                <c:pt idx="2">
                  <c:v>의류</c:v>
                </c:pt>
                <c:pt idx="3">
                  <c:v>교통비</c:v>
                </c:pt>
                <c:pt idx="4">
                  <c:v>생필품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278000</c:v>
                </c:pt>
                <c:pt idx="1">
                  <c:v>74200</c:v>
                </c:pt>
                <c:pt idx="2">
                  <c:v>56000</c:v>
                </c:pt>
                <c:pt idx="3">
                  <c:v>50000</c:v>
                </c:pt>
                <c:pt idx="4">
                  <c:v>22000</c:v>
                </c:pt>
                <c:pt idx="5">
                  <c:v>13000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3-43BD-908D-C8D6DD81AA0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사용금액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생필품</c:v>
                </c:pt>
                <c:pt idx="1">
                  <c:v>교통비</c:v>
                </c:pt>
                <c:pt idx="2">
                  <c:v>의류</c:v>
                </c:pt>
                <c:pt idx="3">
                  <c:v>문화생활</c:v>
                </c:pt>
                <c:pt idx="4">
                  <c:v>식비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22000</c:v>
                </c:pt>
                <c:pt idx="1">
                  <c:v>50000</c:v>
                </c:pt>
                <c:pt idx="2">
                  <c:v>56000</c:v>
                </c:pt>
                <c:pt idx="3">
                  <c:v>74200</c:v>
                </c:pt>
                <c:pt idx="4">
                  <c:v>278000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9-4CEB-8180-A1CEA11D86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한도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생필품</c:v>
                </c:pt>
                <c:pt idx="1">
                  <c:v>교통비</c:v>
                </c:pt>
                <c:pt idx="2">
                  <c:v>의류</c:v>
                </c:pt>
                <c:pt idx="3">
                  <c:v>문화생활</c:v>
                </c:pt>
                <c:pt idx="4">
                  <c:v>식비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8000</c:v>
                </c:pt>
                <c:pt idx="1">
                  <c:v>0</c:v>
                </c:pt>
                <c:pt idx="2">
                  <c:v>14000</c:v>
                </c:pt>
                <c:pt idx="3">
                  <c:v>25800</c:v>
                </c:pt>
                <c:pt idx="4">
                  <c:v>22000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9-4CEB-8180-A1CEA11D86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510671568"/>
        <c:axId val="510674128"/>
      </c:barChart>
      <c:catAx>
        <c:axId val="51067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0674128"/>
        <c:crosses val="autoZero"/>
        <c:auto val="1"/>
        <c:lblAlgn val="ctr"/>
        <c:lblOffset val="100"/>
        <c:noMultiLvlLbl val="0"/>
      </c:catAx>
      <c:valAx>
        <c:axId val="5106741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1067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9F99-7613-4A1E-B5CC-642F3E41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10028-6B39-4FAB-8C3A-FFE5ADD12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2FCFD-9AB2-47AC-ADD3-34C03710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A5D20-DF8B-43AF-BCD7-41B32151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0E55E-C094-4EC1-93A5-08BCB6B2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801BD-5912-44B7-97D2-1C01EDB6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46015-911F-421D-8CFB-6AE1CF0F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0F16A-A574-43C2-BF62-CF7DDDA6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05C43-C61C-41C4-868F-F06D0C5C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EF05-9CDD-4533-A6A3-3907FEE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8040AC-ED41-4303-A1F6-27B794833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3BDB0-4B5F-4F0C-8D6F-39FE61B7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2473E-D42D-43F5-8BEE-6B60E4AC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DADCA-7604-42E9-B4A0-A1313B4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BCE07-A44B-4971-80FD-0160DA3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EEF0-063B-47C1-9F91-48465B89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8EB5-6D45-49D3-9512-B99397ED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563C-9F63-444E-93A6-998D7BCE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6504-FAC9-407C-AAC0-62305D2C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FB1E-AE01-4874-A551-C46AF6F9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7599C-6F85-4C5B-B17F-36AC71F5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F271C-7EC7-4C71-84D6-4C200E84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4A7E1-43FF-4963-A46E-E61E484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43ACE-A83B-4362-BBCE-1E3101E4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4EC27-AF46-4772-BF61-2045C178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945D-2F71-4EA9-A954-53A3C72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2A7-3E77-42BB-B59F-6A25153D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1894F-9D3F-4A06-98FF-38BAD82B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76B08-5C43-4E5A-B375-61234DE4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AEF9-BB73-4480-B4DC-13637B57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A1C7C-495F-44EA-AFA6-5C678120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41DA9-EA37-4F7E-B681-E33ED16D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B453A-D8C8-47F7-A142-108BFFB7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7CC0B-37FB-49E1-A423-AFF806A6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FDBAB5-49DB-4830-A88E-8C3E89066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47B7C-B67F-407B-A228-8791E9A38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748FD9-C163-4367-88CF-7F6F257F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E1AD2-9E39-4334-9AA5-7C625432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E8C5F-04F9-4318-B3FB-3894A811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7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130-F3B4-4229-B85A-3995F28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0640A3-F6F5-4EA1-BCC2-2FDC9C3C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BBBEB-4E14-4344-8E73-B19A39A2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3AA9F-3E60-42F2-8013-15472840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4F254-6C0A-4999-94B9-F151F801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E56C8-DDEA-4393-879C-D41EA099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7F87A-0392-44ED-B25E-C3651D8D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08EB-6EB6-49F8-AF4E-C981515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A787E-906A-4CF7-8F60-DFEFBC8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B4D2B-70E9-408C-BC52-CC360A49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44903-F36F-4730-9057-6DC094B6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B2319-9289-4DCE-8F0D-CF9C4CD2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9958D-EAD7-44DE-B72C-AAC7DAC4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8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9098-7B32-4974-A53C-A891DBF6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1F8884-5B7A-4CFE-84CC-4D449CB6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69573-4E78-44DA-A920-FAE1F5EF5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6952-78D0-434D-B58B-33E8374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1DFC89-6875-47EF-B59C-B31ACE72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DC96C-0017-4F7A-8646-BA0FEBD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9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F1D144-C711-4126-8E14-F8110EA2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EBC56-A5A9-4E2F-A345-3FA5E43B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780F4-BA06-4A63-BAAA-7945A3E4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72EB-DA04-44E2-B8E0-11FAC792CFA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5D28-530D-4CC6-B30B-D85A9354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A13A-A09D-42DC-AA80-11F95AC6C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682A-62A3-431A-BF35-0BDAEF8D8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BA6CBEF-B21C-4832-B706-E97544202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3761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50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4132541-F6BB-4F38-8391-3F8AECA14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673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1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FBFEF3C-C766-4083-8CB1-D25D6E45C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663088"/>
              </p:ext>
            </p:extLst>
          </p:nvPr>
        </p:nvGraphicFramePr>
        <p:xfrm>
          <a:off x="6486436" y="1960639"/>
          <a:ext cx="3128081" cy="291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86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서연주(컴퓨터공학전공)</dc:creator>
  <cp:lastModifiedBy>서연주(컴퓨터공학전공)</cp:lastModifiedBy>
  <cp:revision>11</cp:revision>
  <dcterms:created xsi:type="dcterms:W3CDTF">2020-10-09T09:56:09Z</dcterms:created>
  <dcterms:modified xsi:type="dcterms:W3CDTF">2020-10-10T15:25:42Z</dcterms:modified>
</cp:coreProperties>
</file>