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302" r:id="rId7"/>
    <p:sldId id="301" r:id="rId8"/>
    <p:sldId id="300" r:id="rId9"/>
    <p:sldId id="265" r:id="rId10"/>
    <p:sldId id="263" r:id="rId11"/>
    <p:sldId id="262" r:id="rId12"/>
    <p:sldId id="287" r:id="rId13"/>
    <p:sldId id="266" r:id="rId14"/>
    <p:sldId id="280" r:id="rId15"/>
    <p:sldId id="281" r:id="rId16"/>
    <p:sldId id="282" r:id="rId17"/>
    <p:sldId id="283" r:id="rId18"/>
    <p:sldId id="297" r:id="rId19"/>
    <p:sldId id="298" r:id="rId20"/>
    <p:sldId id="299" r:id="rId21"/>
    <p:sldId id="267" r:id="rId22"/>
    <p:sldId id="268" r:id="rId23"/>
    <p:sldId id="269" r:id="rId24"/>
    <p:sldId id="292" r:id="rId25"/>
    <p:sldId id="293" r:id="rId26"/>
    <p:sldId id="294" r:id="rId27"/>
    <p:sldId id="295" r:id="rId28"/>
    <p:sldId id="296" r:id="rId29"/>
    <p:sldId id="275" r:id="rId30"/>
    <p:sldId id="276" r:id="rId31"/>
    <p:sldId id="288" r:id="rId32"/>
    <p:sldId id="289" r:id="rId33"/>
    <p:sldId id="290" r:id="rId34"/>
    <p:sldId id="291" r:id="rId35"/>
    <p:sldId id="257" r:id="rId36"/>
    <p:sldId id="26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FFF3AF"/>
    <a:srgbClr val="C5FFFA"/>
    <a:srgbClr val="00DAD6"/>
    <a:srgbClr val="FFD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8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05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06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37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33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308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2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01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4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27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7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8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5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5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395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9A0463-C9C6-26CB-B332-4A5B0437FCAE}"/>
              </a:ext>
            </a:extLst>
          </p:cNvPr>
          <p:cNvSpPr txBox="1"/>
          <p:nvPr/>
        </p:nvSpPr>
        <p:spPr>
          <a:xfrm>
            <a:off x="2925901" y="1195617"/>
            <a:ext cx="6340197" cy="2152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반려동물백서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DACD8-B6CC-8DA8-314B-D519F8B27C18}"/>
              </a:ext>
            </a:extLst>
          </p:cNvPr>
          <p:cNvSpPr txBox="1"/>
          <p:nvPr/>
        </p:nvSpPr>
        <p:spPr>
          <a:xfrm>
            <a:off x="6773268" y="3097768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이연수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신희원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전준희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채민선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천경우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712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chemeClr val="accent1"/>
                </a:solidFill>
              </a:rPr>
              <a:t>CheckList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4C70C-DD1B-797B-C8AC-FCA661EB5D4B}"/>
              </a:ext>
            </a:extLst>
          </p:cNvPr>
          <p:cNvSpPr txBox="1"/>
          <p:nvPr/>
        </p:nvSpPr>
        <p:spPr>
          <a:xfrm>
            <a:off x="814471" y="3303040"/>
            <a:ext cx="3887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로그인 후 </a:t>
            </a:r>
            <a:r>
              <a:rPr lang="en-US" altLang="ko-KR" sz="2000" dirty="0" err="1"/>
              <a:t>CheckList</a:t>
            </a:r>
            <a:r>
              <a:rPr lang="ko-KR" altLang="en-US" sz="2000" dirty="0"/>
              <a:t>를 사용하여</a:t>
            </a:r>
            <a:endParaRPr lang="en-US" altLang="ko-KR" sz="2000" dirty="0"/>
          </a:p>
          <a:p>
            <a:r>
              <a:rPr lang="ko-KR" altLang="en-US" sz="2000" dirty="0" err="1"/>
              <a:t>해야할</a:t>
            </a:r>
            <a:r>
              <a:rPr lang="ko-KR" altLang="en-US" sz="2000" dirty="0"/>
              <a:t> 일을 입력해 추가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삭제</a:t>
            </a:r>
            <a:r>
              <a:rPr lang="en-US" altLang="ko-KR" sz="2000" dirty="0"/>
              <a:t>, </a:t>
            </a:r>
            <a:r>
              <a:rPr lang="ko-KR" altLang="en-US" sz="2000" dirty="0"/>
              <a:t>완료가 가능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AB732A-00EF-4715-F837-60B3773D5BFE}"/>
              </a:ext>
            </a:extLst>
          </p:cNvPr>
          <p:cNvGrpSpPr/>
          <p:nvPr/>
        </p:nvGrpSpPr>
        <p:grpSpPr>
          <a:xfrm>
            <a:off x="4744852" y="179591"/>
            <a:ext cx="7201905" cy="5841513"/>
            <a:chOff x="4811256" y="304802"/>
            <a:chExt cx="7201905" cy="584151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B2B9ACA-AB8F-333D-08C5-E3002F604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1256" y="819414"/>
              <a:ext cx="7201905" cy="30103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D4E15B-9069-C504-2ED8-4829DF576288}"/>
                </a:ext>
              </a:extLst>
            </p:cNvPr>
            <p:cNvSpPr txBox="1"/>
            <p:nvPr/>
          </p:nvSpPr>
          <p:spPr>
            <a:xfrm>
              <a:off x="7551235" y="304802"/>
              <a:ext cx="17219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accent1"/>
                  </a:solidFill>
                </a:rPr>
                <a:t>로그인 전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8E4E20B-DF1E-E2A1-4F36-A38BA23B5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4109" y="4344346"/>
              <a:ext cx="6376198" cy="1801969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80FFF5-ADDF-F5E5-A43E-823B9FB60007}"/>
              </a:ext>
            </a:extLst>
          </p:cNvPr>
          <p:cNvGrpSpPr/>
          <p:nvPr/>
        </p:nvGrpSpPr>
        <p:grpSpPr>
          <a:xfrm>
            <a:off x="4868694" y="179591"/>
            <a:ext cx="6954220" cy="5667773"/>
            <a:chOff x="3304425" y="298413"/>
            <a:chExt cx="6954220" cy="566777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1B82EB0-62F2-B6C8-ED06-DF5FDA1D4EC2}"/>
                </a:ext>
              </a:extLst>
            </p:cNvPr>
            <p:cNvGrpSpPr/>
            <p:nvPr/>
          </p:nvGrpSpPr>
          <p:grpSpPr>
            <a:xfrm>
              <a:off x="3304425" y="298413"/>
              <a:ext cx="6954220" cy="5667773"/>
              <a:chOff x="4868695" y="179591"/>
              <a:chExt cx="6954220" cy="566777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634D7C-19AE-7278-3DDA-D54195C2C5DF}"/>
                  </a:ext>
                </a:extLst>
              </p:cNvPr>
              <p:cNvSpPr txBox="1"/>
              <p:nvPr/>
            </p:nvSpPr>
            <p:spPr>
              <a:xfrm>
                <a:off x="7484832" y="179591"/>
                <a:ext cx="17219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chemeClr val="accent1"/>
                    </a:solidFill>
                  </a:rPr>
                  <a:t>로그인 후</a:t>
                </a:r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DB046C55-F3E2-F932-AF62-AD7156326D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8695" y="3682825"/>
                <a:ext cx="6954220" cy="428685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C757D1CF-BAC2-6C03-4CEE-A2D6FEC16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9892" y="4318703"/>
                <a:ext cx="5011826" cy="1528661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473E8B3-2B2C-DB6F-F595-0E0648BBC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04425" y="899201"/>
              <a:ext cx="6782747" cy="2695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472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나의 반려동물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4C70C-DD1B-797B-C8AC-FCA661EB5D4B}"/>
              </a:ext>
            </a:extLst>
          </p:cNvPr>
          <p:cNvSpPr txBox="1"/>
          <p:nvPr/>
        </p:nvSpPr>
        <p:spPr>
          <a:xfrm>
            <a:off x="814471" y="3303040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반려동물 정보를</a:t>
            </a:r>
            <a:endParaRPr lang="en-US" altLang="ko-KR" dirty="0"/>
          </a:p>
          <a:p>
            <a:r>
              <a:rPr lang="ko-KR" altLang="en-US" dirty="0"/>
              <a:t>등록할 수 있는 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9DA36B-80E0-142D-8B1C-EE77CE8F9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648" y="2351593"/>
            <a:ext cx="7754432" cy="36390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7957B1-F6BA-A289-691C-A9413CA9D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385" y="2489725"/>
            <a:ext cx="7668695" cy="33627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4B4D2A-0AA3-F3D7-7259-025528BFC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496" y="0"/>
            <a:ext cx="6270171" cy="685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F3261B-25BE-960A-AA2F-88CEF5260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0704" y="4709586"/>
            <a:ext cx="2010056" cy="17147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F1AAEC6-92FE-8914-4B44-ECBDF0E35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3059" y="2485092"/>
            <a:ext cx="7706801" cy="333421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FAF5928-D59D-C6E9-7959-46A1378127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0592" y="0"/>
            <a:ext cx="6173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9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D73953-F035-DC18-27D4-BE61347B296B}"/>
              </a:ext>
            </a:extLst>
          </p:cNvPr>
          <p:cNvSpPr txBox="1"/>
          <p:nvPr/>
        </p:nvSpPr>
        <p:spPr>
          <a:xfrm>
            <a:off x="5973385" y="3776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대분류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689674-3620-6756-6867-9EAC9121D9FC}"/>
              </a:ext>
            </a:extLst>
          </p:cNvPr>
          <p:cNvSpPr txBox="1"/>
          <p:nvPr/>
        </p:nvSpPr>
        <p:spPr>
          <a:xfrm>
            <a:off x="9446417" y="42543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소분류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Animals</a:t>
            </a:r>
            <a:r>
              <a:rPr lang="ko-KR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ko-KR" sz="3200" b="1" dirty="0">
                <a:solidFill>
                  <a:schemeClr val="accent1"/>
                </a:solidFill>
              </a:rPr>
              <a:t>Menu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310480" y="4180848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Sub</a:t>
            </a:r>
            <a:r>
              <a:rPr lang="ko-KR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ko-KR" sz="3200" b="1" dirty="0">
                <a:solidFill>
                  <a:schemeClr val="accent1"/>
                </a:solidFill>
              </a:rPr>
              <a:t>Menu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221920" y="42424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4C70C-DD1B-797B-C8AC-FCA661EB5D4B}"/>
              </a:ext>
            </a:extLst>
          </p:cNvPr>
          <p:cNvSpPr txBox="1"/>
          <p:nvPr/>
        </p:nvSpPr>
        <p:spPr>
          <a:xfrm>
            <a:off x="814471" y="3303040"/>
            <a:ext cx="3082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대분류를</a:t>
            </a:r>
          </a:p>
          <a:p>
            <a:r>
              <a:rPr lang="ko-KR" altLang="en-US" dirty="0"/>
              <a:t>아이콘으로 </a:t>
            </a:r>
            <a:r>
              <a:rPr lang="ko-KR" altLang="en-US" dirty="0" err="1"/>
              <a:t>알기쉽게</a:t>
            </a:r>
            <a:r>
              <a:rPr lang="ko-KR" altLang="en-US" dirty="0"/>
              <a:t> 보여줌</a:t>
            </a:r>
            <a:endParaRPr lang="en-US" altLang="ko-KR" dirty="0"/>
          </a:p>
          <a:p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동물메뉴는 좌측고정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816745" y="4874804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대분류에 마우스를 올리면</a:t>
            </a:r>
          </a:p>
          <a:p>
            <a:r>
              <a:rPr lang="ko-KR" altLang="en-US" dirty="0"/>
              <a:t>하위 메뉴가 나오는 목록을 구현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561495" y="500180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E369AB-5967-C2EB-19EC-80B9BAB1A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203" y="887104"/>
            <a:ext cx="2156360" cy="53908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1DC1D8-0F58-4ECA-8FC9-9D11ADE3E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767" y="887104"/>
            <a:ext cx="3357788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4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소분류내용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D310A-3CE8-9A5F-A20E-15376D840284}"/>
              </a:ext>
            </a:extLst>
          </p:cNvPr>
          <p:cNvSpPr txBox="1"/>
          <p:nvPr/>
        </p:nvSpPr>
        <p:spPr>
          <a:xfrm>
            <a:off x="362780" y="3303040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ko-KR" altLang="en-US" dirty="0" err="1"/>
              <a:t>클릭시</a:t>
            </a:r>
            <a:r>
              <a:rPr lang="ko-KR" altLang="en-US" dirty="0"/>
              <a:t> 해당 내용이동</a:t>
            </a:r>
            <a:endParaRPr lang="en-US" altLang="ko-KR" dirty="0"/>
          </a:p>
          <a:p>
            <a:r>
              <a:rPr lang="ko-KR" altLang="en-US" dirty="0"/>
              <a:t>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882A23-5921-38BD-1955-C510C2A42AD0}"/>
              </a:ext>
            </a:extLst>
          </p:cNvPr>
          <p:cNvSpPr/>
          <p:nvPr/>
        </p:nvSpPr>
        <p:spPr>
          <a:xfrm>
            <a:off x="107530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BA023F-F8AC-CD50-02BA-8EA01C85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65" y="273739"/>
            <a:ext cx="7419705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05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72F021-2131-FF2A-FA27-09C940C8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495"/>
            <a:ext cx="5948981" cy="430344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631C9EF-A74D-2BAF-9A65-EA2BA3D47F86}"/>
              </a:ext>
            </a:extLst>
          </p:cNvPr>
          <p:cNvSpPr/>
          <p:nvPr/>
        </p:nvSpPr>
        <p:spPr>
          <a:xfrm>
            <a:off x="4942704" y="205122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03922B-4F47-322E-9648-D8E8E0F9A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3" y="83207"/>
            <a:ext cx="4641505" cy="43034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70E898-9C73-4D87-5E86-63FD8CEC8EA3}"/>
              </a:ext>
            </a:extLst>
          </p:cNvPr>
          <p:cNvSpPr txBox="1"/>
          <p:nvPr/>
        </p:nvSpPr>
        <p:spPr>
          <a:xfrm>
            <a:off x="345089" y="4660305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포유류 배너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73D8FF-E458-0F9C-2044-8BA6E1266708}"/>
              </a:ext>
            </a:extLst>
          </p:cNvPr>
          <p:cNvSpPr/>
          <p:nvPr/>
        </p:nvSpPr>
        <p:spPr>
          <a:xfrm flipH="1">
            <a:off x="221920" y="4721859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8EFB6-C174-2D50-A22E-F18FC233E82B}"/>
              </a:ext>
            </a:extLst>
          </p:cNvPr>
          <p:cNvSpPr txBox="1"/>
          <p:nvPr/>
        </p:nvSpPr>
        <p:spPr>
          <a:xfrm>
            <a:off x="814471" y="5354264"/>
            <a:ext cx="10320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0000"/>
                </a:highlight>
              </a:rPr>
              <a:t>1</a:t>
            </a:r>
            <a:r>
              <a:rPr lang="en-US" altLang="ko-KR" sz="1800" b="1" dirty="0">
                <a:solidFill>
                  <a:srgbClr val="00B0F0"/>
                </a:solidFill>
              </a:rPr>
              <a:t> </a:t>
            </a:r>
            <a:r>
              <a:rPr lang="ko-KR" altLang="en-US" sz="1800" b="1" dirty="0">
                <a:solidFill>
                  <a:srgbClr val="00B0F0"/>
                </a:solidFill>
              </a:rPr>
              <a:t>화면 왼쪽 </a:t>
            </a:r>
            <a:r>
              <a:rPr lang="en-US" altLang="ko-KR" sz="1800" b="1" dirty="0">
                <a:solidFill>
                  <a:srgbClr val="00B0F0"/>
                </a:solidFill>
              </a:rPr>
              <a:t>‘animals’ -&gt;</a:t>
            </a:r>
            <a:r>
              <a:rPr lang="ko-KR" altLang="en-US" sz="1800" b="1" dirty="0">
                <a:solidFill>
                  <a:srgbClr val="00B0F0"/>
                </a:solidFill>
              </a:rPr>
              <a:t> </a:t>
            </a:r>
            <a:r>
              <a:rPr lang="en-US" altLang="ko-KR" sz="1800" b="1" dirty="0">
                <a:solidFill>
                  <a:srgbClr val="00B0F0"/>
                </a:solidFill>
              </a:rPr>
              <a:t>‘</a:t>
            </a:r>
            <a:r>
              <a:rPr lang="ko-KR" altLang="en-US" sz="1800" b="1" dirty="0">
                <a:solidFill>
                  <a:srgbClr val="00B0F0"/>
                </a:solidFill>
              </a:rPr>
              <a:t>포유류</a:t>
            </a:r>
            <a:r>
              <a:rPr lang="en-US" altLang="ko-KR" sz="1800" b="1" dirty="0">
                <a:solidFill>
                  <a:srgbClr val="00B0F0"/>
                </a:solidFill>
              </a:rPr>
              <a:t>’ </a:t>
            </a:r>
            <a:r>
              <a:rPr lang="ko-KR" altLang="en-US" sz="1800" b="1" dirty="0">
                <a:solidFill>
                  <a:srgbClr val="00B0F0"/>
                </a:solidFill>
              </a:rPr>
              <a:t>배너에 마우스를 올리면 동물의 이미지와 이름이 나오도록 구현</a:t>
            </a:r>
            <a:r>
              <a:rPr lang="en-US" altLang="ko-KR" sz="1800" b="1" dirty="0">
                <a:solidFill>
                  <a:srgbClr val="00B0F0"/>
                </a:solidFill>
              </a:rPr>
              <a:t>. </a:t>
            </a:r>
          </a:p>
          <a:p>
            <a:r>
              <a:rPr lang="en-US" altLang="ko-KR" b="1" dirty="0">
                <a:highlight>
                  <a:srgbClr val="FF0000"/>
                </a:highlight>
              </a:rPr>
              <a:t>2</a:t>
            </a:r>
            <a:r>
              <a:rPr lang="en-US" altLang="ko-KR" sz="1800" b="1" dirty="0">
                <a:solidFill>
                  <a:srgbClr val="00B0F0"/>
                </a:solidFill>
              </a:rPr>
              <a:t> </a:t>
            </a:r>
            <a:r>
              <a:rPr lang="ko-KR" altLang="en-US" sz="1800" b="1" dirty="0">
                <a:solidFill>
                  <a:srgbClr val="00B0F0"/>
                </a:solidFill>
              </a:rPr>
              <a:t>각 동물의 사진을 클릭하면 해당 동물에 대한 정보를 제공하도록 구현하였음</a:t>
            </a:r>
            <a:r>
              <a:rPr lang="en-US" altLang="ko-KR" sz="1800" b="1" dirty="0">
                <a:solidFill>
                  <a:srgbClr val="00B0F0"/>
                </a:solidFill>
              </a:rPr>
              <a:t>.</a:t>
            </a:r>
          </a:p>
          <a:p>
            <a:r>
              <a:rPr lang="en-US" altLang="ko-KR" b="1" dirty="0">
                <a:highlight>
                  <a:srgbClr val="FF0000"/>
                </a:highlight>
              </a:rPr>
              <a:t>3</a:t>
            </a:r>
            <a:r>
              <a:rPr lang="en-US" altLang="ko-KR" sz="1800" b="1" dirty="0">
                <a:solidFill>
                  <a:srgbClr val="00B0F0"/>
                </a:solidFill>
              </a:rPr>
              <a:t> </a:t>
            </a:r>
            <a:r>
              <a:rPr lang="ko-KR" altLang="en-US" sz="1800" b="1" dirty="0">
                <a:solidFill>
                  <a:srgbClr val="00B0F0"/>
                </a:solidFill>
              </a:rPr>
              <a:t>한 가지 동물에도 종류가 여러가지이기 때문에 종을 구분함</a:t>
            </a:r>
            <a:r>
              <a:rPr lang="en-US" altLang="ko-KR" sz="1800" b="1" dirty="0">
                <a:solidFill>
                  <a:srgbClr val="00B0F0"/>
                </a:solidFill>
              </a:rPr>
              <a:t>.</a:t>
            </a:r>
          </a:p>
          <a:p>
            <a:r>
              <a:rPr lang="en-US" altLang="ko-KR" sz="1800" b="1" dirty="0">
                <a:solidFill>
                  <a:srgbClr val="00B0F0"/>
                </a:solidFill>
              </a:rPr>
              <a:t>   </a:t>
            </a:r>
            <a:r>
              <a:rPr lang="ko-KR" altLang="en-US" sz="1800" b="1" dirty="0">
                <a:solidFill>
                  <a:srgbClr val="00B0F0"/>
                </a:solidFill>
              </a:rPr>
              <a:t>각 종을 클릭하게 되면 그에 맞는 정보들을 세분화 하여 구현 할 예정</a:t>
            </a:r>
            <a:r>
              <a:rPr lang="en-US" altLang="ko-KR" sz="1800" b="1" dirty="0">
                <a:solidFill>
                  <a:srgbClr val="00B0F0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5685E4-CD38-51F0-DF8B-6A75269218FB}"/>
              </a:ext>
            </a:extLst>
          </p:cNvPr>
          <p:cNvSpPr/>
          <p:nvPr/>
        </p:nvSpPr>
        <p:spPr>
          <a:xfrm>
            <a:off x="559221" y="550418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E5487B-7087-35D6-6207-84DAC2EFBF29}"/>
              </a:ext>
            </a:extLst>
          </p:cNvPr>
          <p:cNvSpPr/>
          <p:nvPr/>
        </p:nvSpPr>
        <p:spPr>
          <a:xfrm>
            <a:off x="559221" y="577152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D10D18-1452-1989-4B26-721EBB4690A1}"/>
              </a:ext>
            </a:extLst>
          </p:cNvPr>
          <p:cNvSpPr/>
          <p:nvPr/>
        </p:nvSpPr>
        <p:spPr>
          <a:xfrm>
            <a:off x="559221" y="6038856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위로 구부러짐 29">
            <a:extLst>
              <a:ext uri="{FF2B5EF4-FFF2-40B4-BE49-F238E27FC236}">
                <a16:creationId xmlns:a16="http://schemas.microsoft.com/office/drawing/2014/main" id="{8130E069-99EA-1E44-45FE-C0C1C7B1D8F0}"/>
              </a:ext>
            </a:extLst>
          </p:cNvPr>
          <p:cNvSpPr/>
          <p:nvPr/>
        </p:nvSpPr>
        <p:spPr>
          <a:xfrm>
            <a:off x="6853468" y="2970154"/>
            <a:ext cx="1424025" cy="993891"/>
          </a:xfrm>
          <a:prstGeom prst="curvedUpArrow">
            <a:avLst>
              <a:gd name="adj1" fmla="val 11706"/>
              <a:gd name="adj2" fmla="val 40740"/>
              <a:gd name="adj3" fmla="val 664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C44C38-33AF-16CD-4AD3-DAEF4449FA2A}"/>
              </a:ext>
            </a:extLst>
          </p:cNvPr>
          <p:cNvSpPr/>
          <p:nvPr/>
        </p:nvSpPr>
        <p:spPr>
          <a:xfrm>
            <a:off x="6262452" y="1662691"/>
            <a:ext cx="1311312" cy="1311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99EB954-6A93-56DE-FECC-E1E2B6B76E23}"/>
              </a:ext>
            </a:extLst>
          </p:cNvPr>
          <p:cNvSpPr/>
          <p:nvPr/>
        </p:nvSpPr>
        <p:spPr>
          <a:xfrm>
            <a:off x="832919" y="2106743"/>
            <a:ext cx="1376266" cy="1376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AC74732D-C9F9-21E1-8A9B-118CA1AE3CF8}"/>
              </a:ext>
            </a:extLst>
          </p:cNvPr>
          <p:cNvSpPr/>
          <p:nvPr/>
        </p:nvSpPr>
        <p:spPr>
          <a:xfrm rot="18900000">
            <a:off x="834167" y="613356"/>
            <a:ext cx="484632" cy="978408"/>
          </a:xfrm>
          <a:prstGeom prst="upArrow">
            <a:avLst>
              <a:gd name="adj1" fmla="val 11380"/>
              <a:gd name="adj2" fmla="val 16235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2D30E34-E051-D45F-9FF7-DF4E088DF4DD}"/>
              </a:ext>
            </a:extLst>
          </p:cNvPr>
          <p:cNvSpPr/>
          <p:nvPr/>
        </p:nvSpPr>
        <p:spPr>
          <a:xfrm>
            <a:off x="75451" y="22867"/>
            <a:ext cx="1376266" cy="1376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9389292-6549-5345-A577-74F6D1830AB8}"/>
              </a:ext>
            </a:extLst>
          </p:cNvPr>
          <p:cNvSpPr/>
          <p:nvPr/>
        </p:nvSpPr>
        <p:spPr>
          <a:xfrm>
            <a:off x="4047892" y="3666521"/>
            <a:ext cx="712273" cy="712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20CE8D-8144-CF90-FDC4-EE691E7E28EA}"/>
              </a:ext>
            </a:extLst>
          </p:cNvPr>
          <p:cNvSpPr/>
          <p:nvPr/>
        </p:nvSpPr>
        <p:spPr>
          <a:xfrm>
            <a:off x="11323260" y="3655324"/>
            <a:ext cx="712273" cy="712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7C6628C-F4A5-2BCD-9350-0DAF0C6E80A5}"/>
              </a:ext>
            </a:extLst>
          </p:cNvPr>
          <p:cNvGrpSpPr/>
          <p:nvPr/>
        </p:nvGrpSpPr>
        <p:grpSpPr>
          <a:xfrm>
            <a:off x="8093916" y="1093582"/>
            <a:ext cx="3081690" cy="2884545"/>
            <a:chOff x="8093916" y="1093582"/>
            <a:chExt cx="3081690" cy="288454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C6BA891-FAF4-A12F-013A-459E405FF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3916" y="1093582"/>
              <a:ext cx="3081690" cy="2884545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31BE6CE-7693-14E0-28CB-489D0D5833A6}"/>
                </a:ext>
              </a:extLst>
            </p:cNvPr>
            <p:cNvSpPr/>
            <p:nvPr/>
          </p:nvSpPr>
          <p:spPr>
            <a:xfrm>
              <a:off x="10651521" y="3454080"/>
              <a:ext cx="516904" cy="51690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3</a:t>
              </a:r>
              <a:endParaRPr lang="ko-KR" altLang="en-US" sz="2800" b="1" dirty="0"/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8E36D77-0731-87BA-7751-92EE955D3BFE}"/>
              </a:ext>
            </a:extLst>
          </p:cNvPr>
          <p:cNvSpPr/>
          <p:nvPr/>
        </p:nvSpPr>
        <p:spPr>
          <a:xfrm>
            <a:off x="8851" y="0"/>
            <a:ext cx="1499377" cy="69378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신희원</a:t>
            </a:r>
          </a:p>
        </p:txBody>
      </p:sp>
    </p:spTree>
    <p:extLst>
      <p:ext uri="{BB962C8B-B14F-4D97-AF65-F5344CB8AC3E}">
        <p14:creationId xmlns:p14="http://schemas.microsoft.com/office/powerpoint/2010/main" val="106919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583CC187-35B8-53DF-0B25-38A7256C9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8" y="306234"/>
            <a:ext cx="11694254" cy="4705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EFB3AF-ECF7-82BE-6D30-C330AEE867ED}"/>
              </a:ext>
            </a:extLst>
          </p:cNvPr>
          <p:cNvSpPr txBox="1"/>
          <p:nvPr/>
        </p:nvSpPr>
        <p:spPr>
          <a:xfrm>
            <a:off x="325720" y="5247648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회원가입 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F6279-6DB1-A722-39A4-0DB273DF1747}"/>
              </a:ext>
            </a:extLst>
          </p:cNvPr>
          <p:cNvSpPr/>
          <p:nvPr/>
        </p:nvSpPr>
        <p:spPr>
          <a:xfrm flipH="1">
            <a:off x="237160" y="53092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5886C-2380-43FF-03AC-ED49426E94D0}"/>
              </a:ext>
            </a:extLst>
          </p:cNvPr>
          <p:cNvSpPr txBox="1"/>
          <p:nvPr/>
        </p:nvSpPr>
        <p:spPr>
          <a:xfrm>
            <a:off x="831985" y="5941604"/>
            <a:ext cx="11008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B0F0"/>
                </a:solidFill>
              </a:rPr>
              <a:t>화면 우측 상단에 있는 </a:t>
            </a:r>
            <a:r>
              <a:rPr lang="en-US" altLang="ko-KR" sz="1800" b="1" dirty="0">
                <a:solidFill>
                  <a:srgbClr val="00B0F0"/>
                </a:solidFill>
              </a:rPr>
              <a:t>＇</a:t>
            </a:r>
            <a:r>
              <a:rPr lang="ko-KR" altLang="en-US" sz="1800" b="1" dirty="0">
                <a:solidFill>
                  <a:srgbClr val="00B0F0"/>
                </a:solidFill>
              </a:rPr>
              <a:t>회원가입</a:t>
            </a:r>
            <a:r>
              <a:rPr lang="en-US" altLang="ko-KR" sz="1800" b="1" dirty="0">
                <a:solidFill>
                  <a:srgbClr val="00B0F0"/>
                </a:solidFill>
              </a:rPr>
              <a:t>＇</a:t>
            </a:r>
            <a:r>
              <a:rPr lang="ko-KR" altLang="en-US" sz="1800" b="1" dirty="0">
                <a:solidFill>
                  <a:srgbClr val="00B0F0"/>
                </a:solidFill>
              </a:rPr>
              <a:t> 메뉴를 클릭 시 회원가입이 가능하도록 화면을 구현하였음</a:t>
            </a:r>
            <a:r>
              <a:rPr lang="en-US" altLang="ko-KR" sz="1800" b="1" dirty="0">
                <a:solidFill>
                  <a:srgbClr val="00B0F0"/>
                </a:solidFill>
              </a:rPr>
              <a:t>.</a:t>
            </a:r>
          </a:p>
          <a:p>
            <a:r>
              <a:rPr lang="ko-KR" altLang="en-US" sz="1800" b="1" dirty="0">
                <a:solidFill>
                  <a:srgbClr val="00B0F0"/>
                </a:solidFill>
              </a:rPr>
              <a:t>이용자의 </a:t>
            </a:r>
            <a:r>
              <a:rPr lang="en-US" altLang="ko-KR" sz="1800" b="1" dirty="0">
                <a:solidFill>
                  <a:srgbClr val="00B0F0"/>
                </a:solidFill>
              </a:rPr>
              <a:t>ID, </a:t>
            </a:r>
            <a:r>
              <a:rPr lang="ko-KR" altLang="en-US" sz="1800" b="1" dirty="0">
                <a:solidFill>
                  <a:srgbClr val="00B0F0"/>
                </a:solidFill>
              </a:rPr>
              <a:t>비밀번호</a:t>
            </a:r>
            <a:r>
              <a:rPr lang="en-US" altLang="ko-KR" sz="1800" b="1" dirty="0">
                <a:solidFill>
                  <a:srgbClr val="00B0F0"/>
                </a:solidFill>
              </a:rPr>
              <a:t>, </a:t>
            </a:r>
            <a:r>
              <a:rPr lang="ko-KR" altLang="en-US" sz="1800" b="1" dirty="0">
                <a:solidFill>
                  <a:srgbClr val="00B0F0"/>
                </a:solidFill>
              </a:rPr>
              <a:t>이름</a:t>
            </a:r>
            <a:r>
              <a:rPr lang="en-US" altLang="ko-KR" sz="1800" b="1" dirty="0">
                <a:solidFill>
                  <a:srgbClr val="00B0F0"/>
                </a:solidFill>
              </a:rPr>
              <a:t>, </a:t>
            </a:r>
            <a:r>
              <a:rPr lang="ko-KR" altLang="en-US" sz="1800" b="1" dirty="0">
                <a:solidFill>
                  <a:srgbClr val="00B0F0"/>
                </a:solidFill>
              </a:rPr>
              <a:t>생년월일</a:t>
            </a:r>
            <a:r>
              <a:rPr lang="en-US" altLang="ko-KR" sz="1800" b="1" dirty="0">
                <a:solidFill>
                  <a:srgbClr val="00B0F0"/>
                </a:solidFill>
              </a:rPr>
              <a:t>, </a:t>
            </a:r>
            <a:r>
              <a:rPr lang="ko-KR" altLang="en-US" sz="1800" b="1" dirty="0">
                <a:solidFill>
                  <a:srgbClr val="00B0F0"/>
                </a:solidFill>
              </a:rPr>
              <a:t>주소</a:t>
            </a:r>
            <a:r>
              <a:rPr lang="en-US" altLang="ko-KR" sz="1800" b="1" dirty="0">
                <a:solidFill>
                  <a:srgbClr val="00B0F0"/>
                </a:solidFill>
              </a:rPr>
              <a:t>, </a:t>
            </a:r>
            <a:r>
              <a:rPr lang="ko-KR" altLang="en-US" sz="1800" b="1" dirty="0">
                <a:solidFill>
                  <a:srgbClr val="00B0F0"/>
                </a:solidFill>
              </a:rPr>
              <a:t>전화번호</a:t>
            </a:r>
            <a:r>
              <a:rPr lang="en-US" altLang="ko-KR" sz="1800" b="1" dirty="0">
                <a:solidFill>
                  <a:srgbClr val="00B0F0"/>
                </a:solidFill>
              </a:rPr>
              <a:t>, </a:t>
            </a:r>
            <a:r>
              <a:rPr lang="ko-KR" altLang="en-US" sz="1800" b="1" dirty="0">
                <a:solidFill>
                  <a:srgbClr val="00B0F0"/>
                </a:solidFill>
              </a:rPr>
              <a:t>이메일을 입력하고 회원가입 버튼을 누르면 완료</a:t>
            </a:r>
            <a:r>
              <a:rPr lang="en-US" altLang="ko-KR" sz="1800" b="1" dirty="0">
                <a:solidFill>
                  <a:srgbClr val="00B0F0"/>
                </a:solidFill>
              </a:rPr>
              <a:t>.</a:t>
            </a:r>
          </a:p>
          <a:p>
            <a:r>
              <a:rPr lang="ko-KR" altLang="en-US" sz="1800" b="1" dirty="0">
                <a:solidFill>
                  <a:srgbClr val="00B0F0"/>
                </a:solidFill>
              </a:rPr>
              <a:t>회원정보 중복검사 및  데이터베이스에 저장은 구현 예정</a:t>
            </a:r>
            <a:r>
              <a:rPr lang="en-US" altLang="ko-KR" sz="1800" b="1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694EB6-2370-768A-861B-B93EDE5CA74F}"/>
              </a:ext>
            </a:extLst>
          </p:cNvPr>
          <p:cNvSpPr/>
          <p:nvPr/>
        </p:nvSpPr>
        <p:spPr>
          <a:xfrm>
            <a:off x="576735" y="606860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83504DF-F435-8A98-4425-91795F9C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800" y="244502"/>
            <a:ext cx="2447362" cy="1437998"/>
          </a:xfrm>
          <a:prstGeom prst="rect">
            <a:avLst/>
          </a:prstGeom>
        </p:spPr>
      </p:pic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3C52323A-ECBC-657B-6090-768911357FB3}"/>
              </a:ext>
            </a:extLst>
          </p:cNvPr>
          <p:cNvSpPr/>
          <p:nvPr/>
        </p:nvSpPr>
        <p:spPr>
          <a:xfrm rot="18900000">
            <a:off x="11709718" y="677735"/>
            <a:ext cx="484632" cy="978408"/>
          </a:xfrm>
          <a:prstGeom prst="upArrow">
            <a:avLst>
              <a:gd name="adj1" fmla="val 11380"/>
              <a:gd name="adj2" fmla="val 16235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A162275-CB9B-C757-8681-440D2CB7FE3D}"/>
              </a:ext>
            </a:extLst>
          </p:cNvPr>
          <p:cNvSpPr/>
          <p:nvPr/>
        </p:nvSpPr>
        <p:spPr>
          <a:xfrm>
            <a:off x="10966242" y="163446"/>
            <a:ext cx="1376266" cy="1376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02FB89-90EF-9DC2-52C8-9166C0CE4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57672"/>
            <a:ext cx="12192000" cy="51691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5E3BB0-750E-E10C-14B8-0EC7F7257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015" y="-102184"/>
            <a:ext cx="5033320" cy="53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5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F70E898-9C73-4D87-5E86-63FD8CEC8EA3}"/>
              </a:ext>
            </a:extLst>
          </p:cNvPr>
          <p:cNvSpPr txBox="1"/>
          <p:nvPr/>
        </p:nvSpPr>
        <p:spPr>
          <a:xfrm>
            <a:off x="345089" y="4660305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회원가입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73D8FF-E458-0F9C-2044-8BA6E1266708}"/>
              </a:ext>
            </a:extLst>
          </p:cNvPr>
          <p:cNvSpPr/>
          <p:nvPr/>
        </p:nvSpPr>
        <p:spPr>
          <a:xfrm flipH="1">
            <a:off x="221920" y="4721859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8EFB6-C174-2D50-A22E-F18FC233E82B}"/>
              </a:ext>
            </a:extLst>
          </p:cNvPr>
          <p:cNvSpPr txBox="1"/>
          <p:nvPr/>
        </p:nvSpPr>
        <p:spPr>
          <a:xfrm>
            <a:off x="814470" y="5354264"/>
            <a:ext cx="11233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FF0000"/>
                </a:highlight>
              </a:rPr>
              <a:t>1</a:t>
            </a:r>
            <a:r>
              <a:rPr lang="en-US" altLang="ko-KR" b="1" dirty="0">
                <a:solidFill>
                  <a:srgbClr val="00B0F0"/>
                </a:solidFill>
              </a:rPr>
              <a:t>. </a:t>
            </a:r>
            <a:r>
              <a:rPr lang="ko-KR" altLang="en-US" b="1" dirty="0">
                <a:solidFill>
                  <a:srgbClr val="00B0F0"/>
                </a:solidFill>
              </a:rPr>
              <a:t>입</a:t>
            </a:r>
            <a:r>
              <a:rPr lang="ko-KR" altLang="en-US" sz="1800" b="1" dirty="0">
                <a:solidFill>
                  <a:srgbClr val="00B0F0"/>
                </a:solidFill>
              </a:rPr>
              <a:t>력창이 빈칸인 상태에서 회원가입 버튼을 누르면 입력하라는 알림과 함께 입력창으로 커서가 이동하도록 구현하였음</a:t>
            </a:r>
            <a:r>
              <a:rPr lang="en-US" altLang="ko-KR" sz="1800" b="1" dirty="0">
                <a:solidFill>
                  <a:srgbClr val="00B0F0"/>
                </a:solidFill>
              </a:rPr>
              <a:t>. </a:t>
            </a:r>
          </a:p>
          <a:p>
            <a:r>
              <a:rPr lang="en-US" altLang="ko-KR" b="1" dirty="0">
                <a:highlight>
                  <a:srgbClr val="FF0000"/>
                </a:highlight>
              </a:rPr>
              <a:t>2</a:t>
            </a:r>
            <a:r>
              <a:rPr lang="en-US" altLang="ko-KR" sz="1800" b="1" dirty="0">
                <a:solidFill>
                  <a:srgbClr val="00B0F0"/>
                </a:solidFill>
              </a:rPr>
              <a:t>. </a:t>
            </a:r>
            <a:r>
              <a:rPr lang="ko-KR" altLang="en-US" b="1" dirty="0">
                <a:solidFill>
                  <a:srgbClr val="00B0F0"/>
                </a:solidFill>
              </a:rPr>
              <a:t>사용할 아이디를 입력하고 중복확인 버튼을 눌렀을 때</a:t>
            </a:r>
            <a:r>
              <a:rPr lang="en-US" altLang="ko-KR" b="1" dirty="0">
                <a:solidFill>
                  <a:srgbClr val="00B0F0"/>
                </a:solidFill>
              </a:rPr>
              <a:t> “</a:t>
            </a:r>
            <a:r>
              <a:rPr lang="ko-KR" altLang="en-US" b="1" dirty="0">
                <a:solidFill>
                  <a:srgbClr val="00B0F0"/>
                </a:solidFill>
              </a:rPr>
              <a:t>사용 가능한 </a:t>
            </a:r>
            <a:r>
              <a:rPr lang="en-US" altLang="ko-KR" b="1" dirty="0">
                <a:solidFill>
                  <a:srgbClr val="00B0F0"/>
                </a:solidFill>
              </a:rPr>
              <a:t>ID </a:t>
            </a:r>
            <a:r>
              <a:rPr lang="ko-KR" altLang="en-US" b="1" dirty="0">
                <a:solidFill>
                  <a:srgbClr val="00B0F0"/>
                </a:solidFill>
              </a:rPr>
              <a:t>입니다</a:t>
            </a:r>
            <a:r>
              <a:rPr lang="en-US" altLang="ko-KR" b="1" dirty="0">
                <a:solidFill>
                  <a:srgbClr val="00B0F0"/>
                </a:solidFill>
              </a:rPr>
              <a:t>” </a:t>
            </a:r>
            <a:r>
              <a:rPr lang="ko-KR" altLang="en-US" b="1" dirty="0">
                <a:solidFill>
                  <a:srgbClr val="00B0F0"/>
                </a:solidFill>
              </a:rPr>
              <a:t>라는 알림이 나오도록 구현</a:t>
            </a:r>
            <a:r>
              <a:rPr lang="en-US" altLang="ko-KR" b="1" dirty="0">
                <a:solidFill>
                  <a:srgbClr val="00B0F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00B0F0"/>
                </a:solidFill>
              </a:rPr>
              <a:t>	</a:t>
            </a:r>
            <a:r>
              <a:rPr lang="ko-KR" altLang="en-US" b="1" dirty="0">
                <a:solidFill>
                  <a:srgbClr val="00B0F0"/>
                </a:solidFill>
              </a:rPr>
              <a:t>회원 정보를 저장할 데이터베이스를 구축한 후에는 아이디 중복이 된다면 사용중인 아이디임을 알리도록 </a:t>
            </a:r>
            <a:r>
              <a:rPr lang="en-US" altLang="ko-KR" b="1" dirty="0">
                <a:solidFill>
                  <a:srgbClr val="00B0F0"/>
                </a:solidFill>
              </a:rPr>
              <a:t>	</a:t>
            </a:r>
            <a:r>
              <a:rPr lang="ko-KR" altLang="en-US" b="1" dirty="0">
                <a:solidFill>
                  <a:srgbClr val="00B0F0"/>
                </a:solidFill>
              </a:rPr>
              <a:t>구현 할 예정</a:t>
            </a:r>
            <a:r>
              <a:rPr lang="en-US" altLang="ko-KR" b="1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5685E4-CD38-51F0-DF8B-6A75269218FB}"/>
              </a:ext>
            </a:extLst>
          </p:cNvPr>
          <p:cNvSpPr/>
          <p:nvPr/>
        </p:nvSpPr>
        <p:spPr>
          <a:xfrm>
            <a:off x="559221" y="550418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D10D18-1452-1989-4B26-721EBB4690A1}"/>
              </a:ext>
            </a:extLst>
          </p:cNvPr>
          <p:cNvSpPr/>
          <p:nvPr/>
        </p:nvSpPr>
        <p:spPr>
          <a:xfrm>
            <a:off x="559221" y="598478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23A5ED2-98AE-3F95-2EEE-FFFF42944870}"/>
              </a:ext>
            </a:extLst>
          </p:cNvPr>
          <p:cNvGrpSpPr/>
          <p:nvPr/>
        </p:nvGrpSpPr>
        <p:grpSpPr>
          <a:xfrm>
            <a:off x="6765260" y="0"/>
            <a:ext cx="5426740" cy="3766584"/>
            <a:chOff x="6765260" y="0"/>
            <a:chExt cx="5426740" cy="37665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CFD5686-7B4C-4EC8-483B-C59F86273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5260" y="1273"/>
              <a:ext cx="5426740" cy="3305636"/>
            </a:xfrm>
            <a:prstGeom prst="rect">
              <a:avLst/>
            </a:prstGeom>
          </p:spPr>
        </p:pic>
        <p:sp>
          <p:nvSpPr>
            <p:cNvPr id="33" name="화살표: 위쪽 32">
              <a:extLst>
                <a:ext uri="{FF2B5EF4-FFF2-40B4-BE49-F238E27FC236}">
                  <a16:creationId xmlns:a16="http://schemas.microsoft.com/office/drawing/2014/main" id="{AC74732D-C9F9-21E1-8A9B-118CA1AE3CF8}"/>
                </a:ext>
              </a:extLst>
            </p:cNvPr>
            <p:cNvSpPr/>
            <p:nvPr/>
          </p:nvSpPr>
          <p:spPr>
            <a:xfrm rot="18900000">
              <a:off x="11186953" y="2788176"/>
              <a:ext cx="484632" cy="978408"/>
            </a:xfrm>
            <a:prstGeom prst="upArrow">
              <a:avLst>
                <a:gd name="adj1" fmla="val 11380"/>
                <a:gd name="adj2" fmla="val 16235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9389292-6549-5345-A577-74F6D1830AB8}"/>
                </a:ext>
              </a:extLst>
            </p:cNvPr>
            <p:cNvSpPr/>
            <p:nvPr/>
          </p:nvSpPr>
          <p:spPr>
            <a:xfrm>
              <a:off x="6765260" y="0"/>
              <a:ext cx="712273" cy="71227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2</a:t>
              </a:r>
              <a:endParaRPr lang="ko-KR" altLang="en-US" sz="2800" b="1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FF1A9CE-EF70-8019-9809-0C8312E47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82"/>
            <a:ext cx="5648426" cy="330385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38F2613-6E34-F3CD-0CC2-D59550AB6231}"/>
              </a:ext>
            </a:extLst>
          </p:cNvPr>
          <p:cNvSpPr/>
          <p:nvPr/>
        </p:nvSpPr>
        <p:spPr>
          <a:xfrm>
            <a:off x="-11048" y="0"/>
            <a:ext cx="712273" cy="712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2192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C804A25-469B-8487-7CB7-420B420C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48" y="1"/>
            <a:ext cx="5650743" cy="33056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70E898-9C73-4D87-5E86-63FD8CEC8EA3}"/>
              </a:ext>
            </a:extLst>
          </p:cNvPr>
          <p:cNvSpPr txBox="1"/>
          <p:nvPr/>
        </p:nvSpPr>
        <p:spPr>
          <a:xfrm>
            <a:off x="345089" y="4660305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회원가입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73D8FF-E458-0F9C-2044-8BA6E1266708}"/>
              </a:ext>
            </a:extLst>
          </p:cNvPr>
          <p:cNvSpPr/>
          <p:nvPr/>
        </p:nvSpPr>
        <p:spPr>
          <a:xfrm flipH="1">
            <a:off x="221920" y="4721859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8EFB6-C174-2D50-A22E-F18FC233E82B}"/>
              </a:ext>
            </a:extLst>
          </p:cNvPr>
          <p:cNvSpPr txBox="1"/>
          <p:nvPr/>
        </p:nvSpPr>
        <p:spPr>
          <a:xfrm>
            <a:off x="814470" y="5354264"/>
            <a:ext cx="11233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highlight>
                  <a:srgbClr val="FF0000"/>
                </a:highlight>
              </a:rPr>
              <a:t>1</a:t>
            </a:r>
            <a:r>
              <a:rPr lang="en-US" altLang="ko-KR" b="1" dirty="0">
                <a:solidFill>
                  <a:srgbClr val="00B0F0"/>
                </a:solidFill>
              </a:rPr>
              <a:t>. </a:t>
            </a:r>
            <a:r>
              <a:rPr lang="ko-KR" altLang="en-US" b="1" dirty="0">
                <a:solidFill>
                  <a:srgbClr val="00B0F0"/>
                </a:solidFill>
              </a:rPr>
              <a:t>비밀번호와 비밀번호 확인의 값이 일치하지 않으면，＂비밀번호가 일치하지 않습니다＂ 라는 알림이 나옴．</a:t>
            </a:r>
            <a:endParaRPr lang="en-US" altLang="ko-KR" b="1" dirty="0">
              <a:solidFill>
                <a:srgbClr val="00B0F0"/>
              </a:solidFill>
            </a:endParaRPr>
          </a:p>
          <a:p>
            <a:r>
              <a:rPr lang="en-US" altLang="ko-KR" sz="1800" b="1" dirty="0">
                <a:solidFill>
                  <a:srgbClr val="00B0F0"/>
                </a:solidFill>
              </a:rPr>
              <a:t> </a:t>
            </a:r>
          </a:p>
          <a:p>
            <a:r>
              <a:rPr lang="en-US" altLang="ko-KR" b="1" dirty="0">
                <a:highlight>
                  <a:srgbClr val="FF0000"/>
                </a:highlight>
              </a:rPr>
              <a:t>2</a:t>
            </a:r>
            <a:r>
              <a:rPr lang="en-US" altLang="ko-KR" sz="1800" b="1" dirty="0">
                <a:solidFill>
                  <a:srgbClr val="00B0F0"/>
                </a:solidFill>
              </a:rPr>
              <a:t>. </a:t>
            </a:r>
            <a:r>
              <a:rPr lang="ko-KR" altLang="en-US" sz="1800" b="1" dirty="0">
                <a:solidFill>
                  <a:srgbClr val="00B0F0"/>
                </a:solidFill>
              </a:rPr>
              <a:t>비밀번호와 비밀번호 확인의 값이 일치하면，＂비밀번호가 확인되었습니다＂ 라는 알림이 나옴．</a:t>
            </a:r>
            <a:endParaRPr lang="en-US" altLang="ko-KR" b="1" dirty="0">
              <a:solidFill>
                <a:srgbClr val="00B0F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5685E4-CD38-51F0-DF8B-6A75269218FB}"/>
              </a:ext>
            </a:extLst>
          </p:cNvPr>
          <p:cNvSpPr/>
          <p:nvPr/>
        </p:nvSpPr>
        <p:spPr>
          <a:xfrm>
            <a:off x="559221" y="550418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D10D18-1452-1989-4B26-721EBB4690A1}"/>
              </a:ext>
            </a:extLst>
          </p:cNvPr>
          <p:cNvSpPr/>
          <p:nvPr/>
        </p:nvSpPr>
        <p:spPr>
          <a:xfrm>
            <a:off x="559221" y="598478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8F2613-6E34-F3CD-0CC2-D59550AB6231}"/>
              </a:ext>
            </a:extLst>
          </p:cNvPr>
          <p:cNvSpPr/>
          <p:nvPr/>
        </p:nvSpPr>
        <p:spPr>
          <a:xfrm>
            <a:off x="-11048" y="0"/>
            <a:ext cx="712273" cy="712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714144-6722-35B3-F2E6-5B1BCD512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82" y="0"/>
            <a:ext cx="5939117" cy="330563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362A60-1176-BDDB-B6DD-7D5F58EFBEF0}"/>
              </a:ext>
            </a:extLst>
          </p:cNvPr>
          <p:cNvSpPr/>
          <p:nvPr/>
        </p:nvSpPr>
        <p:spPr>
          <a:xfrm>
            <a:off x="6252882" y="-1"/>
            <a:ext cx="712273" cy="712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２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DD51AF0-E1C5-09C1-E750-47342751A1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3" r="1158" b="5477"/>
          <a:stretch/>
        </p:blipFill>
        <p:spPr>
          <a:xfrm>
            <a:off x="5939119" y="695889"/>
            <a:ext cx="6252879" cy="187034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2B7E52D-54F7-189A-00B0-13F8A2971F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3" r="1733" b="1787"/>
          <a:stretch/>
        </p:blipFill>
        <p:spPr>
          <a:xfrm>
            <a:off x="-11048" y="695889"/>
            <a:ext cx="5950167" cy="187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3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F70E898-9C73-4D87-5E86-63FD8CEC8EA3}"/>
              </a:ext>
            </a:extLst>
          </p:cNvPr>
          <p:cNvSpPr txBox="1"/>
          <p:nvPr/>
        </p:nvSpPr>
        <p:spPr>
          <a:xfrm>
            <a:off x="345089" y="4660305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회원가입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73D8FF-E458-0F9C-2044-8BA6E1266708}"/>
              </a:ext>
            </a:extLst>
          </p:cNvPr>
          <p:cNvSpPr/>
          <p:nvPr/>
        </p:nvSpPr>
        <p:spPr>
          <a:xfrm flipH="1">
            <a:off x="221920" y="4721859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8EFB6-C174-2D50-A22E-F18FC233E82B}"/>
              </a:ext>
            </a:extLst>
          </p:cNvPr>
          <p:cNvSpPr txBox="1"/>
          <p:nvPr/>
        </p:nvSpPr>
        <p:spPr>
          <a:xfrm>
            <a:off x="814470" y="5354264"/>
            <a:ext cx="11233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FF0000"/>
                </a:highlight>
              </a:rPr>
              <a:t>1</a:t>
            </a:r>
            <a:r>
              <a:rPr lang="en-US" altLang="ko-KR" b="1" dirty="0">
                <a:solidFill>
                  <a:srgbClr val="00B0F0"/>
                </a:solidFill>
              </a:rPr>
              <a:t>. Not Null </a:t>
            </a:r>
            <a:r>
              <a:rPr lang="ko-KR" altLang="en-US" b="1" dirty="0">
                <a:solidFill>
                  <a:srgbClr val="00B0F0"/>
                </a:solidFill>
              </a:rPr>
              <a:t>값으로 설정한 사용자 </a:t>
            </a:r>
            <a:r>
              <a:rPr lang="en-US" altLang="ko-KR" b="1" dirty="0">
                <a:solidFill>
                  <a:srgbClr val="00B0F0"/>
                </a:solidFill>
              </a:rPr>
              <a:t>ID </a:t>
            </a:r>
            <a:r>
              <a:rPr lang="ko-KR" altLang="en-US" b="1" dirty="0">
                <a:solidFill>
                  <a:srgbClr val="00B0F0"/>
                </a:solidFill>
              </a:rPr>
              <a:t>와 비밀번호를 입력한 후 </a:t>
            </a:r>
            <a:r>
              <a:rPr lang="en-US" altLang="ko-KR" b="1" dirty="0">
                <a:solidFill>
                  <a:srgbClr val="00B0F0"/>
                </a:solidFill>
              </a:rPr>
              <a:t>‘</a:t>
            </a:r>
            <a:r>
              <a:rPr lang="ko-KR" altLang="en-US" b="1" dirty="0">
                <a:solidFill>
                  <a:srgbClr val="00B0F0"/>
                </a:solidFill>
              </a:rPr>
              <a:t>회원가입</a:t>
            </a:r>
            <a:r>
              <a:rPr lang="en-US" altLang="ko-KR" b="1" dirty="0">
                <a:solidFill>
                  <a:srgbClr val="00B0F0"/>
                </a:solidFill>
              </a:rPr>
              <a:t>’ </a:t>
            </a:r>
            <a:r>
              <a:rPr lang="ko-KR" altLang="en-US" b="1" dirty="0">
                <a:solidFill>
                  <a:srgbClr val="00B0F0"/>
                </a:solidFill>
              </a:rPr>
              <a:t>버튼을 클릭하면 </a:t>
            </a:r>
            <a:endParaRPr lang="en-US" altLang="ko-KR" b="1" dirty="0">
              <a:solidFill>
                <a:srgbClr val="00B0F0"/>
              </a:solidFill>
            </a:endParaRPr>
          </a:p>
          <a:p>
            <a:r>
              <a:rPr lang="en-US" altLang="ko-KR" b="1" dirty="0">
                <a:solidFill>
                  <a:srgbClr val="00B0F0"/>
                </a:solidFill>
              </a:rPr>
              <a:t>	“</a:t>
            </a:r>
            <a:r>
              <a:rPr lang="ko-KR" altLang="en-US" b="1" dirty="0">
                <a:solidFill>
                  <a:srgbClr val="00B0F0"/>
                </a:solidFill>
              </a:rPr>
              <a:t>회원가입이 완료되었습니다</a:t>
            </a:r>
            <a:r>
              <a:rPr lang="en-US" altLang="ko-KR" b="1" dirty="0">
                <a:solidFill>
                  <a:srgbClr val="00B0F0"/>
                </a:solidFill>
              </a:rPr>
              <a:t>” </a:t>
            </a:r>
            <a:r>
              <a:rPr lang="ko-KR" altLang="en-US" b="1" dirty="0">
                <a:solidFill>
                  <a:srgbClr val="00B0F0"/>
                </a:solidFill>
              </a:rPr>
              <a:t>라는 문구가 나오고 로그인 화면으로 이동</a:t>
            </a:r>
            <a:r>
              <a:rPr lang="en-US" altLang="ko-KR" b="1" dirty="0">
                <a:solidFill>
                  <a:srgbClr val="00B0F0"/>
                </a:solidFill>
              </a:rPr>
              <a:t>.</a:t>
            </a:r>
            <a:endParaRPr lang="en-US" altLang="ko-KR" sz="1800" b="1" dirty="0">
              <a:solidFill>
                <a:srgbClr val="00B0F0"/>
              </a:solidFill>
            </a:endParaRPr>
          </a:p>
          <a:p>
            <a:r>
              <a:rPr lang="en-US" altLang="ko-KR" b="1" dirty="0">
                <a:highlight>
                  <a:srgbClr val="FF0000"/>
                </a:highlight>
              </a:rPr>
              <a:t>2</a:t>
            </a:r>
            <a:r>
              <a:rPr lang="en-US" altLang="ko-KR" sz="1800" b="1" dirty="0">
                <a:solidFill>
                  <a:srgbClr val="00B0F0"/>
                </a:solidFill>
              </a:rPr>
              <a:t>. ‘</a:t>
            </a:r>
            <a:r>
              <a:rPr lang="ko-KR" altLang="en-US" b="1" dirty="0">
                <a:solidFill>
                  <a:srgbClr val="00B0F0"/>
                </a:solidFill>
              </a:rPr>
              <a:t>비밀번호 확인</a:t>
            </a:r>
            <a:r>
              <a:rPr lang="en-US" altLang="ko-KR" b="1" dirty="0">
                <a:solidFill>
                  <a:srgbClr val="00B0F0"/>
                </a:solidFill>
              </a:rPr>
              <a:t>’</a:t>
            </a:r>
            <a:r>
              <a:rPr lang="ko-KR" altLang="en-US" b="1" dirty="0">
                <a:solidFill>
                  <a:srgbClr val="00B0F0"/>
                </a:solidFill>
              </a:rPr>
              <a:t> 입력 칸에 값을 입력하지 않고 회원가입 버튼을 누른 상태</a:t>
            </a:r>
            <a:r>
              <a:rPr lang="en-US" altLang="ko-KR" b="1" dirty="0">
                <a:solidFill>
                  <a:srgbClr val="00B0F0"/>
                </a:solidFill>
              </a:rPr>
              <a:t>. </a:t>
            </a:r>
          </a:p>
          <a:p>
            <a:r>
              <a:rPr lang="en-US" altLang="ko-KR" b="1" dirty="0">
                <a:solidFill>
                  <a:srgbClr val="00B0F0"/>
                </a:solidFill>
              </a:rPr>
              <a:t>	</a:t>
            </a:r>
            <a:r>
              <a:rPr lang="ko-KR" altLang="en-US" b="1" dirty="0">
                <a:solidFill>
                  <a:srgbClr val="00B0F0"/>
                </a:solidFill>
              </a:rPr>
              <a:t>사용자 </a:t>
            </a:r>
            <a:r>
              <a:rPr lang="en-US" altLang="ko-KR" b="1" dirty="0">
                <a:solidFill>
                  <a:srgbClr val="00B0F0"/>
                </a:solidFill>
              </a:rPr>
              <a:t>ID, </a:t>
            </a:r>
            <a:r>
              <a:rPr lang="ko-KR" altLang="en-US" b="1" dirty="0">
                <a:solidFill>
                  <a:srgbClr val="00B0F0"/>
                </a:solidFill>
              </a:rPr>
              <a:t>비밀번호</a:t>
            </a:r>
            <a:r>
              <a:rPr lang="en-US" altLang="ko-KR" b="1" dirty="0">
                <a:solidFill>
                  <a:srgbClr val="00B0F0"/>
                </a:solidFill>
              </a:rPr>
              <a:t>, </a:t>
            </a:r>
            <a:r>
              <a:rPr lang="ko-KR" altLang="en-US" b="1" dirty="0">
                <a:solidFill>
                  <a:srgbClr val="00B0F0"/>
                </a:solidFill>
              </a:rPr>
              <a:t>비밀번호 확인 중 하나라도 값이 입력되지 않으면 회원가입을 할 수 없음</a:t>
            </a:r>
            <a:r>
              <a:rPr lang="en-US" altLang="ko-KR" b="1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5685E4-CD38-51F0-DF8B-6A75269218FB}"/>
              </a:ext>
            </a:extLst>
          </p:cNvPr>
          <p:cNvSpPr/>
          <p:nvPr/>
        </p:nvSpPr>
        <p:spPr>
          <a:xfrm>
            <a:off x="559221" y="550418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D10D18-1452-1989-4B26-721EBB4690A1}"/>
              </a:ext>
            </a:extLst>
          </p:cNvPr>
          <p:cNvSpPr/>
          <p:nvPr/>
        </p:nvSpPr>
        <p:spPr>
          <a:xfrm>
            <a:off x="559221" y="598478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59526B-EF65-9EBD-45F1-33D6DB174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" t="2277" r="9069"/>
          <a:stretch/>
        </p:blipFill>
        <p:spPr>
          <a:xfrm>
            <a:off x="-11048" y="0"/>
            <a:ext cx="5684521" cy="4097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38F2613-6E34-F3CD-0CC2-D59550AB6231}"/>
              </a:ext>
            </a:extLst>
          </p:cNvPr>
          <p:cNvSpPr/>
          <p:nvPr/>
        </p:nvSpPr>
        <p:spPr>
          <a:xfrm>
            <a:off x="4961200" y="3385504"/>
            <a:ext cx="712273" cy="712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855DC0-8C57-5B36-CA84-F6275C0699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5" t="1646" r="6080"/>
          <a:stretch/>
        </p:blipFill>
        <p:spPr>
          <a:xfrm>
            <a:off x="6096000" y="26408"/>
            <a:ext cx="6096000" cy="40977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111A8EE-7CB8-41A6-874C-40FB186DC058}"/>
              </a:ext>
            </a:extLst>
          </p:cNvPr>
          <p:cNvSpPr/>
          <p:nvPr/>
        </p:nvSpPr>
        <p:spPr>
          <a:xfrm>
            <a:off x="11479727" y="3411912"/>
            <a:ext cx="712273" cy="712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38346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B1F6279-6DB1-A722-39A4-0DB273DF1747}"/>
              </a:ext>
            </a:extLst>
          </p:cNvPr>
          <p:cNvSpPr/>
          <p:nvPr/>
        </p:nvSpPr>
        <p:spPr>
          <a:xfrm flipH="1">
            <a:off x="237160" y="53092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1985" y="5941604"/>
            <a:ext cx="57118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800" b="1" dirty="0">
                <a:solidFill>
                  <a:srgbClr val="00B0F0"/>
                </a:solidFill>
              </a:rPr>
              <a:t>우측상단 공지사항 버튼 </a:t>
            </a:r>
            <a:r>
              <a:rPr lang="ko-KR" altLang="en-US" sz="1800" b="1" dirty="0" err="1">
                <a:solidFill>
                  <a:srgbClr val="00B0F0"/>
                </a:solidFill>
              </a:rPr>
              <a:t>클릭시</a:t>
            </a:r>
            <a:r>
              <a:rPr lang="ko-KR" altLang="en-US" sz="1800" b="1" dirty="0">
                <a:solidFill>
                  <a:srgbClr val="00B0F0"/>
                </a:solidFill>
              </a:rPr>
              <a:t> 공지사항 창으로 이동</a:t>
            </a:r>
            <a:r>
              <a:rPr lang="en-US" altLang="ko-KR" sz="1800" b="1" dirty="0">
                <a:solidFill>
                  <a:srgbClr val="00B0F0"/>
                </a:solidFill>
              </a:rPr>
              <a:t>.</a:t>
            </a:r>
          </a:p>
          <a:p>
            <a:pPr lvl="0">
              <a:defRPr/>
            </a:pPr>
            <a:endParaRPr lang="en-US" altLang="ko-KR" sz="1800" b="1" dirty="0">
              <a:solidFill>
                <a:srgbClr val="00B0F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694EB6-2370-768A-861B-B93EDE5CA74F}"/>
              </a:ext>
            </a:extLst>
          </p:cNvPr>
          <p:cNvSpPr/>
          <p:nvPr/>
        </p:nvSpPr>
        <p:spPr>
          <a:xfrm>
            <a:off x="576735" y="606860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5478" y="5360310"/>
            <a:ext cx="2766812" cy="5718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accent1"/>
                </a:solidFill>
              </a:rPr>
              <a:t>공지사항 화면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05F6EF-5DAA-892F-CD69-518EAC0F7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84" y="278129"/>
            <a:ext cx="10420215" cy="462939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1B01162-C16F-E6EC-64C3-9569091BFBF3}"/>
              </a:ext>
            </a:extLst>
          </p:cNvPr>
          <p:cNvSpPr/>
          <p:nvPr/>
        </p:nvSpPr>
        <p:spPr>
          <a:xfrm>
            <a:off x="8851" y="0"/>
            <a:ext cx="1499377" cy="69378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전준희</a:t>
            </a:r>
          </a:p>
        </p:txBody>
      </p:sp>
    </p:spTree>
    <p:extLst>
      <p:ext uri="{BB962C8B-B14F-4D97-AF65-F5344CB8AC3E}">
        <p14:creationId xmlns:p14="http://schemas.microsoft.com/office/powerpoint/2010/main" val="319662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A6E2A8-ADAF-BBDA-420A-A2C2EB45D78E}"/>
              </a:ext>
            </a:extLst>
          </p:cNvPr>
          <p:cNvSpPr txBox="1"/>
          <p:nvPr/>
        </p:nvSpPr>
        <p:spPr>
          <a:xfrm>
            <a:off x="462101" y="332017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966AF-5E91-D87C-1F9A-1F99A0B28E31}"/>
              </a:ext>
            </a:extLst>
          </p:cNvPr>
          <p:cNvSpPr txBox="1"/>
          <p:nvPr/>
        </p:nvSpPr>
        <p:spPr>
          <a:xfrm>
            <a:off x="1817350" y="3429000"/>
            <a:ext cx="4748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반려동물에 대한 다양한 지식제공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8842E-8CE0-73D0-C6D9-F0A5B25E7E14}"/>
              </a:ext>
            </a:extLst>
          </p:cNvPr>
          <p:cNvSpPr txBox="1"/>
          <p:nvPr/>
        </p:nvSpPr>
        <p:spPr>
          <a:xfrm>
            <a:off x="685345" y="4313929"/>
            <a:ext cx="262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서비스 내용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08075-CCBE-BD64-81C3-AD632DE4F46D}"/>
              </a:ext>
            </a:extLst>
          </p:cNvPr>
          <p:cNvSpPr txBox="1"/>
          <p:nvPr/>
        </p:nvSpPr>
        <p:spPr>
          <a:xfrm>
            <a:off x="685345" y="266922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기획의도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AEE8F-43AF-E16D-117C-25C343D609AF}"/>
              </a:ext>
            </a:extLst>
          </p:cNvPr>
          <p:cNvSpPr txBox="1"/>
          <p:nvPr/>
        </p:nvSpPr>
        <p:spPr>
          <a:xfrm>
            <a:off x="1817350" y="5152691"/>
            <a:ext cx="8813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여러 종류의 반려동물의 사육조건</a:t>
            </a:r>
            <a:r>
              <a:rPr lang="en-US" altLang="ko-KR" sz="2400" dirty="0"/>
              <a:t>, </a:t>
            </a:r>
            <a:r>
              <a:rPr lang="ko-KR" altLang="en-US" sz="2400" dirty="0"/>
              <a:t>음식</a:t>
            </a:r>
            <a:r>
              <a:rPr lang="en-US" altLang="ko-KR" sz="2400" dirty="0"/>
              <a:t>, </a:t>
            </a:r>
            <a:r>
              <a:rPr lang="ko-KR" altLang="en-US" sz="2400" dirty="0"/>
              <a:t>습성</a:t>
            </a:r>
            <a:r>
              <a:rPr lang="en-US" altLang="ko-KR" sz="2400" dirty="0"/>
              <a:t>, </a:t>
            </a:r>
            <a:r>
              <a:rPr lang="ko-KR" altLang="en-US" sz="2400" dirty="0"/>
              <a:t>주의사항 에 대한</a:t>
            </a:r>
            <a:endParaRPr lang="en-US" altLang="ko-KR" sz="2400" dirty="0"/>
          </a:p>
          <a:p>
            <a:r>
              <a:rPr lang="ko-KR" altLang="en-US" sz="2400" dirty="0"/>
              <a:t>정보를 제공</a:t>
            </a:r>
            <a:endParaRPr lang="en-US" altLang="ko-KR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2C0A8-0970-F88A-59D2-3E26CF819F69}"/>
              </a:ext>
            </a:extLst>
          </p:cNvPr>
          <p:cNvSpPr/>
          <p:nvPr/>
        </p:nvSpPr>
        <p:spPr>
          <a:xfrm>
            <a:off x="1562100" y="3556000"/>
            <a:ext cx="139700" cy="167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119655-A236-5679-55AE-D75F891D2911}"/>
              </a:ext>
            </a:extLst>
          </p:cNvPr>
          <p:cNvSpPr/>
          <p:nvPr/>
        </p:nvSpPr>
        <p:spPr>
          <a:xfrm>
            <a:off x="1581150" y="5274463"/>
            <a:ext cx="139700" cy="167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F19462-5CFB-6AE4-F277-AAD9BB0EC13E}"/>
              </a:ext>
            </a:extLst>
          </p:cNvPr>
          <p:cNvSpPr/>
          <p:nvPr/>
        </p:nvSpPr>
        <p:spPr>
          <a:xfrm flipH="1">
            <a:off x="373381" y="2730500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367991-3F83-F5C5-BF4C-6C18614294EE}"/>
              </a:ext>
            </a:extLst>
          </p:cNvPr>
          <p:cNvSpPr/>
          <p:nvPr/>
        </p:nvSpPr>
        <p:spPr>
          <a:xfrm flipH="1">
            <a:off x="398781" y="4394200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38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237160" y="53092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54603" y="5322385"/>
            <a:ext cx="5277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800" b="1" dirty="0">
                <a:solidFill>
                  <a:srgbClr val="00B0F0"/>
                </a:solidFill>
              </a:rPr>
              <a:t>1. </a:t>
            </a:r>
            <a:r>
              <a:rPr lang="ko-KR" altLang="en-US" sz="1800" b="1" dirty="0">
                <a:solidFill>
                  <a:srgbClr val="00B0F0"/>
                </a:solidFill>
              </a:rPr>
              <a:t>제목</a:t>
            </a:r>
            <a:r>
              <a:rPr lang="en-US" altLang="ko-KR" sz="1800" b="1" dirty="0">
                <a:solidFill>
                  <a:srgbClr val="00B0F0"/>
                </a:solidFill>
              </a:rPr>
              <a:t>, </a:t>
            </a:r>
            <a:r>
              <a:rPr lang="ko-KR" altLang="en-US" sz="1800" b="1" dirty="0" err="1">
                <a:solidFill>
                  <a:srgbClr val="00B0F0"/>
                </a:solidFill>
              </a:rPr>
              <a:t>내용칸</a:t>
            </a:r>
            <a:r>
              <a:rPr lang="ko-KR" altLang="en-US" sz="1800" b="1" dirty="0">
                <a:solidFill>
                  <a:srgbClr val="00B0F0"/>
                </a:solidFill>
              </a:rPr>
              <a:t> 작성</a:t>
            </a:r>
            <a:r>
              <a:rPr lang="en-US" altLang="ko-KR" sz="1800" b="1" dirty="0">
                <a:solidFill>
                  <a:srgbClr val="00B0F0"/>
                </a:solidFill>
              </a:rPr>
              <a:t>, </a:t>
            </a:r>
            <a:r>
              <a:rPr lang="ko-KR" altLang="en-US" sz="1800" b="1" dirty="0">
                <a:solidFill>
                  <a:srgbClr val="00B0F0"/>
                </a:solidFill>
              </a:rPr>
              <a:t>등록버튼</a:t>
            </a:r>
            <a:r>
              <a:rPr lang="en-US" altLang="ko-KR" sz="1800" b="1" dirty="0">
                <a:solidFill>
                  <a:srgbClr val="00B0F0"/>
                </a:solidFill>
              </a:rPr>
              <a:t>,</a:t>
            </a:r>
            <a:r>
              <a:rPr lang="ko-KR" altLang="en-US" sz="1800" b="1" dirty="0" err="1">
                <a:solidFill>
                  <a:srgbClr val="00B0F0"/>
                </a:solidFill>
              </a:rPr>
              <a:t>돌아가기버튼</a:t>
            </a:r>
            <a:r>
              <a:rPr lang="ko-KR" altLang="en-US" sz="1800" b="1" dirty="0">
                <a:solidFill>
                  <a:srgbClr val="00B0F0"/>
                </a:solidFill>
              </a:rPr>
              <a:t> 생성</a:t>
            </a:r>
          </a:p>
          <a:p>
            <a:pPr lvl="0">
              <a:defRPr/>
            </a:pPr>
            <a:r>
              <a:rPr lang="en-US" altLang="ko-KR" sz="1800" b="1" dirty="0">
                <a:solidFill>
                  <a:srgbClr val="00B0F0"/>
                </a:solidFill>
              </a:rPr>
              <a:t>2. </a:t>
            </a:r>
            <a:r>
              <a:rPr lang="ko-KR" altLang="en-US" sz="1800" b="1" dirty="0" err="1">
                <a:solidFill>
                  <a:srgbClr val="00B0F0"/>
                </a:solidFill>
              </a:rPr>
              <a:t>돌아가기버튼</a:t>
            </a:r>
            <a:r>
              <a:rPr lang="ko-KR" altLang="en-US" sz="1800" b="1" dirty="0">
                <a:solidFill>
                  <a:srgbClr val="00B0F0"/>
                </a:solidFill>
              </a:rPr>
              <a:t> </a:t>
            </a:r>
            <a:r>
              <a:rPr lang="ko-KR" altLang="en-US" sz="1800" b="1" dirty="0" err="1">
                <a:solidFill>
                  <a:srgbClr val="00B0F0"/>
                </a:solidFill>
              </a:rPr>
              <a:t>클릭시</a:t>
            </a:r>
            <a:r>
              <a:rPr lang="ko-KR" altLang="en-US" sz="1800" b="1" dirty="0">
                <a:solidFill>
                  <a:srgbClr val="00B0F0"/>
                </a:solidFill>
              </a:rPr>
              <a:t> 공지사항 위치로 이동</a:t>
            </a:r>
          </a:p>
          <a:p>
            <a:pPr lvl="0">
              <a:defRPr/>
            </a:pPr>
            <a:r>
              <a:rPr lang="en-US" altLang="ko-KR" sz="1800" b="1" dirty="0">
                <a:solidFill>
                  <a:srgbClr val="00B0F0"/>
                </a:solidFill>
              </a:rPr>
              <a:t>3. </a:t>
            </a:r>
            <a:r>
              <a:rPr lang="ko-KR" altLang="en-US" sz="1800" b="1" dirty="0" err="1">
                <a:solidFill>
                  <a:srgbClr val="00B0F0"/>
                </a:solidFill>
              </a:rPr>
              <a:t>등록클릭시</a:t>
            </a:r>
            <a:r>
              <a:rPr lang="ko-KR" altLang="en-US" sz="1800" b="1" dirty="0">
                <a:solidFill>
                  <a:srgbClr val="00B0F0"/>
                </a:solidFill>
              </a:rPr>
              <a:t> 내용 추가</a:t>
            </a:r>
          </a:p>
          <a:p>
            <a:pPr lvl="0">
              <a:defRPr/>
            </a:pPr>
            <a:endParaRPr lang="en-US" altLang="ko-KR" sz="1800" b="1" dirty="0">
              <a:solidFill>
                <a:srgbClr val="00B0F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2673" y="5716795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DDA141-3D12-F73C-6E09-DA47D733D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08" y="335286"/>
            <a:ext cx="7806992" cy="46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237160" y="53092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54603" y="5322385"/>
            <a:ext cx="54168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800" b="1" dirty="0">
                <a:solidFill>
                  <a:srgbClr val="00B0F0"/>
                </a:solidFill>
              </a:rPr>
              <a:t>제목이 빈칸인 상태로 등록버튼 </a:t>
            </a:r>
            <a:r>
              <a:rPr lang="ko-KR" altLang="en-US" sz="1800" b="1" dirty="0" err="1">
                <a:solidFill>
                  <a:srgbClr val="00B0F0"/>
                </a:solidFill>
              </a:rPr>
              <a:t>클릭시</a:t>
            </a:r>
            <a:r>
              <a:rPr lang="ko-KR" altLang="en-US" sz="1800" b="1" dirty="0">
                <a:solidFill>
                  <a:srgbClr val="00B0F0"/>
                </a:solidFill>
              </a:rPr>
              <a:t> </a:t>
            </a:r>
            <a:r>
              <a:rPr lang="ko-KR" altLang="en-US" sz="1800" b="1" dirty="0" err="1">
                <a:solidFill>
                  <a:srgbClr val="00B0F0"/>
                </a:solidFill>
              </a:rPr>
              <a:t>알람창</a:t>
            </a:r>
            <a:r>
              <a:rPr lang="ko-KR" altLang="en-US" sz="1800" b="1" dirty="0">
                <a:solidFill>
                  <a:srgbClr val="00B0F0"/>
                </a:solidFill>
              </a:rPr>
              <a:t> 생성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2673" y="5485962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C1C61E-E5EA-14DA-64AF-59442186C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27" y="335286"/>
            <a:ext cx="6976373" cy="479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237160" y="53092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42608" y="5546075"/>
            <a:ext cx="54168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00B0F0"/>
                </a:solidFill>
              </a:rPr>
              <a:t>내용</a:t>
            </a:r>
            <a:r>
              <a:rPr lang="ko-KR" altLang="en-US" sz="1800" b="1" dirty="0">
                <a:solidFill>
                  <a:srgbClr val="00B0F0"/>
                </a:solidFill>
              </a:rPr>
              <a:t>이 빈칸인 상태로 등록버튼 </a:t>
            </a:r>
            <a:r>
              <a:rPr lang="ko-KR" altLang="en-US" sz="1800" b="1" dirty="0" err="1">
                <a:solidFill>
                  <a:srgbClr val="00B0F0"/>
                </a:solidFill>
              </a:rPr>
              <a:t>클릭시</a:t>
            </a:r>
            <a:r>
              <a:rPr lang="ko-KR" altLang="en-US" sz="1800" b="1" dirty="0">
                <a:solidFill>
                  <a:srgbClr val="00B0F0"/>
                </a:solidFill>
              </a:rPr>
              <a:t> </a:t>
            </a:r>
            <a:r>
              <a:rPr lang="ko-KR" altLang="en-US" sz="1800" b="1" dirty="0" err="1">
                <a:solidFill>
                  <a:srgbClr val="00B0F0"/>
                </a:solidFill>
              </a:rPr>
              <a:t>알람창</a:t>
            </a:r>
            <a:r>
              <a:rPr lang="ko-KR" altLang="en-US" sz="1800" b="1" dirty="0">
                <a:solidFill>
                  <a:srgbClr val="00B0F0"/>
                </a:solidFill>
              </a:rPr>
              <a:t> 생성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83380" y="5507051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68C487-E368-BFDA-C2E7-81E39F62F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78" y="397906"/>
            <a:ext cx="7007122" cy="477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237160" y="53092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42608" y="5546075"/>
            <a:ext cx="27029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800" b="1" dirty="0">
                <a:solidFill>
                  <a:srgbClr val="00B0F0"/>
                </a:solidFill>
              </a:rPr>
              <a:t>SQL</a:t>
            </a:r>
            <a:r>
              <a:rPr lang="ko-KR" altLang="en-US" sz="1800" b="1" dirty="0">
                <a:solidFill>
                  <a:srgbClr val="00B0F0"/>
                </a:solidFill>
              </a:rPr>
              <a:t>에 내용 작성 후 연동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39709" y="570806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F35C65-1C3B-9F24-0D22-4FFE33940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67" y="303196"/>
            <a:ext cx="9706713" cy="448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438309" y="3155972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자유게시판 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403700" y="4727739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자유게시판 인증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315140" y="3217526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315140" y="4789293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652441" y="3976931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909965" y="5421695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자유게시판을 이용할 시 유저임을 </a:t>
            </a:r>
            <a:endParaRPr lang="en-US" altLang="ko-KR" dirty="0"/>
          </a:p>
          <a:p>
            <a:r>
              <a:rPr lang="ko-KR" altLang="en-US" dirty="0"/>
              <a:t>인증하고 진행할 수 있게끔 화면 설계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654715" y="5548695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BE695-9A4A-269D-A47E-C955756603EE}"/>
              </a:ext>
            </a:extLst>
          </p:cNvPr>
          <p:cNvSpPr txBox="1"/>
          <p:nvPr/>
        </p:nvSpPr>
        <p:spPr>
          <a:xfrm>
            <a:off x="899841" y="3849928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자유게시판 화면을 </a:t>
            </a:r>
            <a:r>
              <a:rPr lang="en-US" altLang="ko-KR" dirty="0"/>
              <a:t>SQL </a:t>
            </a:r>
            <a:r>
              <a:rPr lang="ko-KR" altLang="en-US" dirty="0"/>
              <a:t>테이블과 연동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B34D72-1154-408B-B01E-E38691D03118}"/>
              </a:ext>
            </a:extLst>
          </p:cNvPr>
          <p:cNvSpPr txBox="1"/>
          <p:nvPr/>
        </p:nvSpPr>
        <p:spPr>
          <a:xfrm>
            <a:off x="5382501" y="2622601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자유게시판 작성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FE56E4-DEDA-D5B4-E3E6-93DF77950385}"/>
              </a:ext>
            </a:extLst>
          </p:cNvPr>
          <p:cNvSpPr/>
          <p:nvPr/>
        </p:nvSpPr>
        <p:spPr>
          <a:xfrm flipH="1">
            <a:off x="5293941" y="268415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763A1-8B40-9EED-4EC9-8B9374B6CAE9}"/>
              </a:ext>
            </a:extLst>
          </p:cNvPr>
          <p:cNvSpPr txBox="1"/>
          <p:nvPr/>
        </p:nvSpPr>
        <p:spPr>
          <a:xfrm>
            <a:off x="5888766" y="3316557"/>
            <a:ext cx="623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 작성으로 게시물을  추가하여 화면에 보이게끔 구현했다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F76584-8AAE-2AA4-9C72-2AC58CFD861E}"/>
              </a:ext>
            </a:extLst>
          </p:cNvPr>
          <p:cNvSpPr/>
          <p:nvPr/>
        </p:nvSpPr>
        <p:spPr>
          <a:xfrm>
            <a:off x="5633516" y="3443557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C2BAFB8-A608-F9B6-A1FF-793F50957D52}"/>
              </a:ext>
            </a:extLst>
          </p:cNvPr>
          <p:cNvGrpSpPr/>
          <p:nvPr/>
        </p:nvGrpSpPr>
        <p:grpSpPr>
          <a:xfrm>
            <a:off x="5336782" y="4404604"/>
            <a:ext cx="6219710" cy="584775"/>
            <a:chOff x="288595" y="2481149"/>
            <a:chExt cx="6219710" cy="5847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AEBC42-5B04-F75A-FE95-4074348DACA6}"/>
                </a:ext>
              </a:extLst>
            </p:cNvPr>
            <p:cNvSpPr txBox="1"/>
            <p:nvPr/>
          </p:nvSpPr>
          <p:spPr>
            <a:xfrm>
              <a:off x="411764" y="2481149"/>
              <a:ext cx="6096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accent1"/>
                  </a:solidFill>
                </a:rPr>
                <a:t>자유게시판 조회</a:t>
              </a:r>
              <a:r>
                <a:rPr lang="en-US" altLang="ko-KR" sz="3200" b="1" dirty="0">
                  <a:solidFill>
                    <a:schemeClr val="accent1"/>
                  </a:solidFill>
                </a:rPr>
                <a:t>, </a:t>
              </a:r>
              <a:r>
                <a:rPr lang="ko-KR" altLang="en-US" sz="3200" b="1" dirty="0">
                  <a:solidFill>
                    <a:schemeClr val="accent1"/>
                  </a:solidFill>
                </a:rPr>
                <a:t>삭제</a:t>
              </a:r>
              <a:r>
                <a:rPr lang="en-US" altLang="ko-KR" sz="3200" b="1" dirty="0">
                  <a:solidFill>
                    <a:schemeClr val="accent1"/>
                  </a:solidFill>
                </a:rPr>
                <a:t>,</a:t>
              </a:r>
              <a:r>
                <a:rPr lang="ko-KR" altLang="en-US" sz="3200" b="1" dirty="0">
                  <a:solidFill>
                    <a:schemeClr val="accent1"/>
                  </a:solidFill>
                </a:rPr>
                <a:t> 업데이트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17FFBAE-7F2E-6F8B-CE68-18F74941F4BE}"/>
                </a:ext>
              </a:extLst>
            </p:cNvPr>
            <p:cNvSpPr/>
            <p:nvPr/>
          </p:nvSpPr>
          <p:spPr>
            <a:xfrm flipH="1">
              <a:off x="288595" y="2542703"/>
              <a:ext cx="4571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B2A4F73-6638-848B-60E0-7B90FA9FE312}"/>
              </a:ext>
            </a:extLst>
          </p:cNvPr>
          <p:cNvGrpSpPr/>
          <p:nvPr/>
        </p:nvGrpSpPr>
        <p:grpSpPr>
          <a:xfrm>
            <a:off x="5586844" y="5284353"/>
            <a:ext cx="3753488" cy="646331"/>
            <a:chOff x="625896" y="3175105"/>
            <a:chExt cx="3753488" cy="64633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6E59EA8-5459-CE4E-5726-1E8E6E21EB7A}"/>
                </a:ext>
              </a:extLst>
            </p:cNvPr>
            <p:cNvSpPr/>
            <p:nvPr/>
          </p:nvSpPr>
          <p:spPr>
            <a:xfrm>
              <a:off x="625896" y="3302108"/>
              <a:ext cx="146068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C90491-9AAE-D4A8-21D5-40183F4A74E6}"/>
                </a:ext>
              </a:extLst>
            </p:cNvPr>
            <p:cNvSpPr txBox="1"/>
            <p:nvPr/>
          </p:nvSpPr>
          <p:spPr>
            <a:xfrm>
              <a:off x="873296" y="3175105"/>
              <a:ext cx="3506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자유게시판 목록</a:t>
              </a:r>
              <a:r>
                <a:rPr lang="en-US" altLang="ko-KR" dirty="0"/>
                <a:t>, </a:t>
              </a:r>
              <a:r>
                <a:rPr lang="ko-KR" altLang="en-US" dirty="0"/>
                <a:t>조회 검색</a:t>
              </a:r>
              <a:r>
                <a:rPr lang="en-US" altLang="ko-KR" dirty="0"/>
                <a:t> </a:t>
              </a:r>
              <a:r>
                <a:rPr lang="ko-KR" altLang="en-US" dirty="0"/>
                <a:t>구현</a:t>
              </a:r>
            </a:p>
            <a:p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B0E2523-BAC5-EEE6-0F1A-659CAAAC236D}"/>
              </a:ext>
            </a:extLst>
          </p:cNvPr>
          <p:cNvGrpSpPr/>
          <p:nvPr/>
        </p:nvGrpSpPr>
        <p:grpSpPr>
          <a:xfrm>
            <a:off x="5602547" y="5728989"/>
            <a:ext cx="4343393" cy="420850"/>
            <a:chOff x="625896" y="3175105"/>
            <a:chExt cx="4343393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CC097F3-8E97-9149-F556-CA5512C1FC56}"/>
                </a:ext>
              </a:extLst>
            </p:cNvPr>
            <p:cNvSpPr/>
            <p:nvPr/>
          </p:nvSpPr>
          <p:spPr>
            <a:xfrm>
              <a:off x="625896" y="3302108"/>
              <a:ext cx="146068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05F04A-2F0C-5341-28A0-51AC17FADFC2}"/>
                </a:ext>
              </a:extLst>
            </p:cNvPr>
            <p:cNvSpPr txBox="1"/>
            <p:nvPr/>
          </p:nvSpPr>
          <p:spPr>
            <a:xfrm>
              <a:off x="873296" y="3175105"/>
              <a:ext cx="409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삭제 및 업데이트는 유저 인증 후 실행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52F1AC-B5A2-02A6-F76B-32253E6961C0}"/>
              </a:ext>
            </a:extLst>
          </p:cNvPr>
          <p:cNvGrpSpPr/>
          <p:nvPr/>
        </p:nvGrpSpPr>
        <p:grpSpPr>
          <a:xfrm>
            <a:off x="5614817" y="6206556"/>
            <a:ext cx="2471086" cy="651444"/>
            <a:chOff x="625896" y="3175105"/>
            <a:chExt cx="2471086" cy="64633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7440EA2-F82A-E1CE-C104-68C5C87B324A}"/>
                </a:ext>
              </a:extLst>
            </p:cNvPr>
            <p:cNvSpPr/>
            <p:nvPr/>
          </p:nvSpPr>
          <p:spPr>
            <a:xfrm>
              <a:off x="625896" y="3302108"/>
              <a:ext cx="146068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E09BEA-F5EE-857F-142F-0B7FEA721EE2}"/>
                </a:ext>
              </a:extLst>
            </p:cNvPr>
            <p:cNvSpPr txBox="1"/>
            <p:nvPr/>
          </p:nvSpPr>
          <p:spPr>
            <a:xfrm>
              <a:off x="873296" y="3175105"/>
              <a:ext cx="2223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이미지 업로드 구현</a:t>
              </a:r>
            </a:p>
            <a:p>
              <a:endParaRPr lang="ko-KR" altLang="en-US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79BED7-9BA2-5E90-6569-4BE83A029D3A}"/>
              </a:ext>
            </a:extLst>
          </p:cNvPr>
          <p:cNvSpPr txBox="1"/>
          <p:nvPr/>
        </p:nvSpPr>
        <p:spPr>
          <a:xfrm>
            <a:off x="5934867" y="872088"/>
            <a:ext cx="524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자유게시판 화면 설계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88A544-1925-99E4-7BFC-519CDF059590}"/>
              </a:ext>
            </a:extLst>
          </p:cNvPr>
          <p:cNvSpPr/>
          <p:nvPr/>
        </p:nvSpPr>
        <p:spPr>
          <a:xfrm>
            <a:off x="8851" y="0"/>
            <a:ext cx="1499377" cy="69378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채민선</a:t>
            </a:r>
            <a:endParaRPr lang="ko-KR" altLang="en-US" sz="32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23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462101" y="332017"/>
            <a:ext cx="4288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게시글 목록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57EA06-0B0A-68A4-DEF5-6258D4BB7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515" y="2111373"/>
            <a:ext cx="4046413" cy="10435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CC2B0E-2D0E-9497-19A2-BC2FF609C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138" y="3340236"/>
            <a:ext cx="4665518" cy="332062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4F6BCB-B120-E8D8-0817-BF7B951E34A3}"/>
              </a:ext>
            </a:extLst>
          </p:cNvPr>
          <p:cNvGrpSpPr/>
          <p:nvPr/>
        </p:nvGrpSpPr>
        <p:grpSpPr>
          <a:xfrm>
            <a:off x="416487" y="2397984"/>
            <a:ext cx="8651313" cy="830997"/>
            <a:chOff x="625896" y="3175105"/>
            <a:chExt cx="6872932" cy="83099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E1A2CC-C3E3-A396-0EC1-CD9EDEF16C9D}"/>
                </a:ext>
              </a:extLst>
            </p:cNvPr>
            <p:cNvSpPr/>
            <p:nvPr/>
          </p:nvSpPr>
          <p:spPr>
            <a:xfrm>
              <a:off x="625896" y="3302108"/>
              <a:ext cx="146068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502F16-A737-B493-CA22-A623738A5E27}"/>
                </a:ext>
              </a:extLst>
            </p:cNvPr>
            <p:cNvSpPr txBox="1"/>
            <p:nvPr/>
          </p:nvSpPr>
          <p:spPr>
            <a:xfrm>
              <a:off x="873296" y="3175105"/>
              <a:ext cx="6625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SQL</a:t>
              </a:r>
              <a:r>
                <a:rPr lang="ko-KR" altLang="en-US" sz="1600" dirty="0"/>
                <a:t> 과 연동해 게시물 리스트 출력</a:t>
              </a:r>
              <a:r>
                <a:rPr lang="en-US" altLang="ko-KR" sz="1600" dirty="0"/>
                <a:t>.</a:t>
              </a:r>
            </a:p>
            <a:p>
              <a:r>
                <a:rPr lang="en-US" altLang="ko-KR" sz="1600" dirty="0"/>
                <a:t> </a:t>
              </a:r>
              <a:r>
                <a:rPr lang="ko-KR" altLang="en-US" sz="1600" dirty="0"/>
                <a:t>글쓰기 버튼으로는 게시물을 작성해서 추가할 수 있음</a:t>
              </a:r>
              <a:r>
                <a:rPr lang="en-US" altLang="ko-KR" sz="1600" dirty="0"/>
                <a:t>.</a:t>
              </a:r>
              <a:r>
                <a:rPr lang="ko-KR" altLang="en-US" sz="1600" dirty="0"/>
                <a:t>테이블을 클릭하면</a:t>
              </a:r>
              <a:endParaRPr lang="en-US" altLang="ko-KR" sz="1600" dirty="0"/>
            </a:p>
            <a:p>
              <a:r>
                <a:rPr lang="ko-KR" altLang="en-US" sz="1600" dirty="0"/>
                <a:t>디테일을 볼 수 있다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디테일 화면에서는 수정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및 삭제가 가능</a:t>
              </a:r>
              <a:r>
                <a:rPr lang="en-US" altLang="ko-KR" sz="1600" dirty="0"/>
                <a:t>.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53CECC3-2BDB-DDE8-C690-B1A781986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690" y="3340236"/>
            <a:ext cx="4482839" cy="332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59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462101" y="332017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검색 기능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C3357F-DB82-FAED-4048-B23888472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85" y="2534192"/>
            <a:ext cx="9126513" cy="17072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FE1844-04AA-F271-0D97-9537EB55B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85" y="2022987"/>
            <a:ext cx="4465882" cy="3042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99AD0C-D6D4-77FA-4D0C-27BBCDFF6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985" y="5089654"/>
            <a:ext cx="9118790" cy="15905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3ACFCB-3382-991C-B64D-AF94B4B57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985" y="4595288"/>
            <a:ext cx="4624064" cy="29316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AD77243-D703-AC65-D7EF-F80FF7F95578}"/>
              </a:ext>
            </a:extLst>
          </p:cNvPr>
          <p:cNvGrpSpPr/>
          <p:nvPr/>
        </p:nvGrpSpPr>
        <p:grpSpPr>
          <a:xfrm>
            <a:off x="322600" y="3633528"/>
            <a:ext cx="2611385" cy="1569660"/>
            <a:chOff x="625896" y="3175105"/>
            <a:chExt cx="6872932" cy="15696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2E68500-ECEA-5585-4294-332D5DEB9E59}"/>
                </a:ext>
              </a:extLst>
            </p:cNvPr>
            <p:cNvSpPr/>
            <p:nvPr/>
          </p:nvSpPr>
          <p:spPr>
            <a:xfrm>
              <a:off x="625896" y="3302108"/>
              <a:ext cx="307705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7D5161-1A9F-EF6A-9999-5CB9D0FA721E}"/>
                </a:ext>
              </a:extLst>
            </p:cNvPr>
            <p:cNvSpPr txBox="1"/>
            <p:nvPr/>
          </p:nvSpPr>
          <p:spPr>
            <a:xfrm>
              <a:off x="873296" y="3175105"/>
              <a:ext cx="66255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제목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글쓴이 별로 검색하면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그에 따른 결과 출력 기능 구현</a:t>
              </a:r>
              <a:r>
                <a:rPr lang="en-US" altLang="ko-KR" sz="2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528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2CC2B0E-2D0E-9497-19A2-BC2FF609C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78" y="3053668"/>
            <a:ext cx="5219552" cy="371494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4F6BCB-B120-E8D8-0817-BF7B951E34A3}"/>
              </a:ext>
            </a:extLst>
          </p:cNvPr>
          <p:cNvGrpSpPr/>
          <p:nvPr/>
        </p:nvGrpSpPr>
        <p:grpSpPr>
          <a:xfrm>
            <a:off x="284164" y="2300076"/>
            <a:ext cx="6277503" cy="646331"/>
            <a:chOff x="625896" y="3175105"/>
            <a:chExt cx="6872932" cy="646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E1A2CC-C3E3-A396-0EC1-CD9EDEF16C9D}"/>
                </a:ext>
              </a:extLst>
            </p:cNvPr>
            <p:cNvSpPr/>
            <p:nvPr/>
          </p:nvSpPr>
          <p:spPr>
            <a:xfrm>
              <a:off x="625896" y="3302108"/>
              <a:ext cx="146068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502F16-A737-B493-CA22-A623738A5E27}"/>
                </a:ext>
              </a:extLst>
            </p:cNvPr>
            <p:cNvSpPr txBox="1"/>
            <p:nvPr/>
          </p:nvSpPr>
          <p:spPr>
            <a:xfrm>
              <a:off x="873296" y="3175105"/>
              <a:ext cx="6625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이미지 업로드 기능</a:t>
              </a:r>
              <a:r>
                <a:rPr lang="en-US" altLang="ko-KR" dirty="0"/>
                <a:t>. </a:t>
              </a:r>
              <a:r>
                <a:rPr lang="ko-KR" altLang="en-US" dirty="0"/>
                <a:t>이미지가 있는 게시글과 없는 게시글은 출력되는 화면에 차이가 있다</a:t>
              </a:r>
              <a:r>
                <a:rPr lang="en-US" altLang="ko-KR" dirty="0"/>
                <a:t>.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BA96ABE-BCB8-9EE7-DC06-1A11BBF63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42" y="2269073"/>
            <a:ext cx="5444627" cy="4499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9C9E63-34AC-4440-1A2E-68A4CE4B3C15}"/>
              </a:ext>
            </a:extLst>
          </p:cNvPr>
          <p:cNvSpPr txBox="1"/>
          <p:nvPr/>
        </p:nvSpPr>
        <p:spPr>
          <a:xfrm>
            <a:off x="309564" y="332017"/>
            <a:ext cx="4288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이미지 파일</a:t>
            </a:r>
          </a:p>
        </p:txBody>
      </p:sp>
    </p:spTree>
    <p:extLst>
      <p:ext uri="{BB962C8B-B14F-4D97-AF65-F5344CB8AC3E}">
        <p14:creationId xmlns:p14="http://schemas.microsoft.com/office/powerpoint/2010/main" val="507286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462101" y="332017"/>
            <a:ext cx="8456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게시글 등록</a:t>
            </a:r>
            <a:r>
              <a:rPr lang="en-US" altLang="ko-KR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수정</a:t>
            </a:r>
            <a:r>
              <a:rPr lang="en-US" altLang="ko-KR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4F6BCB-B120-E8D8-0817-BF7B951E34A3}"/>
              </a:ext>
            </a:extLst>
          </p:cNvPr>
          <p:cNvGrpSpPr/>
          <p:nvPr/>
        </p:nvGrpSpPr>
        <p:grpSpPr>
          <a:xfrm>
            <a:off x="4594131" y="2054660"/>
            <a:ext cx="6872932" cy="1200329"/>
            <a:chOff x="625896" y="3175105"/>
            <a:chExt cx="6872932" cy="12003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E1A2CC-C3E3-A396-0EC1-CD9EDEF16C9D}"/>
                </a:ext>
              </a:extLst>
            </p:cNvPr>
            <p:cNvSpPr/>
            <p:nvPr/>
          </p:nvSpPr>
          <p:spPr>
            <a:xfrm>
              <a:off x="625896" y="3302108"/>
              <a:ext cx="146068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502F16-A737-B493-CA22-A623738A5E27}"/>
                </a:ext>
              </a:extLst>
            </p:cNvPr>
            <p:cNvSpPr txBox="1"/>
            <p:nvPr/>
          </p:nvSpPr>
          <p:spPr>
            <a:xfrm>
              <a:off x="873296" y="3175105"/>
              <a:ext cx="66255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게시글 등록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수정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삭제 기능</a:t>
              </a:r>
              <a:r>
                <a:rPr lang="en-US" altLang="ko-KR" sz="2400" dirty="0"/>
                <a:t>.</a:t>
              </a:r>
            </a:p>
            <a:p>
              <a:r>
                <a:rPr lang="ko-KR" altLang="en-US" sz="2400" dirty="0"/>
                <a:t>게시글을 등록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수정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삭제 시 회원 확인을 먼저 수행한다</a:t>
              </a:r>
              <a:r>
                <a:rPr lang="en-US" altLang="ko-KR" sz="2400" dirty="0"/>
                <a:t>.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5C6C8B1-BD1C-F75F-FF8B-FCABF7523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01" y="2415148"/>
            <a:ext cx="3998918" cy="42635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08BBAF-FFDD-A069-EB93-C1384A14A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113" y="3654192"/>
            <a:ext cx="1895740" cy="3077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23269B9-4067-004B-BFCC-471550B92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113" y="3239447"/>
            <a:ext cx="1895740" cy="30777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9AB8DD2-DA78-6F94-0961-BDDDE9F7AF83}"/>
              </a:ext>
            </a:extLst>
          </p:cNvPr>
          <p:cNvGrpSpPr/>
          <p:nvPr/>
        </p:nvGrpSpPr>
        <p:grpSpPr>
          <a:xfrm>
            <a:off x="8918262" y="3361287"/>
            <a:ext cx="3309242" cy="307777"/>
            <a:chOff x="625896" y="3175105"/>
            <a:chExt cx="6872932" cy="30777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3F3A99D-406F-8F29-7549-AAD2AAA1D65B}"/>
                </a:ext>
              </a:extLst>
            </p:cNvPr>
            <p:cNvSpPr/>
            <p:nvPr/>
          </p:nvSpPr>
          <p:spPr>
            <a:xfrm>
              <a:off x="625896" y="3302108"/>
              <a:ext cx="247399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5976DF-D663-3F2B-D0C1-741CDE9F2DD5}"/>
                </a:ext>
              </a:extLst>
            </p:cNvPr>
            <p:cNvSpPr txBox="1"/>
            <p:nvPr/>
          </p:nvSpPr>
          <p:spPr>
            <a:xfrm>
              <a:off x="873295" y="3175105"/>
              <a:ext cx="6625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아이디나 비밀번호가 틀릴 시엔 화면에 다음과 같은 문구 출력</a:t>
              </a:r>
              <a:endParaRPr lang="en-US" altLang="ko-KR" sz="1400" dirty="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57CB22D1-2D52-B4E8-340C-161CDE965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418" y="4787830"/>
            <a:ext cx="7125419" cy="189087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C941ECAE-7244-429E-5EF4-B19C24777160}"/>
              </a:ext>
            </a:extLst>
          </p:cNvPr>
          <p:cNvGrpSpPr/>
          <p:nvPr/>
        </p:nvGrpSpPr>
        <p:grpSpPr>
          <a:xfrm>
            <a:off x="4849709" y="4263671"/>
            <a:ext cx="5782734" cy="338554"/>
            <a:chOff x="625896" y="3175105"/>
            <a:chExt cx="6872932" cy="33855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EFB0FB-A03B-E820-91A6-5778E4B55953}"/>
                </a:ext>
              </a:extLst>
            </p:cNvPr>
            <p:cNvSpPr/>
            <p:nvPr/>
          </p:nvSpPr>
          <p:spPr>
            <a:xfrm>
              <a:off x="625896" y="3302108"/>
              <a:ext cx="146068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9D3380-EC46-C046-B149-2A244FC02FE3}"/>
                </a:ext>
              </a:extLst>
            </p:cNvPr>
            <p:cNvSpPr txBox="1"/>
            <p:nvPr/>
          </p:nvSpPr>
          <p:spPr>
            <a:xfrm>
              <a:off x="873296" y="3175105"/>
              <a:ext cx="66255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회원정보가 정상적으로 확인되면 업로드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수정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삭제</a:t>
              </a:r>
              <a:r>
                <a:rPr lang="en-US" altLang="ko-KR" sz="1600" dirty="0"/>
                <a:t>)</a:t>
              </a:r>
              <a:r>
                <a:rPr lang="ko-KR" altLang="en-US" sz="1600" dirty="0"/>
                <a:t> 완료</a:t>
              </a:r>
              <a:r>
                <a:rPr lang="en-US" altLang="ko-KR" sz="16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852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1941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어류 배너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310480" y="41808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설명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221920" y="42424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816745" y="4874804"/>
            <a:ext cx="6468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왼쪽에 </a:t>
            </a:r>
            <a:r>
              <a:rPr lang="en-US" altLang="ko-KR" dirty="0"/>
              <a:t>animals </a:t>
            </a:r>
            <a:r>
              <a:rPr lang="ko-KR" altLang="en-US" dirty="0"/>
              <a:t>배너에 어류부분에 마우스를 올리면</a:t>
            </a:r>
            <a:endParaRPr lang="en-US" altLang="ko-KR" dirty="0"/>
          </a:p>
          <a:p>
            <a:r>
              <a:rPr lang="ko-KR" altLang="en-US" dirty="0"/>
              <a:t>물고기들의 사진</a:t>
            </a:r>
            <a:r>
              <a:rPr lang="en-US" altLang="ko-KR" dirty="0"/>
              <a:t>,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을 보여지게 하고 클릭하면 그 물고기에</a:t>
            </a:r>
            <a:endParaRPr lang="en-US" altLang="ko-KR" dirty="0"/>
          </a:p>
          <a:p>
            <a:r>
              <a:rPr lang="ko-KR" altLang="en-US" dirty="0"/>
              <a:t>대한 설명을 볼 수 있도록 구현했다</a:t>
            </a:r>
          </a:p>
          <a:p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561495" y="500180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1E155E-1D16-8A09-F0EB-150619C4C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694" y="441201"/>
            <a:ext cx="4691826" cy="6156823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1C51A0-71E2-FA5D-3704-5F294A9766E9}"/>
              </a:ext>
            </a:extLst>
          </p:cNvPr>
          <p:cNvSpPr/>
          <p:nvPr/>
        </p:nvSpPr>
        <p:spPr>
          <a:xfrm>
            <a:off x="8851" y="0"/>
            <a:ext cx="1499377" cy="69378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천경우</a:t>
            </a:r>
            <a:endParaRPr lang="ko-KR" altLang="en-US" sz="32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6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DF9962-B2A4-85DE-9029-7E2AD328CDD8}"/>
              </a:ext>
            </a:extLst>
          </p:cNvPr>
          <p:cNvSpPr txBox="1"/>
          <p:nvPr/>
        </p:nvSpPr>
        <p:spPr>
          <a:xfrm>
            <a:off x="462101" y="332017"/>
            <a:ext cx="7013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Service Concept</a:t>
            </a:r>
            <a:endParaRPr lang="ko-KR" altLang="en-US" sz="6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F37B5-DFA7-109F-3D3D-AEB723776862}"/>
              </a:ext>
            </a:extLst>
          </p:cNvPr>
          <p:cNvSpPr txBox="1"/>
          <p:nvPr/>
        </p:nvSpPr>
        <p:spPr>
          <a:xfrm>
            <a:off x="1001320" y="2714535"/>
            <a:ext cx="96135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자신의 반려동물에 대한 </a:t>
            </a:r>
            <a:r>
              <a:rPr lang="ko-KR" altLang="en-US" sz="4400" b="1" dirty="0"/>
              <a:t>정보 </a:t>
            </a:r>
            <a:r>
              <a:rPr lang="ko-KR" altLang="en-US" sz="3200" b="1" dirty="0" err="1">
                <a:solidFill>
                  <a:schemeClr val="accent1"/>
                </a:solidFill>
              </a:rPr>
              <a:t>를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endParaRPr lang="en-US" altLang="ko-KR" sz="3200" b="1" dirty="0">
              <a:solidFill>
                <a:schemeClr val="accent1"/>
              </a:solidFill>
            </a:endParaRPr>
          </a:p>
          <a:p>
            <a:r>
              <a:rPr lang="ko-KR" altLang="en-US" sz="3200" b="1" dirty="0">
                <a:solidFill>
                  <a:schemeClr val="accent1"/>
                </a:solidFill>
              </a:rPr>
              <a:t>여러 곳에서 찾아다니지 않고 </a:t>
            </a:r>
            <a:r>
              <a:rPr lang="ko-KR" altLang="en-US" sz="4000" b="1" dirty="0"/>
              <a:t>반려동물백서 </a:t>
            </a:r>
            <a:r>
              <a:rPr lang="ko-KR" altLang="en-US" sz="3200" b="1" dirty="0">
                <a:solidFill>
                  <a:schemeClr val="accent1"/>
                </a:solidFill>
              </a:rPr>
              <a:t>에서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endParaRPr lang="en-US" altLang="ko-KR" sz="3200" b="1" dirty="0">
              <a:solidFill>
                <a:schemeClr val="accent1"/>
              </a:solidFill>
            </a:endParaRPr>
          </a:p>
          <a:p>
            <a:r>
              <a:rPr lang="ko-KR" altLang="en-US" sz="4400" b="1" dirty="0"/>
              <a:t>한 번에 모아 </a:t>
            </a:r>
            <a:r>
              <a:rPr lang="ko-KR" altLang="en-US" sz="3200" b="1" dirty="0">
                <a:solidFill>
                  <a:schemeClr val="accent1"/>
                </a:solidFill>
              </a:rPr>
              <a:t>볼 </a:t>
            </a:r>
            <a:r>
              <a:rPr lang="ko-KR" altLang="en-US" sz="3200" b="1" dirty="0" err="1">
                <a:solidFill>
                  <a:schemeClr val="accent1"/>
                </a:solidFill>
              </a:rPr>
              <a:t>수있게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endParaRPr lang="ko-KR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08CD93-7539-2FDD-2F8F-1608E85001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7073">
            <a:off x="6267156" y="4721833"/>
            <a:ext cx="1707190" cy="170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56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어류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310480" y="41808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설명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221920" y="42424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705984" y="5148968"/>
            <a:ext cx="541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어류 배너에서 물고기에 종류 중 하나를 클릭하면</a:t>
            </a:r>
            <a:endParaRPr lang="en-US" altLang="ko-KR" dirty="0"/>
          </a:p>
          <a:p>
            <a:r>
              <a:rPr lang="ko-KR" altLang="en-US" dirty="0"/>
              <a:t>해당 물고기에 대한 정보를 보여주는 페이지로 이동</a:t>
            </a:r>
          </a:p>
          <a:p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559916" y="523209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2CC351-3832-CA7D-9D5F-2E78216B1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363" y="303979"/>
            <a:ext cx="5479721" cy="625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48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521052" y="315695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로그인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310480" y="418084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221920" y="42424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4C70C-DD1B-797B-C8AC-FCA661EB5D4B}"/>
              </a:ext>
            </a:extLst>
          </p:cNvPr>
          <p:cNvSpPr txBox="1"/>
          <p:nvPr/>
        </p:nvSpPr>
        <p:spPr>
          <a:xfrm>
            <a:off x="814471" y="330304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우측 상단에 로그인 을 클릭 하면 </a:t>
            </a:r>
            <a:endParaRPr lang="en-US" altLang="ko-KR" dirty="0"/>
          </a:p>
          <a:p>
            <a:r>
              <a:rPr lang="ko-KR" altLang="en-US" dirty="0"/>
              <a:t>로그인 페이지로 이동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814471" y="4180848"/>
            <a:ext cx="4235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ID,PASSWORD</a:t>
            </a:r>
            <a:r>
              <a:rPr lang="ko-KR" altLang="en-US" dirty="0"/>
              <a:t> 구분하기 쉽게 만들고</a:t>
            </a:r>
            <a:endParaRPr lang="en-US" altLang="ko-KR" dirty="0"/>
          </a:p>
          <a:p>
            <a:r>
              <a:rPr lang="ko-KR" altLang="en-US" dirty="0"/>
              <a:t>둘 중 하나라도 입력을 안 하게 되면</a:t>
            </a:r>
            <a:endParaRPr lang="en-US" altLang="ko-KR" dirty="0"/>
          </a:p>
          <a:p>
            <a:r>
              <a:rPr lang="ko-KR" altLang="en-US" dirty="0"/>
              <a:t>로그인이 안되도록 구현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아이디</a:t>
            </a:r>
            <a:r>
              <a:rPr lang="en-US" altLang="ko-KR" dirty="0"/>
              <a:t>,</a:t>
            </a:r>
            <a:r>
              <a:rPr lang="ko-KR" altLang="en-US" dirty="0"/>
              <a:t>비밀번호 입력하라는 창</a:t>
            </a:r>
            <a:r>
              <a:rPr lang="en-US" altLang="ko-KR" dirty="0"/>
              <a:t>)</a:t>
            </a:r>
            <a:r>
              <a:rPr lang="ko-KR" altLang="en-US" dirty="0"/>
              <a:t>뜨고</a:t>
            </a:r>
            <a:endParaRPr lang="en-US" altLang="ko-KR" dirty="0"/>
          </a:p>
          <a:p>
            <a:r>
              <a:rPr lang="ko-KR" altLang="en-US" dirty="0"/>
              <a:t>입력이 안 된 부분에 커서 </a:t>
            </a:r>
            <a:r>
              <a:rPr lang="en-US" altLang="ko-KR" dirty="0"/>
              <a:t>select </a:t>
            </a:r>
            <a:r>
              <a:rPr lang="ko-KR" altLang="en-US" dirty="0"/>
              <a:t>되게끔</a:t>
            </a:r>
            <a:endParaRPr lang="en-US" altLang="ko-KR" dirty="0"/>
          </a:p>
          <a:p>
            <a:r>
              <a:rPr lang="ko-KR" altLang="en-US" dirty="0"/>
              <a:t>구현했습니다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538052" y="4242402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AB099C-28D9-293F-B904-6DCA6B7F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863" y="431800"/>
            <a:ext cx="6142658" cy="603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37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521052" y="315695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5044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아이디 비밀번호 찾기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310480" y="418084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221920" y="42424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4C70C-DD1B-797B-C8AC-FCA661EB5D4B}"/>
              </a:ext>
            </a:extLst>
          </p:cNvPr>
          <p:cNvSpPr txBox="1"/>
          <p:nvPr/>
        </p:nvSpPr>
        <p:spPr>
          <a:xfrm>
            <a:off x="814471" y="3303040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페이지 하단에 아이디 비밀번호 찾기</a:t>
            </a:r>
            <a:endParaRPr lang="en-US" altLang="ko-KR" dirty="0"/>
          </a:p>
          <a:p>
            <a:r>
              <a:rPr lang="ko-KR" altLang="en-US" dirty="0"/>
              <a:t>클릭하면 넘어가는 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814471" y="4180848"/>
            <a:ext cx="442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찾고자 하는 게 무엇인지 보여주는 페이지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아이디 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538052" y="4242402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25A4C5-7DC0-191E-D1AF-A27273AE9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12" y="410547"/>
            <a:ext cx="6378534" cy="619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20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521052" y="315695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3403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아이디 찾기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310480" y="418084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221920" y="42424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4C70C-DD1B-797B-C8AC-FCA661EB5D4B}"/>
              </a:ext>
            </a:extLst>
          </p:cNvPr>
          <p:cNvSpPr txBox="1"/>
          <p:nvPr/>
        </p:nvSpPr>
        <p:spPr>
          <a:xfrm>
            <a:off x="814471" y="3303040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 클릭 시 넘어가는 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814471" y="4180848"/>
            <a:ext cx="4095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입력란에 입력을 안 하게 되면 </a:t>
            </a:r>
            <a:r>
              <a:rPr lang="ko-KR" altLang="en-US" dirty="0" err="1"/>
              <a:t>알림창</a:t>
            </a:r>
            <a:endParaRPr lang="en-US" altLang="ko-KR" dirty="0"/>
          </a:p>
          <a:p>
            <a:r>
              <a:rPr lang="ko-KR" altLang="en-US" dirty="0"/>
              <a:t>뜨도록 구현 </a:t>
            </a:r>
            <a:r>
              <a:rPr lang="en-US" altLang="ko-KR" dirty="0"/>
              <a:t>, </a:t>
            </a:r>
            <a:r>
              <a:rPr lang="ko-KR" altLang="en-US" dirty="0"/>
              <a:t>전부 입력하고 다음 버튼</a:t>
            </a:r>
            <a:endParaRPr lang="en-US" altLang="ko-KR" dirty="0"/>
          </a:p>
          <a:p>
            <a:r>
              <a:rPr lang="ko-KR" altLang="en-US" dirty="0"/>
              <a:t>클릭하게 되면 인증번호 발송 하고</a:t>
            </a:r>
            <a:endParaRPr lang="en-US" altLang="ko-KR" dirty="0"/>
          </a:p>
          <a:p>
            <a:r>
              <a:rPr lang="ko-KR" altLang="en-US" dirty="0"/>
              <a:t>로그인 페이지로 다시 이동하게끔 구현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538052" y="4242402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BF39A2-C9E0-3FC4-245B-B2BB335E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779" y="427067"/>
            <a:ext cx="3850925" cy="49541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E6D6E9-C97F-DA48-A436-E9048EE1D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238" y="427067"/>
            <a:ext cx="2365420" cy="2334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6927C2-10C5-3999-DF43-5EAA5F254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491" y="2928743"/>
            <a:ext cx="2365420" cy="245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65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521052" y="315695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3698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비밀번호 찾기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310480" y="418084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221920" y="42424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4C70C-DD1B-797B-C8AC-FCA661EB5D4B}"/>
              </a:ext>
            </a:extLst>
          </p:cNvPr>
          <p:cNvSpPr txBox="1"/>
          <p:nvPr/>
        </p:nvSpPr>
        <p:spPr>
          <a:xfrm>
            <a:off x="814471" y="3303040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클릭 시 넘어가는 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814471" y="4180848"/>
            <a:ext cx="4095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입력란에 입력을 안 하게 되면 </a:t>
            </a:r>
            <a:r>
              <a:rPr lang="ko-KR" altLang="en-US" dirty="0" err="1"/>
              <a:t>알림창</a:t>
            </a:r>
            <a:endParaRPr lang="en-US" altLang="ko-KR" dirty="0"/>
          </a:p>
          <a:p>
            <a:r>
              <a:rPr lang="ko-KR" altLang="en-US" dirty="0"/>
              <a:t>뜨도록 구현 </a:t>
            </a:r>
            <a:r>
              <a:rPr lang="en-US" altLang="ko-KR" dirty="0"/>
              <a:t>, </a:t>
            </a:r>
            <a:r>
              <a:rPr lang="ko-KR" altLang="en-US" dirty="0"/>
              <a:t>전부 입력하고 다음 버튼</a:t>
            </a:r>
            <a:endParaRPr lang="en-US" altLang="ko-KR" dirty="0"/>
          </a:p>
          <a:p>
            <a:r>
              <a:rPr lang="ko-KR" altLang="en-US" dirty="0"/>
              <a:t>클릭하게 되면 인증번호 발송 하고</a:t>
            </a:r>
            <a:endParaRPr lang="en-US" altLang="ko-KR" dirty="0"/>
          </a:p>
          <a:p>
            <a:r>
              <a:rPr lang="ko-KR" altLang="en-US" dirty="0"/>
              <a:t>로그인 페이지로 다시 이동하게끔 구현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538052" y="4242402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E6D6E9-C97F-DA48-A436-E9048EE1D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238" y="427067"/>
            <a:ext cx="2365420" cy="2334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6927C2-10C5-3999-DF43-5EAA5F254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491" y="2928743"/>
            <a:ext cx="2365420" cy="24524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C492D3-8A2C-27B0-C238-78539B41A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238" y="427068"/>
            <a:ext cx="4095994" cy="495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62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460F85-F10D-741D-900A-11EFEDDB7059}"/>
              </a:ext>
            </a:extLst>
          </p:cNvPr>
          <p:cNvSpPr txBox="1"/>
          <p:nvPr/>
        </p:nvSpPr>
        <p:spPr>
          <a:xfrm>
            <a:off x="373201" y="332017"/>
            <a:ext cx="3422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Member</a:t>
            </a:r>
            <a:endParaRPr lang="ko-KR" altLang="en-US" sz="6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2DD814A-6444-CC0D-C0EC-8927A7E38762}"/>
              </a:ext>
            </a:extLst>
          </p:cNvPr>
          <p:cNvSpPr/>
          <p:nvPr/>
        </p:nvSpPr>
        <p:spPr>
          <a:xfrm>
            <a:off x="2866886" y="2832100"/>
            <a:ext cx="1727200" cy="17145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055DF6-E161-60F4-D6E2-1D933B722BD8}"/>
              </a:ext>
            </a:extLst>
          </p:cNvPr>
          <p:cNvSpPr/>
          <p:nvPr/>
        </p:nvSpPr>
        <p:spPr>
          <a:xfrm>
            <a:off x="626186" y="2832100"/>
            <a:ext cx="1727200" cy="17145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5EA3289-FAA3-672B-D5CB-8F962228B155}"/>
              </a:ext>
            </a:extLst>
          </p:cNvPr>
          <p:cNvSpPr/>
          <p:nvPr/>
        </p:nvSpPr>
        <p:spPr>
          <a:xfrm>
            <a:off x="5105400" y="2832100"/>
            <a:ext cx="1727200" cy="17145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984E36-DB4C-59A1-ABF5-24B4F49BFE6C}"/>
              </a:ext>
            </a:extLst>
          </p:cNvPr>
          <p:cNvSpPr/>
          <p:nvPr/>
        </p:nvSpPr>
        <p:spPr>
          <a:xfrm>
            <a:off x="7327900" y="2832100"/>
            <a:ext cx="1727200" cy="17145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8B3DC5E-EEB5-2FBB-9394-94D88C3AC178}"/>
              </a:ext>
            </a:extLst>
          </p:cNvPr>
          <p:cNvSpPr/>
          <p:nvPr/>
        </p:nvSpPr>
        <p:spPr>
          <a:xfrm>
            <a:off x="9550400" y="2832100"/>
            <a:ext cx="1727200" cy="17145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765B6-C82A-FA10-2B1E-1E0982C0FF60}"/>
              </a:ext>
            </a:extLst>
          </p:cNvPr>
          <p:cNvSpPr txBox="1"/>
          <p:nvPr/>
        </p:nvSpPr>
        <p:spPr>
          <a:xfrm>
            <a:off x="3176488" y="500564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신희원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D69DEC-67B0-C83E-3B82-616C89CD1091}"/>
              </a:ext>
            </a:extLst>
          </p:cNvPr>
          <p:cNvSpPr txBox="1"/>
          <p:nvPr/>
        </p:nvSpPr>
        <p:spPr>
          <a:xfrm>
            <a:off x="9860002" y="49780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1"/>
                </a:solidFill>
              </a:rPr>
              <a:t>천경우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AC5D2A-5099-740C-8962-9F7F2AA597B4}"/>
              </a:ext>
            </a:extLst>
          </p:cNvPr>
          <p:cNvSpPr txBox="1"/>
          <p:nvPr/>
        </p:nvSpPr>
        <p:spPr>
          <a:xfrm>
            <a:off x="5437668" y="49780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accent1"/>
                </a:solidFill>
              </a:rPr>
              <a:t>전준희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562DDB-501D-1F3F-5277-E23BF59CF832}"/>
              </a:ext>
            </a:extLst>
          </p:cNvPr>
          <p:cNvSpPr txBox="1"/>
          <p:nvPr/>
        </p:nvSpPr>
        <p:spPr>
          <a:xfrm>
            <a:off x="7637502" y="49780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accent1"/>
                </a:solidFill>
              </a:rPr>
              <a:t>채민선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D00722-9729-B222-3E3E-050454B0220B}"/>
              </a:ext>
            </a:extLst>
          </p:cNvPr>
          <p:cNvSpPr txBox="1"/>
          <p:nvPr/>
        </p:nvSpPr>
        <p:spPr>
          <a:xfrm>
            <a:off x="973888" y="50056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이연수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B764C-BBE0-3AA1-632D-BD42473E9211}"/>
              </a:ext>
            </a:extLst>
          </p:cNvPr>
          <p:cNvSpPr txBox="1"/>
          <p:nvPr/>
        </p:nvSpPr>
        <p:spPr>
          <a:xfrm>
            <a:off x="2866886" y="5477022"/>
            <a:ext cx="155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회원가입</a:t>
            </a:r>
            <a:endParaRPr lang="en-US" altLang="ko-KR" sz="2000" b="1" dirty="0"/>
          </a:p>
          <a:p>
            <a:r>
              <a:rPr lang="ko-KR" altLang="en-US" sz="2000" b="1" dirty="0"/>
              <a:t>포유류</a:t>
            </a:r>
            <a:endParaRPr lang="en-US" altLang="ko-KR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7A3B9-6C8A-5C7C-CE37-243C8CEFF145}"/>
              </a:ext>
            </a:extLst>
          </p:cNvPr>
          <p:cNvSpPr txBox="1"/>
          <p:nvPr/>
        </p:nvSpPr>
        <p:spPr>
          <a:xfrm>
            <a:off x="626186" y="5477022"/>
            <a:ext cx="155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홈 화면 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메뉴</a:t>
            </a:r>
            <a:endParaRPr lang="en-US" altLang="ko-KR" sz="2000" b="1" dirty="0"/>
          </a:p>
          <a:p>
            <a:r>
              <a:rPr lang="ko-KR" altLang="en-US" sz="2000" b="1" dirty="0"/>
              <a:t>설치류</a:t>
            </a:r>
            <a:endParaRPr lang="en-US" altLang="ko-KR" sz="2000" b="1" dirty="0"/>
          </a:p>
          <a:p>
            <a:r>
              <a:rPr lang="ko-KR" altLang="en-US" sz="2000" b="1" dirty="0"/>
              <a:t>조장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09845B-D9D5-AF7C-D79D-740333E858C0}"/>
              </a:ext>
            </a:extLst>
          </p:cNvPr>
          <p:cNvSpPr txBox="1"/>
          <p:nvPr/>
        </p:nvSpPr>
        <p:spPr>
          <a:xfrm>
            <a:off x="7413388" y="5467644"/>
            <a:ext cx="155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자유게시판</a:t>
            </a:r>
            <a:endParaRPr lang="en-US" altLang="ko-KR" sz="2000" b="1" dirty="0"/>
          </a:p>
          <a:p>
            <a:r>
              <a:rPr lang="ko-KR" altLang="en-US" sz="2000" b="1" dirty="0"/>
              <a:t>파충류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437C3-EC74-B7E9-1A2E-11CC0DA20484}"/>
              </a:ext>
            </a:extLst>
          </p:cNvPr>
          <p:cNvSpPr txBox="1"/>
          <p:nvPr/>
        </p:nvSpPr>
        <p:spPr>
          <a:xfrm>
            <a:off x="5116931" y="5438551"/>
            <a:ext cx="155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공지사항</a:t>
            </a:r>
            <a:endParaRPr lang="en-US" altLang="ko-KR" sz="2000" b="1" dirty="0"/>
          </a:p>
          <a:p>
            <a:r>
              <a:rPr lang="ko-KR" altLang="en-US" sz="2000" b="1" dirty="0"/>
              <a:t>조류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5A90D7-5122-F6EB-428D-FB1206696A07}"/>
              </a:ext>
            </a:extLst>
          </p:cNvPr>
          <p:cNvSpPr txBox="1"/>
          <p:nvPr/>
        </p:nvSpPr>
        <p:spPr>
          <a:xfrm>
            <a:off x="9550400" y="5477022"/>
            <a:ext cx="155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로그인</a:t>
            </a:r>
            <a:endParaRPr lang="en-US" altLang="ko-KR" sz="2000" b="1" dirty="0"/>
          </a:p>
          <a:p>
            <a:r>
              <a:rPr lang="ko-KR" altLang="en-US" sz="2000" b="1" dirty="0"/>
              <a:t>어류</a:t>
            </a:r>
          </a:p>
        </p:txBody>
      </p:sp>
    </p:spTree>
    <p:extLst>
      <p:ext uri="{BB962C8B-B14F-4D97-AF65-F5344CB8AC3E}">
        <p14:creationId xmlns:p14="http://schemas.microsoft.com/office/powerpoint/2010/main" val="1041610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9A0463-C9C6-26CB-B332-4A5B0437FCAE}"/>
              </a:ext>
            </a:extLst>
          </p:cNvPr>
          <p:cNvSpPr txBox="1"/>
          <p:nvPr/>
        </p:nvSpPr>
        <p:spPr>
          <a:xfrm>
            <a:off x="3438862" y="2105561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9747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462101" y="332017"/>
            <a:ext cx="67569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Concept</a:t>
            </a:r>
            <a:endParaRPr lang="ko-KR" altLang="en-US" sz="6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828F0-688C-3AC6-C216-D55DD48C85D6}"/>
              </a:ext>
            </a:extLst>
          </p:cNvPr>
          <p:cNvSpPr txBox="1"/>
          <p:nvPr/>
        </p:nvSpPr>
        <p:spPr>
          <a:xfrm>
            <a:off x="4780576" y="2205396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</a:rPr>
              <a:t>Main Color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68FB5E-7C9E-348D-53D8-6CC066A19BA9}"/>
              </a:ext>
            </a:extLst>
          </p:cNvPr>
          <p:cNvSpPr/>
          <p:nvPr/>
        </p:nvSpPr>
        <p:spPr>
          <a:xfrm>
            <a:off x="1669775" y="3105834"/>
            <a:ext cx="3737113" cy="646331"/>
          </a:xfrm>
          <a:prstGeom prst="rect">
            <a:avLst/>
          </a:prstGeom>
          <a:solidFill>
            <a:srgbClr val="FFDF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84F308-09ED-8F35-4D9C-AD7640223502}"/>
              </a:ext>
            </a:extLst>
          </p:cNvPr>
          <p:cNvSpPr/>
          <p:nvPr/>
        </p:nvSpPr>
        <p:spPr>
          <a:xfrm>
            <a:off x="6785114" y="3063112"/>
            <a:ext cx="3737113" cy="646331"/>
          </a:xfrm>
          <a:prstGeom prst="rect">
            <a:avLst/>
          </a:prstGeom>
          <a:solidFill>
            <a:srgbClr val="00DA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3667C-A101-35BD-EB36-69AF345B6211}"/>
              </a:ext>
            </a:extLst>
          </p:cNvPr>
          <p:cNvSpPr txBox="1"/>
          <p:nvPr/>
        </p:nvSpPr>
        <p:spPr>
          <a:xfrm>
            <a:off x="5846573" y="3219188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</a:rPr>
              <a:t>&amp;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49E17F-C2CD-2DCC-CFD0-5330E49D8E2D}"/>
              </a:ext>
            </a:extLst>
          </p:cNvPr>
          <p:cNvSpPr txBox="1"/>
          <p:nvPr/>
        </p:nvSpPr>
        <p:spPr>
          <a:xfrm>
            <a:off x="4923243" y="4286715"/>
            <a:ext cx="234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</a:rPr>
              <a:t>Sub Color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C6DB57-46B6-C3D3-BF67-F75E485D1402}"/>
              </a:ext>
            </a:extLst>
          </p:cNvPr>
          <p:cNvSpPr/>
          <p:nvPr/>
        </p:nvSpPr>
        <p:spPr>
          <a:xfrm>
            <a:off x="503581" y="5187153"/>
            <a:ext cx="3167271" cy="646331"/>
          </a:xfrm>
          <a:prstGeom prst="rect">
            <a:avLst/>
          </a:prstGeom>
          <a:solidFill>
            <a:srgbClr val="FFF3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0CA1D4-CB7D-1A0C-0F93-2A61BCE8D361}"/>
              </a:ext>
            </a:extLst>
          </p:cNvPr>
          <p:cNvSpPr/>
          <p:nvPr/>
        </p:nvSpPr>
        <p:spPr>
          <a:xfrm>
            <a:off x="4509183" y="5187153"/>
            <a:ext cx="3167269" cy="646331"/>
          </a:xfrm>
          <a:prstGeom prst="rect">
            <a:avLst/>
          </a:prstGeom>
          <a:solidFill>
            <a:srgbClr val="C5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8FA0D-66BC-D29E-3A5E-9CA27A155D7C}"/>
              </a:ext>
            </a:extLst>
          </p:cNvPr>
          <p:cNvSpPr txBox="1"/>
          <p:nvPr/>
        </p:nvSpPr>
        <p:spPr>
          <a:xfrm>
            <a:off x="3840590" y="5254108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</a:rPr>
              <a:t>&amp;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E235A9-65C8-FFAF-BFD9-679D7CBD789E}"/>
              </a:ext>
            </a:extLst>
          </p:cNvPr>
          <p:cNvSpPr/>
          <p:nvPr/>
        </p:nvSpPr>
        <p:spPr>
          <a:xfrm>
            <a:off x="8514783" y="5187152"/>
            <a:ext cx="3167269" cy="646331"/>
          </a:xfrm>
          <a:prstGeom prst="rect">
            <a:avLst/>
          </a:prstGeom>
          <a:solidFill>
            <a:srgbClr val="FFC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6D5CB5-FB92-E8D8-93CF-EA72B6524476}"/>
              </a:ext>
            </a:extLst>
          </p:cNvPr>
          <p:cNvSpPr txBox="1"/>
          <p:nvPr/>
        </p:nvSpPr>
        <p:spPr>
          <a:xfrm>
            <a:off x="7846190" y="5187151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</a:rPr>
              <a:t>&amp;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0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462101" y="332017"/>
            <a:ext cx="1082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IA</a:t>
            </a:r>
            <a:endParaRPr lang="ko-KR" altLang="en-US" sz="6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9E3F748-DC19-799D-DE50-4B1C6FA45DD3}"/>
              </a:ext>
            </a:extLst>
          </p:cNvPr>
          <p:cNvSpPr/>
          <p:nvPr/>
        </p:nvSpPr>
        <p:spPr>
          <a:xfrm>
            <a:off x="5072418" y="2210937"/>
            <a:ext cx="2047164" cy="614149"/>
          </a:xfrm>
          <a:prstGeom prst="roundRect">
            <a:avLst/>
          </a:prstGeom>
          <a:solidFill>
            <a:srgbClr val="FFDF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HOME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화면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858F20E-AA93-CC54-9390-0FC1C9A90265}"/>
              </a:ext>
            </a:extLst>
          </p:cNvPr>
          <p:cNvSpPr/>
          <p:nvPr/>
        </p:nvSpPr>
        <p:spPr>
          <a:xfrm>
            <a:off x="9496542" y="2102522"/>
            <a:ext cx="2047164" cy="412843"/>
          </a:xfrm>
          <a:prstGeom prst="roundRect">
            <a:avLst/>
          </a:prstGeom>
          <a:solidFill>
            <a:srgbClr val="00DA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자유게시판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8F0CD25-DFCC-3ACB-0987-FE47ECDAFA22}"/>
              </a:ext>
            </a:extLst>
          </p:cNvPr>
          <p:cNvSpPr/>
          <p:nvPr/>
        </p:nvSpPr>
        <p:spPr>
          <a:xfrm>
            <a:off x="1544446" y="3142395"/>
            <a:ext cx="2047164" cy="614149"/>
          </a:xfrm>
          <a:prstGeom prst="roundRect">
            <a:avLst/>
          </a:prstGeom>
          <a:solidFill>
            <a:srgbClr val="00DA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Animals (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대분류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FF79F28-3CAE-D73A-5EDA-E5FB54F8961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2825086"/>
            <a:ext cx="0" cy="5868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274CF1C-4480-33FC-1069-61193FB735BB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119582" y="2308944"/>
            <a:ext cx="237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FA80FA-7D94-1048-BF89-B93A2A32790C}"/>
              </a:ext>
            </a:extLst>
          </p:cNvPr>
          <p:cNvCxnSpPr>
            <a:cxnSpLocks/>
          </p:cNvCxnSpPr>
          <p:nvPr/>
        </p:nvCxnSpPr>
        <p:spPr>
          <a:xfrm flipH="1" flipV="1">
            <a:off x="3591611" y="3456295"/>
            <a:ext cx="2504389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F5036F0-1FF2-1CD9-F63D-77F8471C6340}"/>
              </a:ext>
            </a:extLst>
          </p:cNvPr>
          <p:cNvSpPr/>
          <p:nvPr/>
        </p:nvSpPr>
        <p:spPr>
          <a:xfrm>
            <a:off x="277479" y="4291082"/>
            <a:ext cx="2047164" cy="614149"/>
          </a:xfrm>
          <a:prstGeom prst="roundRect">
            <a:avLst/>
          </a:prstGeom>
          <a:solidFill>
            <a:srgbClr val="FFF3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설치류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7E26292-73AF-B232-9743-2C680D799E00}"/>
              </a:ext>
            </a:extLst>
          </p:cNvPr>
          <p:cNvSpPr/>
          <p:nvPr/>
        </p:nvSpPr>
        <p:spPr>
          <a:xfrm>
            <a:off x="2668112" y="4291082"/>
            <a:ext cx="2047164" cy="614149"/>
          </a:xfrm>
          <a:prstGeom prst="roundRect">
            <a:avLst/>
          </a:prstGeom>
          <a:solidFill>
            <a:srgbClr val="FFF3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어류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5F2693-7514-2AE8-CEB0-AE36097D03C0}"/>
              </a:ext>
            </a:extLst>
          </p:cNvPr>
          <p:cNvSpPr/>
          <p:nvPr/>
        </p:nvSpPr>
        <p:spPr>
          <a:xfrm>
            <a:off x="5058745" y="4291082"/>
            <a:ext cx="2047164" cy="614149"/>
          </a:xfrm>
          <a:prstGeom prst="roundRect">
            <a:avLst/>
          </a:prstGeom>
          <a:solidFill>
            <a:srgbClr val="FFF3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조류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5256283-4F1E-A36D-89D4-2234D769F2FD}"/>
              </a:ext>
            </a:extLst>
          </p:cNvPr>
          <p:cNvSpPr/>
          <p:nvPr/>
        </p:nvSpPr>
        <p:spPr>
          <a:xfrm>
            <a:off x="7449378" y="4291081"/>
            <a:ext cx="2047164" cy="614149"/>
          </a:xfrm>
          <a:prstGeom prst="roundRect">
            <a:avLst/>
          </a:prstGeom>
          <a:solidFill>
            <a:srgbClr val="FFF3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파충류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195AFF0-863F-5877-C039-859FDD32EEDA}"/>
              </a:ext>
            </a:extLst>
          </p:cNvPr>
          <p:cNvSpPr/>
          <p:nvPr/>
        </p:nvSpPr>
        <p:spPr>
          <a:xfrm>
            <a:off x="9840011" y="4291081"/>
            <a:ext cx="2047164" cy="614149"/>
          </a:xfrm>
          <a:prstGeom prst="roundRect">
            <a:avLst/>
          </a:prstGeom>
          <a:solidFill>
            <a:srgbClr val="FFF3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포유류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237C80-6C23-B32C-3294-B0EB01E180A7}"/>
              </a:ext>
            </a:extLst>
          </p:cNvPr>
          <p:cNvSpPr/>
          <p:nvPr/>
        </p:nvSpPr>
        <p:spPr>
          <a:xfrm>
            <a:off x="1544446" y="5484743"/>
            <a:ext cx="9103107" cy="747180"/>
          </a:xfrm>
          <a:prstGeom prst="roundRect">
            <a:avLst/>
          </a:prstGeom>
          <a:solidFill>
            <a:srgbClr val="C5FF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사육 조건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음식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습성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주의사항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AC4982-A952-7E49-7897-E0399217937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568028" y="3756544"/>
            <a:ext cx="0" cy="1740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4AFAF6-E0DA-0516-E5DA-08E0446AD35B}"/>
              </a:ext>
            </a:extLst>
          </p:cNvPr>
          <p:cNvCxnSpPr>
            <a:cxnSpLocks/>
          </p:cNvCxnSpPr>
          <p:nvPr/>
        </p:nvCxnSpPr>
        <p:spPr>
          <a:xfrm flipH="1">
            <a:off x="1301061" y="3974908"/>
            <a:ext cx="95625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6CD7305-62A3-F280-510A-58A553F07EA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691694" y="3974908"/>
            <a:ext cx="0" cy="3161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C3648BB-A569-A3EE-D8C0-55F56E9EE0B0}"/>
              </a:ext>
            </a:extLst>
          </p:cNvPr>
          <p:cNvCxnSpPr>
            <a:cxnSpLocks/>
          </p:cNvCxnSpPr>
          <p:nvPr/>
        </p:nvCxnSpPr>
        <p:spPr>
          <a:xfrm>
            <a:off x="6105048" y="3974908"/>
            <a:ext cx="0" cy="3161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3A64DE5-B675-834F-4C8C-3BC6BF0794BA}"/>
              </a:ext>
            </a:extLst>
          </p:cNvPr>
          <p:cNvCxnSpPr>
            <a:cxnSpLocks/>
          </p:cNvCxnSpPr>
          <p:nvPr/>
        </p:nvCxnSpPr>
        <p:spPr>
          <a:xfrm>
            <a:off x="8472960" y="3974908"/>
            <a:ext cx="0" cy="3161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63518B0-DC57-5513-F00E-C657AEAF562A}"/>
              </a:ext>
            </a:extLst>
          </p:cNvPr>
          <p:cNvCxnSpPr>
            <a:cxnSpLocks/>
          </p:cNvCxnSpPr>
          <p:nvPr/>
        </p:nvCxnSpPr>
        <p:spPr>
          <a:xfrm>
            <a:off x="10863593" y="3988554"/>
            <a:ext cx="0" cy="3161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5E46911-A57E-F93C-2FF4-0F6F225BD186}"/>
              </a:ext>
            </a:extLst>
          </p:cNvPr>
          <p:cNvCxnSpPr>
            <a:cxnSpLocks/>
          </p:cNvCxnSpPr>
          <p:nvPr/>
        </p:nvCxnSpPr>
        <p:spPr>
          <a:xfrm>
            <a:off x="1301061" y="3974907"/>
            <a:ext cx="0" cy="3161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84AFDC2-8674-4668-824A-8D884CF2AF59}"/>
              </a:ext>
            </a:extLst>
          </p:cNvPr>
          <p:cNvCxnSpPr>
            <a:cxnSpLocks/>
          </p:cNvCxnSpPr>
          <p:nvPr/>
        </p:nvCxnSpPr>
        <p:spPr>
          <a:xfrm>
            <a:off x="3691694" y="4905230"/>
            <a:ext cx="0" cy="5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06D5077-8D75-934A-4D25-6EA6013130EE}"/>
              </a:ext>
            </a:extLst>
          </p:cNvPr>
          <p:cNvCxnSpPr>
            <a:cxnSpLocks/>
          </p:cNvCxnSpPr>
          <p:nvPr/>
        </p:nvCxnSpPr>
        <p:spPr>
          <a:xfrm>
            <a:off x="6082327" y="4905230"/>
            <a:ext cx="0" cy="5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B0C41F6-BECB-0219-99C1-AF9654ECB19A}"/>
              </a:ext>
            </a:extLst>
          </p:cNvPr>
          <p:cNvCxnSpPr>
            <a:cxnSpLocks/>
          </p:cNvCxnSpPr>
          <p:nvPr/>
        </p:nvCxnSpPr>
        <p:spPr>
          <a:xfrm>
            <a:off x="8472960" y="4905230"/>
            <a:ext cx="0" cy="5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00D29FC-191B-3981-F16E-76A8EA8C7FF5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0520124" y="4905230"/>
            <a:ext cx="343469" cy="5795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5582E3A-D872-0E08-916B-76775D5C562A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301061" y="4905231"/>
            <a:ext cx="343469" cy="5795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71ECECB-7F69-6C46-0415-A637B712D855}"/>
              </a:ext>
            </a:extLst>
          </p:cNvPr>
          <p:cNvCxnSpPr>
            <a:cxnSpLocks/>
          </p:cNvCxnSpPr>
          <p:nvPr/>
        </p:nvCxnSpPr>
        <p:spPr>
          <a:xfrm flipH="1">
            <a:off x="7951304" y="3402960"/>
            <a:ext cx="15386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DE0C26D-2F48-E1B3-34FA-12E2C3F11198}"/>
              </a:ext>
            </a:extLst>
          </p:cNvPr>
          <p:cNvSpPr/>
          <p:nvPr/>
        </p:nvSpPr>
        <p:spPr>
          <a:xfrm>
            <a:off x="9496542" y="2621134"/>
            <a:ext cx="2047164" cy="412843"/>
          </a:xfrm>
          <a:prstGeom prst="roundRect">
            <a:avLst/>
          </a:prstGeom>
          <a:solidFill>
            <a:srgbClr val="00DA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공지사항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A5EA588-B0BE-115B-BAB9-230EFFFFAC3A}"/>
              </a:ext>
            </a:extLst>
          </p:cNvPr>
          <p:cNvSpPr/>
          <p:nvPr/>
        </p:nvSpPr>
        <p:spPr>
          <a:xfrm>
            <a:off x="9489917" y="3171099"/>
            <a:ext cx="2251507" cy="412843"/>
          </a:xfrm>
          <a:prstGeom prst="roundRect">
            <a:avLst/>
          </a:prstGeom>
          <a:solidFill>
            <a:srgbClr val="00DA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로그인，회원가입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D3E8587-3498-0C8F-EACB-45B4A61FE818}"/>
              </a:ext>
            </a:extLst>
          </p:cNvPr>
          <p:cNvCxnSpPr>
            <a:cxnSpLocks/>
          </p:cNvCxnSpPr>
          <p:nvPr/>
        </p:nvCxnSpPr>
        <p:spPr>
          <a:xfrm flipH="1">
            <a:off x="7951304" y="2825086"/>
            <a:ext cx="15386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FD04D72-EA7B-FF78-6B3F-69A274FD21FD}"/>
              </a:ext>
            </a:extLst>
          </p:cNvPr>
          <p:cNvCxnSpPr>
            <a:cxnSpLocks/>
          </p:cNvCxnSpPr>
          <p:nvPr/>
        </p:nvCxnSpPr>
        <p:spPr>
          <a:xfrm flipH="1" flipV="1">
            <a:off x="7951302" y="2308944"/>
            <a:ext cx="1" cy="10940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1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A6E2A8-ADAF-BBDA-420A-A2C2EB45D78E}"/>
              </a:ext>
            </a:extLst>
          </p:cNvPr>
          <p:cNvSpPr txBox="1"/>
          <p:nvPr/>
        </p:nvSpPr>
        <p:spPr>
          <a:xfrm>
            <a:off x="462101" y="332017"/>
            <a:ext cx="5057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사용된 테이블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966AF-5E91-D87C-1F9A-1F99A0B28E31}"/>
              </a:ext>
            </a:extLst>
          </p:cNvPr>
          <p:cNvSpPr txBox="1"/>
          <p:nvPr/>
        </p:nvSpPr>
        <p:spPr>
          <a:xfrm>
            <a:off x="929454" y="256760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동물정보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2C0A8-0970-F88A-59D2-3E26CF819F69}"/>
              </a:ext>
            </a:extLst>
          </p:cNvPr>
          <p:cNvSpPr/>
          <p:nvPr/>
        </p:nvSpPr>
        <p:spPr>
          <a:xfrm>
            <a:off x="674204" y="2694608"/>
            <a:ext cx="139700" cy="167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ADE7F-5E37-440E-F4D1-C144887C6459}"/>
              </a:ext>
            </a:extLst>
          </p:cNvPr>
          <p:cNvSpPr txBox="1"/>
          <p:nvPr/>
        </p:nvSpPr>
        <p:spPr>
          <a:xfrm>
            <a:off x="929454" y="30469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회원정보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AE3DC-527B-9D89-CD4B-E49A9BF250C1}"/>
              </a:ext>
            </a:extLst>
          </p:cNvPr>
          <p:cNvSpPr/>
          <p:nvPr/>
        </p:nvSpPr>
        <p:spPr>
          <a:xfrm>
            <a:off x="674204" y="3173942"/>
            <a:ext cx="139700" cy="167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F38A9-01C9-0674-3809-FF7CC3CBBEDC}"/>
              </a:ext>
            </a:extLst>
          </p:cNvPr>
          <p:cNvSpPr txBox="1"/>
          <p:nvPr/>
        </p:nvSpPr>
        <p:spPr>
          <a:xfrm>
            <a:off x="929454" y="353903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체크리스트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3920F1-FE9F-63EE-2684-709728B7A353}"/>
              </a:ext>
            </a:extLst>
          </p:cNvPr>
          <p:cNvSpPr/>
          <p:nvPr/>
        </p:nvSpPr>
        <p:spPr>
          <a:xfrm>
            <a:off x="674204" y="3666034"/>
            <a:ext cx="139700" cy="167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55464C-6ACF-E477-E457-72E66C3C12A7}"/>
              </a:ext>
            </a:extLst>
          </p:cNvPr>
          <p:cNvSpPr txBox="1"/>
          <p:nvPr/>
        </p:nvSpPr>
        <p:spPr>
          <a:xfrm>
            <a:off x="929454" y="4018368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나의 반려동물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CDD7D0-9E8C-4A5F-4714-51A32A8D8392}"/>
              </a:ext>
            </a:extLst>
          </p:cNvPr>
          <p:cNvSpPr/>
          <p:nvPr/>
        </p:nvSpPr>
        <p:spPr>
          <a:xfrm>
            <a:off x="674204" y="4145368"/>
            <a:ext cx="139700" cy="167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63365D-F602-52CF-8765-83257F22E648}"/>
              </a:ext>
            </a:extLst>
          </p:cNvPr>
          <p:cNvSpPr txBox="1"/>
          <p:nvPr/>
        </p:nvSpPr>
        <p:spPr>
          <a:xfrm>
            <a:off x="929454" y="444871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공지사항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8761E-E843-A5CD-8AA5-66675D831252}"/>
              </a:ext>
            </a:extLst>
          </p:cNvPr>
          <p:cNvSpPr/>
          <p:nvPr/>
        </p:nvSpPr>
        <p:spPr>
          <a:xfrm>
            <a:off x="674204" y="4575710"/>
            <a:ext cx="139700" cy="167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DE406D-1933-C7AA-1B9E-87C099408E94}"/>
              </a:ext>
            </a:extLst>
          </p:cNvPr>
          <p:cNvSpPr txBox="1"/>
          <p:nvPr/>
        </p:nvSpPr>
        <p:spPr>
          <a:xfrm>
            <a:off x="929454" y="49280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자유게시판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D04F7B-109C-1647-9559-B947E4074EFD}"/>
              </a:ext>
            </a:extLst>
          </p:cNvPr>
          <p:cNvSpPr/>
          <p:nvPr/>
        </p:nvSpPr>
        <p:spPr>
          <a:xfrm>
            <a:off x="674204" y="5055044"/>
            <a:ext cx="139700" cy="167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4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3B6153D-1907-0F83-0883-FFE10551C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66" y="932213"/>
            <a:ext cx="11330267" cy="5534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E0612F-EAFF-0CA9-92A1-F99CEDCECB0C}"/>
              </a:ext>
            </a:extLst>
          </p:cNvPr>
          <p:cNvSpPr txBox="1"/>
          <p:nvPr/>
        </p:nvSpPr>
        <p:spPr>
          <a:xfrm>
            <a:off x="430866" y="94277"/>
            <a:ext cx="3084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chemeClr val="accent1"/>
                </a:solidFill>
              </a:rPr>
              <a:t>테이블 명세서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CAE1C2E-AF13-1FD5-7AF4-6F24BA2CE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55" y="842086"/>
            <a:ext cx="11502887" cy="57151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B4C39F-E0A9-5351-A9B3-8B26E70B2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51" y="830735"/>
            <a:ext cx="11804094" cy="57151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6EFD2D8-4365-23C8-13B8-1595BD511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51" y="853437"/>
            <a:ext cx="11838381" cy="57151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2CD2B5F-F4AA-F9A5-341C-D525F4D81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668" y="830735"/>
            <a:ext cx="11804094" cy="57820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1AD63EE-9093-BC3F-214F-D4162C7C7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606" y="775054"/>
            <a:ext cx="11965070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3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CDA71D-A888-E602-21F3-4768A14EFEAF}"/>
              </a:ext>
            </a:extLst>
          </p:cNvPr>
          <p:cNvSpPr txBox="1"/>
          <p:nvPr/>
        </p:nvSpPr>
        <p:spPr>
          <a:xfrm>
            <a:off x="2425764" y="2101725"/>
            <a:ext cx="7340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7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66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HOME </a:t>
            </a:r>
            <a:r>
              <a:rPr lang="ko-KR" altLang="en-US" sz="3200" b="1" dirty="0">
                <a:solidFill>
                  <a:schemeClr val="accent1"/>
                </a:solidFill>
              </a:rPr>
              <a:t>화면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AA99F8-865A-8C8D-B59F-3253712D702B}"/>
              </a:ext>
            </a:extLst>
          </p:cNvPr>
          <p:cNvSpPr/>
          <p:nvPr/>
        </p:nvSpPr>
        <p:spPr>
          <a:xfrm>
            <a:off x="8851" y="0"/>
            <a:ext cx="1499377" cy="69378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이연수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B01975-1574-B4DB-9C87-71EA7415DB68}"/>
              </a:ext>
            </a:extLst>
          </p:cNvPr>
          <p:cNvSpPr txBox="1"/>
          <p:nvPr/>
        </p:nvSpPr>
        <p:spPr>
          <a:xfrm>
            <a:off x="814471" y="3303040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자유게시판</a:t>
            </a:r>
            <a:r>
              <a:rPr lang="en-US" altLang="ko-KR" dirty="0"/>
              <a:t>, </a:t>
            </a:r>
            <a:r>
              <a:rPr lang="ko-KR" altLang="en-US" dirty="0"/>
              <a:t>공지사항 등</a:t>
            </a:r>
            <a:endParaRPr lang="en-US" altLang="ko-KR" dirty="0"/>
          </a:p>
          <a:p>
            <a:r>
              <a:rPr lang="ko-KR" altLang="en-US" dirty="0"/>
              <a:t>각각의 화면으로 이동할 메뉴 구현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E0C88-3DE2-8515-25D2-8816F1610B01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CC632-FE31-6CC5-1795-19966C280536}"/>
              </a:ext>
            </a:extLst>
          </p:cNvPr>
          <p:cNvSpPr txBox="1"/>
          <p:nvPr/>
        </p:nvSpPr>
        <p:spPr>
          <a:xfrm>
            <a:off x="814471" y="4200809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각각의 동물 탭으로 </a:t>
            </a:r>
            <a:endParaRPr lang="en-US" altLang="ko-KR" dirty="0"/>
          </a:p>
          <a:p>
            <a:r>
              <a:rPr lang="ko-KR" altLang="en-US" dirty="0"/>
              <a:t>이동이 가능한 동물 메뉴 구현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C7EC97-05D3-B76F-D0EB-7224B3B235FF}"/>
              </a:ext>
            </a:extLst>
          </p:cNvPr>
          <p:cNvSpPr/>
          <p:nvPr/>
        </p:nvSpPr>
        <p:spPr>
          <a:xfrm>
            <a:off x="559221" y="4327809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49326-D065-78A1-1773-9E13893B8079}"/>
              </a:ext>
            </a:extLst>
          </p:cNvPr>
          <p:cNvSpPr txBox="1"/>
          <p:nvPr/>
        </p:nvSpPr>
        <p:spPr>
          <a:xfrm>
            <a:off x="814471" y="511127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할일</a:t>
            </a:r>
            <a:r>
              <a:rPr lang="ko-KR" altLang="en-US" dirty="0"/>
              <a:t> 목록 체크리스트 기능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3BC2AA-5055-3A5E-A401-AF79280F2B91}"/>
              </a:ext>
            </a:extLst>
          </p:cNvPr>
          <p:cNvSpPr/>
          <p:nvPr/>
        </p:nvSpPr>
        <p:spPr>
          <a:xfrm>
            <a:off x="559221" y="5238278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EBD32-5CA3-58EA-1D8A-141604EFE4E8}"/>
              </a:ext>
            </a:extLst>
          </p:cNvPr>
          <p:cNvSpPr txBox="1"/>
          <p:nvPr/>
        </p:nvSpPr>
        <p:spPr>
          <a:xfrm>
            <a:off x="814471" y="579740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반려동물 소개페이지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3841DA-65AA-777C-1CA9-E737CCB093E2}"/>
              </a:ext>
            </a:extLst>
          </p:cNvPr>
          <p:cNvSpPr/>
          <p:nvPr/>
        </p:nvSpPr>
        <p:spPr>
          <a:xfrm>
            <a:off x="559221" y="592440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37D581-53A9-08A8-4D37-F2CF76237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411" y="0"/>
            <a:ext cx="7039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13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사용자 지정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CB4C9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527</TotalTime>
  <Words>887</Words>
  <Application>Microsoft Office PowerPoint</Application>
  <PresentationFormat>와이드스크린</PresentationFormat>
  <Paragraphs>203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HY견고딕</vt:lpstr>
      <vt:lpstr>맑은 고딕</vt:lpstr>
      <vt:lpstr>Century Gothic</vt:lpstr>
      <vt:lpstr>Wingdings 2</vt:lpstr>
      <vt:lpstr>명언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KMS505106</dc:creator>
  <cp:lastModifiedBy>KMS505106</cp:lastModifiedBy>
  <cp:revision>90</cp:revision>
  <dcterms:created xsi:type="dcterms:W3CDTF">2024-01-12T00:22:54Z</dcterms:created>
  <dcterms:modified xsi:type="dcterms:W3CDTF">2024-02-21T02:27:49Z</dcterms:modified>
</cp:coreProperties>
</file>