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2B8A04F7-1C69-9C2D-E98C-E93F4E250CDA}"/>
              </a:ext>
            </a:extLst>
          </p:cNvPr>
          <p:cNvSpPr/>
          <p:nvPr userDrawn="1"/>
        </p:nvSpPr>
        <p:spPr>
          <a:xfrm>
            <a:off x="1315673" y="1050517"/>
            <a:ext cx="9560653" cy="3706041"/>
          </a:xfrm>
          <a:custGeom>
            <a:avLst/>
            <a:gdLst>
              <a:gd name="connsiteX0" fmla="*/ 522913 w 9560653"/>
              <a:gd name="connsiteY0" fmla="*/ 511778 h 4756558"/>
              <a:gd name="connsiteX1" fmla="*/ 522913 w 9560653"/>
              <a:gd name="connsiteY1" fmla="*/ 4244780 h 4756558"/>
              <a:gd name="connsiteX2" fmla="*/ 9037739 w 9560653"/>
              <a:gd name="connsiteY2" fmla="*/ 4244780 h 4756558"/>
              <a:gd name="connsiteX3" fmla="*/ 9037739 w 9560653"/>
              <a:gd name="connsiteY3" fmla="*/ 511778 h 4756558"/>
              <a:gd name="connsiteX4" fmla="*/ 0 w 9560653"/>
              <a:gd name="connsiteY4" fmla="*/ 0 h 4756558"/>
              <a:gd name="connsiteX5" fmla="*/ 9560653 w 9560653"/>
              <a:gd name="connsiteY5" fmla="*/ 0 h 4756558"/>
              <a:gd name="connsiteX6" fmla="*/ 9560653 w 9560653"/>
              <a:gd name="connsiteY6" fmla="*/ 4756558 h 4756558"/>
              <a:gd name="connsiteX7" fmla="*/ 0 w 9560653"/>
              <a:gd name="connsiteY7" fmla="*/ 4756558 h 475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60653" h="4756558">
                <a:moveTo>
                  <a:pt x="522913" y="511778"/>
                </a:moveTo>
                <a:lnTo>
                  <a:pt x="522913" y="4244780"/>
                </a:lnTo>
                <a:lnTo>
                  <a:pt x="9037739" y="4244780"/>
                </a:lnTo>
                <a:lnTo>
                  <a:pt x="9037739" y="511778"/>
                </a:lnTo>
                <a:close/>
                <a:moveTo>
                  <a:pt x="0" y="0"/>
                </a:moveTo>
                <a:lnTo>
                  <a:pt x="9560653" y="0"/>
                </a:lnTo>
                <a:lnTo>
                  <a:pt x="9560653" y="4756558"/>
                </a:lnTo>
                <a:lnTo>
                  <a:pt x="0" y="4756558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00299"/>
            <a:ext cx="9144000" cy="1006475"/>
          </a:xfrm>
          <a:solidFill>
            <a:schemeClr val="bg1"/>
          </a:solidFill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488315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F4F4-7657-43A2-81C2-9FBC72EFB929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28D9-C108-4D71-AEFC-E822BCEF3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9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F4F4-7657-43A2-81C2-9FBC72EFB929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28D9-C108-4D71-AEFC-E822BCEF3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1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3600"/>
            </a:lvl2pPr>
            <a:lvl3pPr marL="714375" indent="-228600">
              <a:buFont typeface="Wingdings" panose="05000000000000000000" pitchFamily="2" charset="2"/>
              <a:buChar char="Ø"/>
              <a:defRPr sz="3600"/>
            </a:lvl3pPr>
            <a:lvl4pPr marL="447675" indent="352425">
              <a:buFont typeface="Wingdings" panose="05000000000000000000" pitchFamily="2" charset="2"/>
              <a:buChar char="u"/>
              <a:tabLst/>
              <a:defRPr sz="3600"/>
            </a:lvl4pPr>
            <a:lvl5pPr marL="714375" indent="-228600">
              <a:buFont typeface="Wingdings" panose="05000000000000000000" pitchFamily="2" charset="2"/>
              <a:buChar char="v"/>
              <a:tabLst>
                <a:tab pos="714375" algn="l"/>
              </a:tabLst>
              <a:defRPr sz="3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F4F4-7657-43A2-81C2-9FBC72EFB929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28D9-C108-4D71-AEFC-E822BCEF3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F4F4-7657-43A2-81C2-9FBC72EFB929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28D9-C108-4D71-AEFC-E822BCEF3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6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F4F4-7657-43A2-81C2-9FBC72EFB929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28D9-C108-4D71-AEFC-E822BCEF3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1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F4F4-7657-43A2-81C2-9FBC72EFB929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28D9-C108-4D71-AEFC-E822BCEF3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106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F4F4-7657-43A2-81C2-9FBC72EFB929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528D9-C108-4D71-AEFC-E822BCEF3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3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5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8F4F4-7657-43A2-81C2-9FBC72EFB929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528D9-C108-4D71-AEFC-E822BCEF3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2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0" r:id="rId3"/>
    <p:sldLayoutId id="2147483675" r:id="rId4"/>
    <p:sldLayoutId id="2147483676" r:id="rId5"/>
    <p:sldLayoutId id="2147483678" r:id="rId6"/>
    <p:sldLayoutId id="2147483679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7A214-DAA8-8094-8900-295E37C832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나의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5F392E-993A-26B3-2B17-CC68DC05D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en-US" altLang="ko-KR" dirty="0" err="1"/>
              <a:t>rito</a:t>
            </a:r>
            <a:endParaRPr lang="en-US" altLang="ko-KR" dirty="0"/>
          </a:p>
          <a:p>
            <a:r>
              <a:rPr lang="ko-KR" altLang="en-US" dirty="0"/>
              <a:t>작성일자 </a:t>
            </a:r>
            <a:r>
              <a:rPr lang="en-US" altLang="ko-KR" dirty="0"/>
              <a:t>: 2024-05-03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92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F4A03FA-10BF-DE2D-41B8-6A711DCE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A459CD6-0996-DE0E-473A-5970D09BD36E}"/>
              </a:ext>
            </a:extLst>
          </p:cNvPr>
          <p:cNvGrpSpPr/>
          <p:nvPr/>
        </p:nvGrpSpPr>
        <p:grpSpPr>
          <a:xfrm>
            <a:off x="3175064" y="723749"/>
            <a:ext cx="5841872" cy="5410499"/>
            <a:chOff x="3175064" y="723749"/>
            <a:chExt cx="5841872" cy="5410499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B873058-82D1-FD6A-44F8-D596113F42D3}"/>
                </a:ext>
              </a:extLst>
            </p:cNvPr>
            <p:cNvSpPr/>
            <p:nvPr/>
          </p:nvSpPr>
          <p:spPr>
            <a:xfrm rot="21600000">
              <a:off x="3611815" y="723749"/>
              <a:ext cx="5405120" cy="873504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18111" rIns="220472" bIns="118111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kern="1200" dirty="0"/>
                <a:t>주제</a:t>
              </a:r>
              <a:endParaRPr lang="en-US" altLang="ko-KR" sz="3100" kern="12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A4390BB-EF7C-4B48-D811-065A249B277A}"/>
                </a:ext>
              </a:extLst>
            </p:cNvPr>
            <p:cNvSpPr/>
            <p:nvPr/>
          </p:nvSpPr>
          <p:spPr>
            <a:xfrm>
              <a:off x="3175064" y="723750"/>
              <a:ext cx="873502" cy="873502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A61EADB8-D1E9-95C3-1ED0-F48AB344DD07}"/>
                </a:ext>
              </a:extLst>
            </p:cNvPr>
            <p:cNvSpPr/>
            <p:nvPr/>
          </p:nvSpPr>
          <p:spPr>
            <a:xfrm rot="21600000">
              <a:off x="3611815" y="1857998"/>
              <a:ext cx="5405120" cy="873504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67159"/>
                <a:satOff val="4796"/>
                <a:lumOff val="5581"/>
                <a:alphaOff val="0"/>
              </a:schemeClr>
            </a:fillRef>
            <a:effectRef idx="2">
              <a:schemeClr val="accent6">
                <a:shade val="80000"/>
                <a:hueOff val="67159"/>
                <a:satOff val="4796"/>
                <a:lumOff val="558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18111" rIns="220472" bIns="118111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kern="1200" dirty="0"/>
                <a:t>팀원</a:t>
              </a:r>
              <a:endParaRPr lang="en-US" altLang="ko-KR" sz="3100" kern="12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3D5F443-58C9-F484-5331-E14EE93DAAC1}"/>
                </a:ext>
              </a:extLst>
            </p:cNvPr>
            <p:cNvSpPr/>
            <p:nvPr/>
          </p:nvSpPr>
          <p:spPr>
            <a:xfrm>
              <a:off x="3175064" y="1857999"/>
              <a:ext cx="873502" cy="873502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50000"/>
                <a:hueOff val="25013"/>
                <a:satOff val="-242"/>
                <a:lumOff val="1997"/>
                <a:alphaOff val="0"/>
              </a:schemeClr>
            </a:fillRef>
            <a:effectRef idx="2">
              <a:schemeClr val="accent6">
                <a:tint val="50000"/>
                <a:hueOff val="25013"/>
                <a:satOff val="-242"/>
                <a:lumOff val="1997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3FD425F-BF1E-138F-ACA4-19F93D029EEF}"/>
                </a:ext>
              </a:extLst>
            </p:cNvPr>
            <p:cNvSpPr/>
            <p:nvPr/>
          </p:nvSpPr>
          <p:spPr>
            <a:xfrm rot="21600000">
              <a:off x="3611815" y="2992247"/>
              <a:ext cx="5405120" cy="873503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134318"/>
                <a:satOff val="9592"/>
                <a:lumOff val="11162"/>
                <a:alphaOff val="0"/>
              </a:schemeClr>
            </a:fillRef>
            <a:effectRef idx="2">
              <a:schemeClr val="accent6">
                <a:shade val="80000"/>
                <a:hueOff val="134318"/>
                <a:satOff val="9592"/>
                <a:lumOff val="1116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18111" rIns="220472" bIns="118110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kern="1200" dirty="0" err="1"/>
                <a:t>디자인컨셉</a:t>
              </a:r>
              <a:endParaRPr lang="ko-KR" altLang="en-US" sz="3100" kern="12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318B02F-03AD-DFEB-412C-CB8DB069A112}"/>
                </a:ext>
              </a:extLst>
            </p:cNvPr>
            <p:cNvSpPr/>
            <p:nvPr/>
          </p:nvSpPr>
          <p:spPr>
            <a:xfrm>
              <a:off x="3175064" y="2992248"/>
              <a:ext cx="873502" cy="8735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50000"/>
                <a:hueOff val="50026"/>
                <a:satOff val="-484"/>
                <a:lumOff val="3993"/>
                <a:alphaOff val="0"/>
              </a:schemeClr>
            </a:fillRef>
            <a:effectRef idx="2">
              <a:schemeClr val="accent6">
                <a:tint val="50000"/>
                <a:hueOff val="50026"/>
                <a:satOff val="-484"/>
                <a:lumOff val="3993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C32AC41D-A80F-BBAC-8EB7-39314172B9E6}"/>
                </a:ext>
              </a:extLst>
            </p:cNvPr>
            <p:cNvSpPr/>
            <p:nvPr/>
          </p:nvSpPr>
          <p:spPr>
            <a:xfrm rot="21600000">
              <a:off x="3611815" y="4126496"/>
              <a:ext cx="5405120" cy="873503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201477"/>
                <a:satOff val="14387"/>
                <a:lumOff val="16744"/>
                <a:alphaOff val="0"/>
              </a:schemeClr>
            </a:fillRef>
            <a:effectRef idx="2">
              <a:schemeClr val="accent6">
                <a:shade val="80000"/>
                <a:hueOff val="201477"/>
                <a:satOff val="14387"/>
                <a:lumOff val="1674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18111" rIns="220472" bIns="118110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ko-KR" sz="3100" kern="1200"/>
                <a:t>IA</a:t>
              </a:r>
              <a:endParaRPr lang="ko-KR" altLang="en-US" sz="3100" kern="1200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18DFF88-C959-1044-2CE2-1D2001A100FA}"/>
                </a:ext>
              </a:extLst>
            </p:cNvPr>
            <p:cNvSpPr/>
            <p:nvPr/>
          </p:nvSpPr>
          <p:spPr>
            <a:xfrm>
              <a:off x="3175064" y="4126497"/>
              <a:ext cx="873502" cy="8735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50000"/>
                <a:hueOff val="75039"/>
                <a:satOff val="-727"/>
                <a:lumOff val="5990"/>
                <a:alphaOff val="0"/>
              </a:schemeClr>
            </a:fillRef>
            <a:effectRef idx="2">
              <a:schemeClr val="accent6">
                <a:tint val="50000"/>
                <a:hueOff val="75039"/>
                <a:satOff val="-727"/>
                <a:lumOff val="599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AD626F8-5862-95F8-68D9-57F7F2FD71F5}"/>
                </a:ext>
              </a:extLst>
            </p:cNvPr>
            <p:cNvSpPr/>
            <p:nvPr/>
          </p:nvSpPr>
          <p:spPr>
            <a:xfrm rot="21600000">
              <a:off x="3611815" y="5260745"/>
              <a:ext cx="5405121" cy="873503"/>
            </a:xfrm>
            <a:custGeom>
              <a:avLst/>
              <a:gdLst>
                <a:gd name="connsiteX0" fmla="*/ 0 w 5405120"/>
                <a:gd name="connsiteY0" fmla="*/ 0 h 873502"/>
                <a:gd name="connsiteX1" fmla="*/ 4968369 w 5405120"/>
                <a:gd name="connsiteY1" fmla="*/ 0 h 873502"/>
                <a:gd name="connsiteX2" fmla="*/ 5405120 w 5405120"/>
                <a:gd name="connsiteY2" fmla="*/ 436751 h 873502"/>
                <a:gd name="connsiteX3" fmla="*/ 4968369 w 5405120"/>
                <a:gd name="connsiteY3" fmla="*/ 873502 h 873502"/>
                <a:gd name="connsiteX4" fmla="*/ 0 w 5405120"/>
                <a:gd name="connsiteY4" fmla="*/ 873502 h 873502"/>
                <a:gd name="connsiteX5" fmla="*/ 0 w 5405120"/>
                <a:gd name="connsiteY5" fmla="*/ 0 h 87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05120" h="873502">
                  <a:moveTo>
                    <a:pt x="5405120" y="873501"/>
                  </a:moveTo>
                  <a:lnTo>
                    <a:pt x="436751" y="873501"/>
                  </a:lnTo>
                  <a:lnTo>
                    <a:pt x="0" y="436751"/>
                  </a:lnTo>
                  <a:lnTo>
                    <a:pt x="436751" y="1"/>
                  </a:lnTo>
                  <a:lnTo>
                    <a:pt x="5405120" y="1"/>
                  </a:lnTo>
                  <a:lnTo>
                    <a:pt x="5405120" y="873501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6">
                <a:shade val="80000"/>
                <a:hueOff val="268636"/>
                <a:satOff val="19183"/>
                <a:lumOff val="22325"/>
                <a:alphaOff val="0"/>
              </a:schemeClr>
            </a:fillRef>
            <a:effectRef idx="2">
              <a:schemeClr val="accent6">
                <a:shade val="80000"/>
                <a:hueOff val="268636"/>
                <a:satOff val="19183"/>
                <a:lumOff val="2232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03565" tIns="118111" rIns="220473" bIns="118110" numCol="1" spcCol="1270" anchor="ctr" anchorCtr="0">
              <a:noAutofit/>
            </a:bodyPr>
            <a:lstStyle/>
            <a:p>
              <a:pPr marL="0" lvl="0" indent="0" algn="ctr" defTabSz="1377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3100" kern="1200" dirty="0"/>
                <a:t>화면구현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AE3B420-E8C5-B762-1559-3D0C51DEB101}"/>
                </a:ext>
              </a:extLst>
            </p:cNvPr>
            <p:cNvSpPr/>
            <p:nvPr/>
          </p:nvSpPr>
          <p:spPr>
            <a:xfrm>
              <a:off x="3175064" y="5260746"/>
              <a:ext cx="873502" cy="873502"/>
            </a:xfrm>
            <a:prstGeom prst="ellipse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50000"/>
                <a:hueOff val="100052"/>
                <a:satOff val="-969"/>
                <a:lumOff val="7986"/>
                <a:alphaOff val="0"/>
              </a:schemeClr>
            </a:fillRef>
            <a:effectRef idx="2">
              <a:schemeClr val="accent6">
                <a:tint val="50000"/>
                <a:hueOff val="100052"/>
                <a:satOff val="-969"/>
                <a:lumOff val="7986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50516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00B661-003F-ADC1-8FFC-573C4FC1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0D3C1D-4A95-48EE-AA0B-C95E0C21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안녕하세요 반갑습니다</a:t>
            </a:r>
            <a:endParaRPr lang="en-US" altLang="ko-KR" dirty="0"/>
          </a:p>
          <a:p>
            <a:pPr lvl="1"/>
            <a:r>
              <a:rPr lang="ko-KR" altLang="en-US" dirty="0"/>
              <a:t>우리나라만세</a:t>
            </a:r>
            <a:endParaRPr lang="en-US" altLang="ko-KR" dirty="0"/>
          </a:p>
          <a:p>
            <a:pPr lvl="1"/>
            <a:r>
              <a:rPr lang="ko-KR" altLang="en-US" dirty="0"/>
              <a:t>대한민국만세</a:t>
            </a:r>
            <a:r>
              <a:rPr lang="en-US" altLang="ko-KR" dirty="0"/>
              <a:t>	</a:t>
            </a:r>
          </a:p>
          <a:p>
            <a:pPr lvl="1"/>
            <a:r>
              <a:rPr lang="en-US" altLang="ko-KR" dirty="0" err="1"/>
              <a:t>Repulic</a:t>
            </a:r>
            <a:r>
              <a:rPr lang="en-US" altLang="ko-KR" dirty="0"/>
              <a:t> of Korea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46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나의테마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99CB38"/>
      </a:hlink>
      <a:folHlink>
        <a:srgbClr val="99CB38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</TotalTime>
  <Words>22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HY헤드라인M</vt:lpstr>
      <vt:lpstr>맑은 고딕</vt:lpstr>
      <vt:lpstr>Arial</vt:lpstr>
      <vt:lpstr>Calibri</vt:lpstr>
      <vt:lpstr>Wingdings</vt:lpstr>
      <vt:lpstr>Office 테마</vt:lpstr>
      <vt:lpstr>나의 프로젝트</vt:lpstr>
      <vt:lpstr>목차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KMS505106</dc:creator>
  <cp:lastModifiedBy>KMS505106</cp:lastModifiedBy>
  <cp:revision>6</cp:revision>
  <dcterms:created xsi:type="dcterms:W3CDTF">2024-05-03T02:15:44Z</dcterms:created>
  <dcterms:modified xsi:type="dcterms:W3CDTF">2024-05-03T03:31:28Z</dcterms:modified>
</cp:coreProperties>
</file>