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04439-1FF6-4226-96FB-18391A98C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3611A-DB77-4844-896A-82175258E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209DD-E91B-4C26-8A89-9F67E625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ABF-7226-4EDC-8F37-923145F7F80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7117E-6B8F-4A45-82F6-0ADA7C4F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23B95-7CFE-498B-AFBA-0132CA7D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845C-48B7-4767-86DF-E9DEDEB19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81B1C-54D1-4CFE-A92E-2B1C2DFC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4C541C-C1A6-45FC-85D9-DB25E6046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B9643-D529-4989-AC18-84626E26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ABF-7226-4EDC-8F37-923145F7F80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24479-BA82-42A5-A051-083E314C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F15CE-42D2-449C-877F-31A1C397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845C-48B7-4767-86DF-E9DEDEB19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0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E0642E-E722-4BC0-B0BA-6D82AF618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0C2B74-7C55-431C-93B9-00A773554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CCC8F-A413-48E4-9583-3FBA10FD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ABF-7226-4EDC-8F37-923145F7F80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F9174-09B4-4BBF-BB14-C69072EB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8BDB1-7DB1-44B3-AA2D-B4C92286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845C-48B7-4767-86DF-E9DEDEB19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6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15369-F768-45F1-A12E-C5818E98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909DF-2EC7-4422-8ED2-E1B2BAF1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508C5-22A1-46A6-9200-A741C3C6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ABF-7226-4EDC-8F37-923145F7F80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4923A-526E-48BB-A650-D56A32AE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8854E-2B60-4D68-B35E-E488C3F3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845C-48B7-4767-86DF-E9DEDEB19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2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25286-ACDE-40E3-B144-61A7DD10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39375-3F65-4A22-A0B5-989FA7515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94621-26D6-48EF-A465-3247D53A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ABF-7226-4EDC-8F37-923145F7F80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07221-BDA5-4AAE-BE09-95E68F76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737EA-7533-49FC-89F1-1CA6802E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845C-48B7-4767-86DF-E9DEDEB19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9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968B9-2602-4B07-A9CF-FB782A44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BE773-58E4-4B3A-AB2C-995B2ECE7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B6499E-7838-465C-B35C-56A2C8FAF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BE9854-7303-4D0F-BAA0-FD802594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ABF-7226-4EDC-8F37-923145F7F80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0536E5-183C-4E4B-BF00-0AC4CC27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CF13B-9A9C-4677-8504-A58C944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845C-48B7-4767-86DF-E9DEDEB19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75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3240D-6B77-46AB-99DC-8B019FD4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EBE2B-851E-4197-BCDE-55CDD0B6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BF94C-0ED8-4AFA-85B2-E8DEC8A33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4F871E-52DD-469C-A65C-90B266144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04BE33-CDF1-4D42-AD25-4EBC7B307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BB9A86-994C-4395-ACF2-8B0386B2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ABF-7226-4EDC-8F37-923145F7F80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48F718-32C1-4B95-B78A-0DF0CE4A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4C82F5-F50B-49F0-921B-D61F5DC4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845C-48B7-4767-86DF-E9DEDEB19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43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BFFE2-EC71-41E0-B2AC-9E129A0B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EBA94-45CB-4648-B22D-F2D829B7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ABF-7226-4EDC-8F37-923145F7F80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9D6A78-C448-4FF7-9E30-3D20520D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A8BE78-D016-4D8D-892A-64382D54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845C-48B7-4767-86DF-E9DEDEB19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74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F4D1E9-D04C-4D31-AB56-4D38C722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ABF-7226-4EDC-8F37-923145F7F80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FCC6E5-086D-455F-8B61-1DE85CB6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54B3AD-33EE-427E-A291-B773B9C3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845C-48B7-4767-86DF-E9DEDEB19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0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80714-D71F-428D-940A-92F53853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F1513-CB35-4645-9B40-A580CC80A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BFC709-6E3F-43E4-AF93-CF0B33011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E5E7D6-EB11-4393-8143-21066F62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ABF-7226-4EDC-8F37-923145F7F80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D37E52-D92D-46B5-8AEE-499ECA68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868843-50A2-410B-9BFD-F19DD7DF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845C-48B7-4767-86DF-E9DEDEB19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6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789AD-FCFA-46BD-AAFB-DDDEEA76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5E1C20-C6D0-4564-8401-885A152F4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5ADB70-9893-4829-804B-6FD37CD1D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7215D9-69E8-49BE-AD84-729EE69E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ABF-7226-4EDC-8F37-923145F7F80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5339F-AECE-41A3-AC5B-FF92D752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AFF01-46A6-4B4D-8713-157A3DDB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845C-48B7-4767-86DF-E9DEDEB19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8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1E85DE-7661-4C3D-944A-2A9FCD61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88935E-DEE0-4C7B-A462-2BCE1543D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7AABE-F1EC-4DB4-801D-B672A0A30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ABF-7226-4EDC-8F37-923145F7F80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51E3D-B3B0-40FF-95DD-1903ED6F9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3423A-5FFE-470E-8C1E-5D2E471C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845C-48B7-4767-86DF-E9DEDEB19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61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14D81-0C7D-4E0E-80CC-9376EAF71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2-2 CSS</a:t>
            </a:r>
            <a:r>
              <a:rPr lang="ko-KR" altLang="en-US" dirty="0"/>
              <a:t>와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26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F0E591-8DE4-4B7D-B808-E8FB49A9D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362"/>
          <a:stretch/>
        </p:blipFill>
        <p:spPr>
          <a:xfrm>
            <a:off x="422683" y="1613951"/>
            <a:ext cx="6396140" cy="3219307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E07A742-662E-47A3-BD0E-2A3B769B816F}"/>
              </a:ext>
            </a:extLst>
          </p:cNvPr>
          <p:cNvCxnSpPr>
            <a:cxnSpLocks/>
          </p:cNvCxnSpPr>
          <p:nvPr/>
        </p:nvCxnSpPr>
        <p:spPr>
          <a:xfrm>
            <a:off x="3623725" y="1279011"/>
            <a:ext cx="0" cy="3935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44C9DA-1FA1-4D87-8B53-F663BF57D42F}"/>
              </a:ext>
            </a:extLst>
          </p:cNvPr>
          <p:cNvSpPr txBox="1"/>
          <p:nvPr/>
        </p:nvSpPr>
        <p:spPr>
          <a:xfrm>
            <a:off x="7326098" y="2167887"/>
            <a:ext cx="47461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컨텐츠 가운데 정렬 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가운데 정렬되는 컨텐츠를 먼저 묶어준다</a:t>
            </a:r>
            <a:endParaRPr lang="en-US" altLang="ko-KR" sz="2400" dirty="0"/>
          </a:p>
          <a:p>
            <a:r>
              <a:rPr lang="en-US" altLang="ko-KR" sz="2400" dirty="0"/>
              <a:t>(div </a:t>
            </a:r>
            <a:r>
              <a:rPr lang="ko-KR" altLang="en-US" sz="2400" dirty="0"/>
              <a:t>태그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묶어준 구역을 가운데 정렬</a:t>
            </a:r>
            <a:endParaRPr lang="en-US" altLang="ko-KR" sz="2400" dirty="0"/>
          </a:p>
          <a:p>
            <a:r>
              <a:rPr lang="en-US" altLang="ko-KR" sz="2400" dirty="0"/>
              <a:t>(CSS </a:t>
            </a:r>
            <a:r>
              <a:rPr lang="ko-KR" altLang="en-US" sz="2400" dirty="0"/>
              <a:t>이용</a:t>
            </a:r>
            <a:r>
              <a:rPr lang="en-US" altLang="ko-KR" sz="2400" dirty="0"/>
              <a:t>) 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122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1B2182-C2E1-4AE3-A73B-DE8BF14A4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14" t="8413" r="24465" b="77936"/>
          <a:stretch/>
        </p:blipFill>
        <p:spPr>
          <a:xfrm>
            <a:off x="1447800" y="1317171"/>
            <a:ext cx="9296400" cy="936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A98925-886B-4889-94DF-C77D53409785}"/>
              </a:ext>
            </a:extLst>
          </p:cNvPr>
          <p:cNvSpPr/>
          <p:nvPr/>
        </p:nvSpPr>
        <p:spPr>
          <a:xfrm>
            <a:off x="2710543" y="1317171"/>
            <a:ext cx="6727371" cy="936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2C359C-B3CC-4EAF-BF12-5D6212FC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504" y="2663915"/>
            <a:ext cx="5304992" cy="3606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6965CC-0AA4-4DE8-B068-764B9E1768B8}"/>
              </a:ext>
            </a:extLst>
          </p:cNvPr>
          <p:cNvSpPr txBox="1"/>
          <p:nvPr/>
        </p:nvSpPr>
        <p:spPr>
          <a:xfrm>
            <a:off x="4914900" y="383378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div </a:t>
            </a:r>
            <a:r>
              <a:rPr lang="ko-KR" altLang="en-US" sz="2800" dirty="0"/>
              <a:t>태그 이용  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253B4FE-7D5F-47FF-B875-84D415128C2D}"/>
              </a:ext>
            </a:extLst>
          </p:cNvPr>
          <p:cNvSpPr/>
          <p:nvPr/>
        </p:nvSpPr>
        <p:spPr>
          <a:xfrm>
            <a:off x="3886200" y="2895600"/>
            <a:ext cx="620486" cy="3265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3481556-1FE4-4472-88BF-8A86244EACF4}"/>
              </a:ext>
            </a:extLst>
          </p:cNvPr>
          <p:cNvSpPr/>
          <p:nvPr/>
        </p:nvSpPr>
        <p:spPr>
          <a:xfrm>
            <a:off x="3907971" y="5540829"/>
            <a:ext cx="718457" cy="3265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28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28CF15-2F32-40C5-B14B-1AA09538FB98}"/>
              </a:ext>
            </a:extLst>
          </p:cNvPr>
          <p:cNvSpPr txBox="1"/>
          <p:nvPr/>
        </p:nvSpPr>
        <p:spPr>
          <a:xfrm>
            <a:off x="397328" y="1194564"/>
            <a:ext cx="602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/>
              <a:t>인라인 스타일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C6573-EB26-4B55-B6A6-C4201C5D0635}"/>
              </a:ext>
            </a:extLst>
          </p:cNvPr>
          <p:cNvSpPr txBox="1"/>
          <p:nvPr/>
        </p:nvSpPr>
        <p:spPr>
          <a:xfrm>
            <a:off x="402770" y="397720"/>
            <a:ext cx="4212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CSS</a:t>
            </a:r>
            <a:r>
              <a:rPr lang="ko-KR" altLang="en-US" sz="3200" dirty="0"/>
              <a:t>를 사용하는 방법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3209C-3AA8-4683-9089-28ACC9FD788E}"/>
              </a:ext>
            </a:extLst>
          </p:cNvPr>
          <p:cNvSpPr txBox="1"/>
          <p:nvPr/>
        </p:nvSpPr>
        <p:spPr>
          <a:xfrm>
            <a:off x="870857" y="1841963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</a:t>
            </a:r>
            <a:r>
              <a:rPr lang="ko-KR" altLang="en-US" sz="2000" dirty="0"/>
              <a:t> 문서 안에 </a:t>
            </a:r>
            <a:r>
              <a:rPr lang="en-US" altLang="ko-KR" sz="2000" dirty="0"/>
              <a:t>style </a:t>
            </a:r>
            <a:r>
              <a:rPr lang="ko-KR" altLang="en-US" sz="2000" dirty="0"/>
              <a:t>속성으로 </a:t>
            </a:r>
            <a:r>
              <a:rPr lang="en-US" altLang="ko-KR" sz="2000" dirty="0" err="1"/>
              <a:t>css</a:t>
            </a:r>
            <a:r>
              <a:rPr lang="ko-KR" altLang="en-US" sz="2000" dirty="0"/>
              <a:t>를 사용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48DBB4-3759-4CBA-BE75-FA28091E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68" y="3996323"/>
            <a:ext cx="8459464" cy="4987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1B87309-5F36-4603-954D-D00AAB0D73EB}"/>
              </a:ext>
            </a:extLst>
          </p:cNvPr>
          <p:cNvCxnSpPr/>
          <p:nvPr/>
        </p:nvCxnSpPr>
        <p:spPr>
          <a:xfrm>
            <a:off x="3390171" y="4582110"/>
            <a:ext cx="26016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8BA4105-42BE-422C-979E-59C410173175}"/>
              </a:ext>
            </a:extLst>
          </p:cNvPr>
          <p:cNvCxnSpPr/>
          <p:nvPr/>
        </p:nvCxnSpPr>
        <p:spPr>
          <a:xfrm>
            <a:off x="6329314" y="4582110"/>
            <a:ext cx="26016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3D9904-812C-4E08-AC2E-DF0B4977ECBA}"/>
              </a:ext>
            </a:extLst>
          </p:cNvPr>
          <p:cNvSpPr txBox="1"/>
          <p:nvPr/>
        </p:nvSpPr>
        <p:spPr>
          <a:xfrm>
            <a:off x="870857" y="3113588"/>
            <a:ext cx="5932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속성명</a:t>
            </a:r>
            <a:r>
              <a:rPr lang="en-US" altLang="ko-KR" sz="2000" dirty="0"/>
              <a:t>1: </a:t>
            </a:r>
            <a:r>
              <a:rPr lang="ko-KR" altLang="en-US" sz="2000" dirty="0"/>
              <a:t>값</a:t>
            </a:r>
            <a:r>
              <a:rPr lang="en-US" altLang="ko-KR" sz="2000" dirty="0"/>
              <a:t>1;   </a:t>
            </a:r>
            <a:r>
              <a:rPr lang="ko-KR" altLang="en-US" sz="2000" dirty="0" err="1"/>
              <a:t>속성명</a:t>
            </a:r>
            <a:r>
              <a:rPr lang="en-US" altLang="ko-KR" sz="2000" dirty="0"/>
              <a:t>2: </a:t>
            </a:r>
            <a:r>
              <a:rPr lang="ko-KR" altLang="en-US" sz="2000" dirty="0"/>
              <a:t>값</a:t>
            </a:r>
            <a:r>
              <a:rPr lang="en-US" altLang="ko-KR" sz="2000" dirty="0"/>
              <a:t>2;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8B19A-DD52-449D-921A-6004A42694FA}"/>
              </a:ext>
            </a:extLst>
          </p:cNvPr>
          <p:cNvSpPr txBox="1"/>
          <p:nvPr/>
        </p:nvSpPr>
        <p:spPr>
          <a:xfrm>
            <a:off x="870857" y="2516798"/>
            <a:ext cx="3081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CSS </a:t>
            </a:r>
            <a:r>
              <a:rPr lang="ko-KR" altLang="en-US" sz="2400" dirty="0"/>
              <a:t>문법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B0459-3D1D-4FEC-87F2-CE763F6A27EA}"/>
              </a:ext>
            </a:extLst>
          </p:cNvPr>
          <p:cNvSpPr txBox="1"/>
          <p:nvPr/>
        </p:nvSpPr>
        <p:spPr>
          <a:xfrm>
            <a:off x="3952570" y="4690968"/>
            <a:ext cx="14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가운데 정렬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D7090-0933-40D6-9510-9536B66D6E50}"/>
              </a:ext>
            </a:extLst>
          </p:cNvPr>
          <p:cNvSpPr txBox="1"/>
          <p:nvPr/>
        </p:nvSpPr>
        <p:spPr>
          <a:xfrm>
            <a:off x="6934201" y="4690968"/>
            <a:ext cx="211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너비 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406236-C5CB-45BE-847B-56C4CC88134E}"/>
              </a:ext>
            </a:extLst>
          </p:cNvPr>
          <p:cNvSpPr txBox="1"/>
          <p:nvPr/>
        </p:nvSpPr>
        <p:spPr>
          <a:xfrm>
            <a:off x="864685" y="5478816"/>
            <a:ext cx="5023028" cy="36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내부 컨텐츠가 아니라 구역 자체가 가운데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93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B6FFE5-2133-4732-9DB3-591D0637C12C}"/>
              </a:ext>
            </a:extLst>
          </p:cNvPr>
          <p:cNvSpPr txBox="1"/>
          <p:nvPr/>
        </p:nvSpPr>
        <p:spPr>
          <a:xfrm>
            <a:off x="419100" y="443450"/>
            <a:ext cx="602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CSS</a:t>
            </a:r>
            <a:r>
              <a:rPr lang="ko-KR" altLang="en-US" sz="2800" dirty="0"/>
              <a:t> 파일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D7E65A-E933-4E32-92C3-978BB10A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36" y="1851932"/>
            <a:ext cx="3219450" cy="396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4F3650-843E-4B58-8BFD-228C7DB75000}"/>
              </a:ext>
            </a:extLst>
          </p:cNvPr>
          <p:cNvSpPr txBox="1"/>
          <p:nvPr/>
        </p:nvSpPr>
        <p:spPr>
          <a:xfrm>
            <a:off x="753835" y="1360714"/>
            <a:ext cx="2457451" cy="37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파일 </a:t>
            </a:r>
            <a:r>
              <a:rPr lang="en-US" altLang="ko-KR" dirty="0"/>
              <a:t>(naver.html)</a:t>
            </a:r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186ED-9ED6-476B-AFF7-BE51772510BC}"/>
              </a:ext>
            </a:extLst>
          </p:cNvPr>
          <p:cNvSpPr txBox="1"/>
          <p:nvPr/>
        </p:nvSpPr>
        <p:spPr>
          <a:xfrm>
            <a:off x="753834" y="3238642"/>
            <a:ext cx="2457451" cy="37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(naver.css)</a:t>
            </a:r>
            <a:r>
              <a:rPr lang="ko-KR" altLang="en-US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BD1EC2-A6E1-4DD9-BBC0-3FFE7550C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33" y="3727961"/>
            <a:ext cx="4231203" cy="25204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AB456C-06C3-4DCE-99B7-116248E4E8E4}"/>
              </a:ext>
            </a:extLst>
          </p:cNvPr>
          <p:cNvSpPr txBox="1"/>
          <p:nvPr/>
        </p:nvSpPr>
        <p:spPr>
          <a:xfrm>
            <a:off x="5291078" y="3743893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주석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6E454-2F55-4068-99D8-3D139ED660FA}"/>
              </a:ext>
            </a:extLst>
          </p:cNvPr>
          <p:cNvSpPr txBox="1"/>
          <p:nvPr/>
        </p:nvSpPr>
        <p:spPr>
          <a:xfrm>
            <a:off x="5291077" y="4375264"/>
            <a:ext cx="602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>- html</a:t>
            </a:r>
            <a:r>
              <a:rPr lang="ko-KR" altLang="en-US" dirty="0"/>
              <a:t>의 태그를 선택 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DCE5EF-25F3-4FFF-86E2-ADDDD0AEAB7E}"/>
              </a:ext>
            </a:extLst>
          </p:cNvPr>
          <p:cNvCxnSpPr>
            <a:stCxn id="10" idx="1"/>
          </p:cNvCxnSpPr>
          <p:nvPr/>
        </p:nvCxnSpPr>
        <p:spPr>
          <a:xfrm flipH="1">
            <a:off x="4757057" y="3928559"/>
            <a:ext cx="534021" cy="11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0B0C8D-DDE2-4787-AFBA-12B10B3BC4F4}"/>
              </a:ext>
            </a:extLst>
          </p:cNvPr>
          <p:cNvCxnSpPr/>
          <p:nvPr/>
        </p:nvCxnSpPr>
        <p:spPr>
          <a:xfrm flipH="1">
            <a:off x="4757056" y="4591403"/>
            <a:ext cx="534021" cy="11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위로 구부러짐 17">
            <a:extLst>
              <a:ext uri="{FF2B5EF4-FFF2-40B4-BE49-F238E27FC236}">
                <a16:creationId xmlns:a16="http://schemas.microsoft.com/office/drawing/2014/main" id="{55F1770C-D7F5-4F97-88A8-8A24BCFD37F3}"/>
              </a:ext>
            </a:extLst>
          </p:cNvPr>
          <p:cNvSpPr/>
          <p:nvPr/>
        </p:nvSpPr>
        <p:spPr>
          <a:xfrm rot="16200000">
            <a:off x="4801106" y="1155747"/>
            <a:ext cx="2247920" cy="2336020"/>
          </a:xfrm>
          <a:prstGeom prst="curvedUpArrow">
            <a:avLst>
              <a:gd name="adj1" fmla="val 7569"/>
              <a:gd name="adj2" fmla="val 1993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C97BBBF-6045-449E-A58B-A5BA26A8D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686" y="2235277"/>
            <a:ext cx="4856659" cy="32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0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3F24AC-ABE2-4664-B1E2-95A6CB4B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38" y="1824956"/>
            <a:ext cx="4072618" cy="13900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39DEF7-3718-4761-B33F-2E104EFEA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38" y="4073298"/>
            <a:ext cx="2884039" cy="1390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C3AC5F-B146-4964-B2EB-569B93E24D3D}"/>
              </a:ext>
            </a:extLst>
          </p:cNvPr>
          <p:cNvSpPr txBox="1"/>
          <p:nvPr/>
        </p:nvSpPr>
        <p:spPr>
          <a:xfrm>
            <a:off x="419100" y="443450"/>
            <a:ext cx="602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CSS</a:t>
            </a:r>
            <a:r>
              <a:rPr lang="ko-KR" altLang="en-US" sz="2800" dirty="0"/>
              <a:t> 파일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EA723-06B3-4B36-A439-F5F116DCB9C9}"/>
              </a:ext>
            </a:extLst>
          </p:cNvPr>
          <p:cNvSpPr txBox="1"/>
          <p:nvPr/>
        </p:nvSpPr>
        <p:spPr>
          <a:xfrm>
            <a:off x="1141638" y="1212423"/>
            <a:ext cx="312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여러 태그에 동시에 적용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79ED6-D91F-4D75-8F28-2A8844A9A8BC}"/>
              </a:ext>
            </a:extLst>
          </p:cNvPr>
          <p:cNvSpPr txBox="1"/>
          <p:nvPr/>
        </p:nvSpPr>
        <p:spPr>
          <a:xfrm>
            <a:off x="1141638" y="3458212"/>
            <a:ext cx="312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div </a:t>
            </a:r>
            <a:r>
              <a:rPr lang="ko-KR" altLang="en-US" dirty="0"/>
              <a:t>생략 가능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01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1A024-422F-4AFE-B713-BEEFC632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0"/>
            <a:ext cx="2895601" cy="94116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개발자 도구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BE2B9C-8B95-4C00-8441-DCF761CE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64" y="903515"/>
            <a:ext cx="4947901" cy="5627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8C3EC0-46F8-4534-8750-237DFA8EF674}"/>
              </a:ext>
            </a:extLst>
          </p:cNvPr>
          <p:cNvSpPr txBox="1"/>
          <p:nvPr/>
        </p:nvSpPr>
        <p:spPr>
          <a:xfrm>
            <a:off x="5529943" y="1447800"/>
            <a:ext cx="361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Styles </a:t>
            </a:r>
            <a:r>
              <a:rPr lang="ko-KR" altLang="en-US" dirty="0"/>
              <a:t>탭에서 웹페이지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볼 수 있다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0510D5-68A7-4069-98B3-AE591A0B4D8B}"/>
              </a:ext>
            </a:extLst>
          </p:cNvPr>
          <p:cNvCxnSpPr>
            <a:cxnSpLocks/>
          </p:cNvCxnSpPr>
          <p:nvPr/>
        </p:nvCxnSpPr>
        <p:spPr>
          <a:xfrm>
            <a:off x="4057093" y="2492053"/>
            <a:ext cx="11245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06CDE6A-D0B2-4343-BCCD-8358126D2B0E}"/>
              </a:ext>
            </a:extLst>
          </p:cNvPr>
          <p:cNvCxnSpPr>
            <a:cxnSpLocks/>
          </p:cNvCxnSpPr>
          <p:nvPr/>
        </p:nvCxnSpPr>
        <p:spPr>
          <a:xfrm>
            <a:off x="5301654" y="2382012"/>
            <a:ext cx="4565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0220E6-8047-4813-AE64-9DC2EDC68A4B}"/>
              </a:ext>
            </a:extLst>
          </p:cNvPr>
          <p:cNvSpPr txBox="1"/>
          <p:nvPr/>
        </p:nvSpPr>
        <p:spPr>
          <a:xfrm>
            <a:off x="5921829" y="2284041"/>
            <a:ext cx="2982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브라우저에서 정해주는 스타일 </a:t>
            </a:r>
            <a:r>
              <a:rPr lang="en-US" altLang="ko-KR" dirty="0"/>
              <a:t>(</a:t>
            </a:r>
            <a:r>
              <a:rPr lang="ko-KR" altLang="en-US" dirty="0"/>
              <a:t>브라우저마다 다를 수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E115515-5CB0-47AD-8824-EEDBB2CD6092}"/>
              </a:ext>
            </a:extLst>
          </p:cNvPr>
          <p:cNvCxnSpPr>
            <a:cxnSpLocks/>
          </p:cNvCxnSpPr>
          <p:nvPr/>
        </p:nvCxnSpPr>
        <p:spPr>
          <a:xfrm>
            <a:off x="5301654" y="3916898"/>
            <a:ext cx="4565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5C3BF5-DEE0-4C53-BA02-D956E29D0C1B}"/>
              </a:ext>
            </a:extLst>
          </p:cNvPr>
          <p:cNvSpPr txBox="1"/>
          <p:nvPr/>
        </p:nvSpPr>
        <p:spPr>
          <a:xfrm>
            <a:off x="5921829" y="3864429"/>
            <a:ext cx="2982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태그에 적용된 </a:t>
            </a:r>
            <a:r>
              <a:rPr lang="en-US" altLang="ko-KR" dirty="0" err="1"/>
              <a:t>css</a:t>
            </a:r>
            <a:r>
              <a:rPr lang="ko-KR" altLang="en-US" dirty="0"/>
              <a:t>가 </a:t>
            </a:r>
            <a:r>
              <a:rPr lang="en-US" altLang="ko-KR" dirty="0"/>
              <a:t>div </a:t>
            </a:r>
            <a:r>
              <a:rPr lang="ko-KR" altLang="en-US" dirty="0"/>
              <a:t>태그에도 영향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조상 태그의 </a:t>
            </a:r>
            <a:r>
              <a:rPr lang="en-US" altLang="ko-KR" dirty="0" err="1"/>
              <a:t>css</a:t>
            </a:r>
            <a:r>
              <a:rPr lang="ko-KR" altLang="en-US" dirty="0"/>
              <a:t>가 </a:t>
            </a:r>
            <a:r>
              <a:rPr lang="ko-KR" altLang="en-US" dirty="0" err="1"/>
              <a:t>덮어씌워지기</a:t>
            </a:r>
            <a:r>
              <a:rPr lang="ko-KR" altLang="en-US" dirty="0"/>
              <a:t> 때문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3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140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2-2 CSS와 선택자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개발자 도구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2-2 CSS와 선택자 </dc:title>
  <dc:creator>ljh98</dc:creator>
  <cp:lastModifiedBy> </cp:lastModifiedBy>
  <cp:revision>8</cp:revision>
  <dcterms:created xsi:type="dcterms:W3CDTF">2022-04-04T08:55:29Z</dcterms:created>
  <dcterms:modified xsi:type="dcterms:W3CDTF">2022-04-04T10:03:20Z</dcterms:modified>
</cp:coreProperties>
</file>