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94893-CAC4-46F1-8D9A-CAF4486E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4CF-5546-4EB7-82AD-41EE92D1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BA346-8CAC-4DFD-9823-29FAAABA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8F2B4-C2B9-44E2-9FF6-5CFA251C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7E5A5-807C-4272-A989-4D7C3CEA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9ABA-C405-4886-9B4A-53A3969E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A2FBA-75B2-40E7-8004-C91DFEE2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6AE3A-68CA-4EFE-98D7-6156ED5D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90120-4A21-499C-8F75-661B40AE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0C183-9B93-4362-8B37-58A38E41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5C1A7-0E8C-431B-958C-CD6C7D1BF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B2A8F-09FA-437E-8108-F8EF6CC80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3D05B-0F72-442E-8FB1-1BC901F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0090D-0A11-4EBA-88F8-B8C9BA1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50FBB-7CC9-4CEF-9875-AE72269D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B834C-6E0B-4BBD-A6CF-F3CACBCE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00718-0505-46EA-9702-14827E0D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534B2-5219-46EF-8932-786E6659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EDB89-7672-4AE3-8542-FD9F246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6A3D-5841-41CA-873D-FB10D67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0E63-E127-4E13-86EE-2488C144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08973-D6AE-4EF2-B3E0-E4A3858E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F1917-BC01-41E3-8A07-ABD0281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D4C81-C499-40AC-85D9-BE995148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77449-0801-4708-80DC-E7858824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8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0005D-CB14-46ED-B54F-8C24F6A9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735EC-45E4-40F9-9B7E-E33C6A311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FF0CF-BEEA-470F-9596-78E454DE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6556B-238C-475D-9BEE-8228AFC7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95216-7057-4DC7-8983-EF7E855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BF143-3FB1-48B5-A129-ADD9E5E5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0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12B1A-F018-4C05-B0B2-7A6D788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49033-6DF2-4689-A9BE-BD097FAA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F47E1-A9D6-4B57-920F-B6317CB5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4DF81-FF36-4FC9-955E-5EC5ED258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A457D-4267-4BA8-B787-257B1B5E8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9C43B-979D-4908-A6A0-740340F1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22F09E-66CF-4429-BBE1-D0C492CF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37AE1-01B3-45AA-BDE6-3AA6AEA5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0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5750-E848-4BA2-AEFE-4C0D17D2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E03ECF-A424-415D-A3CF-9B385405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4E7F86-EAD2-4A88-BF4C-0FD76A8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98F08-E8A9-4BD0-85D5-BD3EAD1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4D0BC-AB77-4C7C-8989-901BF3BA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8490F-34C3-4FA3-A876-552FF728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67927-CC10-47ED-8E7C-31C43608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5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2C15-E1C8-49FA-BF84-304E53BD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B0768-A705-4BC9-B735-225E361C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F4F6F-080C-4E13-8F77-BBEA379E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DC818-4D75-484D-853B-818F4A0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9ED33-7409-4DBD-BEF7-49B5FE2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AC23E-8934-4084-B36D-2EA86F6C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C374-4169-4D24-B55B-ABA91353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F4545-5244-4972-85D8-EC1ED7F33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ACD15-9EED-46A9-9BE9-F8072504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B22B7-BB03-4DD4-B3DF-B6D7B4C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E59EA-5BDA-44DB-9704-99269F9D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A3A5C-32CE-4EC7-977F-BC320FF2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DC852B-7DBF-4F7A-AC92-AAB39FEE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9C7F9-6208-43BF-BE31-22CC077E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BE4C4-D8B6-4D90-A70C-ADC1DDD35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BF05-D6E6-4033-94D3-E4F8A098472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45B92-43D0-4FE0-AFAC-98FD12E01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6DF8C-9D7F-4901-848B-98F71FC70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CC78-FACB-4D83-8622-5A61F2957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1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C982-2F12-41BB-A2DB-1809D9914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721"/>
            <a:ext cx="9144000" cy="2387600"/>
          </a:xfrm>
        </p:spPr>
        <p:txBody>
          <a:bodyPr/>
          <a:lstStyle/>
          <a:p>
            <a:r>
              <a:rPr lang="en-US" altLang="ko-KR" dirty="0"/>
              <a:t>7-2 inline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총정리와 </a:t>
            </a:r>
            <a:r>
              <a:rPr lang="en-US" altLang="ko-KR" dirty="0"/>
              <a:t>iframe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41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88A6-B5E6-4CAE-8632-8B207FEE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347"/>
            <a:ext cx="10515600" cy="3545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- Inline-block</a:t>
            </a:r>
            <a:r>
              <a:rPr lang="ko-KR" altLang="en-US" sz="3200" dirty="0"/>
              <a:t> 연달아 이어지면 문제 생길 수 있음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  세로 간의 문제의 경우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</a:t>
            </a:r>
            <a:r>
              <a:rPr lang="en-US" altLang="ko-KR" sz="3200" dirty="0">
                <a:highlight>
                  <a:srgbClr val="C0C0C0"/>
                </a:highlight>
              </a:rPr>
              <a:t>vertical-align:</a:t>
            </a:r>
            <a:r>
              <a:rPr lang="ko-KR" altLang="en-US" sz="3200" dirty="0">
                <a:highlight>
                  <a:srgbClr val="C0C0C0"/>
                </a:highlight>
              </a:rPr>
              <a:t> </a:t>
            </a:r>
            <a:r>
              <a:rPr lang="en-US" altLang="ko-KR" sz="3200" dirty="0">
                <a:highlight>
                  <a:srgbClr val="C0C0C0"/>
                </a:highlight>
              </a:rPr>
              <a:t>top; </a:t>
            </a:r>
            <a:r>
              <a:rPr lang="ko-KR" altLang="en-US" sz="3200" dirty="0"/>
              <a:t>으로 </a:t>
            </a:r>
            <a:r>
              <a:rPr lang="ko-KR" altLang="en-US" sz="3200" dirty="0" err="1"/>
              <a:t>맞춰줌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>
              <a:buFontTx/>
              <a:buChar char="-"/>
            </a:pPr>
            <a:r>
              <a:rPr lang="ko-KR" altLang="en-US" sz="3200" dirty="0"/>
              <a:t>자식의 </a:t>
            </a:r>
            <a:r>
              <a:rPr lang="en-US" altLang="ko-KR" sz="3200" dirty="0"/>
              <a:t>margin</a:t>
            </a:r>
            <a:r>
              <a:rPr lang="ko-KR" altLang="en-US" sz="3200" dirty="0"/>
              <a:t>이</a:t>
            </a:r>
            <a:r>
              <a:rPr lang="en-US" altLang="ko-KR" sz="3200" dirty="0"/>
              <a:t> </a:t>
            </a:r>
            <a:r>
              <a:rPr lang="ko-KR" altLang="en-US" sz="3200" dirty="0"/>
              <a:t>부모를 뚫고 나가는 현상을 막기 위해 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</a:t>
            </a:r>
            <a:r>
              <a:rPr lang="ko-KR" altLang="en-US" sz="3200" dirty="0"/>
              <a:t>자식들에 </a:t>
            </a:r>
            <a:r>
              <a:rPr lang="en-US" altLang="ko-KR" sz="3200" dirty="0"/>
              <a:t>margin</a:t>
            </a:r>
            <a:r>
              <a:rPr lang="ko-KR" altLang="en-US" sz="3200" dirty="0"/>
              <a:t>이 있는 경우 최대한 부모로 옮겨준다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9593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15DB-18AB-4204-9B17-9AF1FD03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75407"/>
            <a:ext cx="10515600" cy="1325563"/>
          </a:xfrm>
        </p:spPr>
        <p:txBody>
          <a:bodyPr/>
          <a:lstStyle/>
          <a:p>
            <a:r>
              <a:rPr lang="en-US" altLang="ko-KR" dirty="0"/>
              <a:t>iframe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4CDF4-1AE3-44D6-A88E-8112EF0B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504783"/>
            <a:ext cx="1179094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웹사이트 안에 다른 웹사이트를 넣은 것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=“</a:t>
            </a:r>
            <a:r>
              <a:rPr lang="ko-KR" altLang="en-US" dirty="0"/>
              <a:t>인터넷 주소</a:t>
            </a:r>
            <a:r>
              <a:rPr lang="en-US" altLang="ko-KR" dirty="0"/>
              <a:t>” frameborder=“0” scrolling=“no”&gt;&lt;/iframe&gt;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9AE808B-4A6A-44D4-8B8E-1F5FC4CEE759}"/>
              </a:ext>
            </a:extLst>
          </p:cNvPr>
          <p:cNvCxnSpPr/>
          <p:nvPr/>
        </p:nvCxnSpPr>
        <p:spPr>
          <a:xfrm>
            <a:off x="2679032" y="2983832"/>
            <a:ext cx="2005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F42D90-F0FF-4DF8-A15D-3670C8063EA9}"/>
              </a:ext>
            </a:extLst>
          </p:cNvPr>
          <p:cNvSpPr txBox="1"/>
          <p:nvPr/>
        </p:nvSpPr>
        <p:spPr>
          <a:xfrm>
            <a:off x="1973178" y="3118770"/>
            <a:ext cx="29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개별적인 웹페이지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C0FC1-D006-416A-825C-C847A1071CB6}"/>
              </a:ext>
            </a:extLst>
          </p:cNvPr>
          <p:cNvCxnSpPr/>
          <p:nvPr/>
        </p:nvCxnSpPr>
        <p:spPr>
          <a:xfrm>
            <a:off x="4892841" y="2991853"/>
            <a:ext cx="2005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3C3E2-DED0-48E2-A9A2-D0956810C41C}"/>
              </a:ext>
            </a:extLst>
          </p:cNvPr>
          <p:cNvSpPr txBox="1"/>
          <p:nvPr/>
        </p:nvSpPr>
        <p:spPr>
          <a:xfrm>
            <a:off x="5005134" y="3108158"/>
            <a:ext cx="29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경계선 테두리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143E1E-E36F-46DE-BC7A-E6DC12A520C4}"/>
              </a:ext>
            </a:extLst>
          </p:cNvPr>
          <p:cNvCxnSpPr>
            <a:cxnSpLocks/>
          </p:cNvCxnSpPr>
          <p:nvPr/>
        </p:nvCxnSpPr>
        <p:spPr>
          <a:xfrm>
            <a:off x="7756357" y="2983832"/>
            <a:ext cx="1355557" cy="8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CF6E3-915B-4A63-83F1-6F92C5CAAA5A}"/>
              </a:ext>
            </a:extLst>
          </p:cNvPr>
          <p:cNvSpPr txBox="1"/>
          <p:nvPr/>
        </p:nvSpPr>
        <p:spPr>
          <a:xfrm>
            <a:off x="7652083" y="3051349"/>
            <a:ext cx="29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스크롤바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EBCAED-81D5-4A92-95A4-FB0742F8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4109036"/>
            <a:ext cx="5510806" cy="238380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D744DE-9F1F-4ED6-956F-09429DB643ED}"/>
              </a:ext>
            </a:extLst>
          </p:cNvPr>
          <p:cNvCxnSpPr/>
          <p:nvPr/>
        </p:nvCxnSpPr>
        <p:spPr>
          <a:xfrm>
            <a:off x="5787190" y="5694947"/>
            <a:ext cx="8542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40A194-D308-4A9A-82A3-834AF76A2913}"/>
              </a:ext>
            </a:extLst>
          </p:cNvPr>
          <p:cNvSpPr txBox="1"/>
          <p:nvPr/>
        </p:nvSpPr>
        <p:spPr>
          <a:xfrm>
            <a:off x="6769769" y="5233689"/>
            <a:ext cx="502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iframe</a:t>
            </a:r>
            <a:r>
              <a:rPr lang="ko-KR" altLang="en-US" sz="2400" dirty="0"/>
              <a:t> 안에 </a:t>
            </a:r>
            <a:r>
              <a:rPr lang="en-US" altLang="ko-KR" sz="2400" dirty="0"/>
              <a:t>#document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html</a:t>
            </a:r>
            <a:r>
              <a:rPr lang="ko-KR" altLang="en-US" sz="2400" dirty="0"/>
              <a:t>로 시작하는 새로운 웹사이트가 들어옴 </a:t>
            </a:r>
          </a:p>
        </p:txBody>
      </p:sp>
    </p:spTree>
    <p:extLst>
      <p:ext uri="{BB962C8B-B14F-4D97-AF65-F5344CB8AC3E}">
        <p14:creationId xmlns:p14="http://schemas.microsoft.com/office/powerpoint/2010/main" val="252401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7-2 inline block 총정리와 iframe</vt:lpstr>
      <vt:lpstr>PowerPoint 프레젠테이션</vt:lpstr>
      <vt:lpstr>iframe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7-2 inline block 총정리와 iframe</dc:title>
  <dc:creator>ljh98</dc:creator>
  <cp:lastModifiedBy> </cp:lastModifiedBy>
  <cp:revision>2</cp:revision>
  <dcterms:created xsi:type="dcterms:W3CDTF">2022-05-09T11:32:49Z</dcterms:created>
  <dcterms:modified xsi:type="dcterms:W3CDTF">2022-05-09T11:43:16Z</dcterms:modified>
</cp:coreProperties>
</file>