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98D79-9507-1607-1758-5E8A8B904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1AF419-A486-E104-99C4-BA03FA6CF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D2E92-F18E-A341-0FEB-6E830155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A16A-8E81-44C2-92F7-C95FC931620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F64D73-358B-88EB-051A-E0E7ED63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C03C4-DE0B-14BF-5182-EB704326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5BB7-84E2-4CB3-B681-77DE9E643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90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C279C-5C7A-BAF9-6A5D-F0F55E8B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80F90C-6067-1063-A34B-97034C109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54363-F1F6-9212-4398-1AFC97C9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A16A-8E81-44C2-92F7-C95FC931620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51481-C1B1-DF78-CF67-01891B93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132EB-1733-3226-06C5-BEF98F75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5BB7-84E2-4CB3-B681-77DE9E643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38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879B15-C206-C612-B835-C5D5B8A63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ECC802-FF80-86AB-9706-F204231C0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C433D-2FCF-8005-6626-177AE9B8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A16A-8E81-44C2-92F7-C95FC931620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76419C-9681-5FCC-DAE1-A5807F1C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B39B4-0C99-52B2-E6FB-37479B44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5BB7-84E2-4CB3-B681-77DE9E643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67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118F7-6DA2-B71B-15F7-0EBF8DC3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28F04-7289-B066-6582-F9B23C544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567E0-800F-33CF-9B0B-EAF1430C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A16A-8E81-44C2-92F7-C95FC931620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BEBD7-893A-30E9-DCD6-5E6C33F8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F758B-5EB0-68ED-5E1A-5BA6D1CD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5BB7-84E2-4CB3-B681-77DE9E643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51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A9674-ECDC-8F1D-A5BD-8ED158770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2DF483-AE00-B387-35E7-1516149BA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EF251-9CF1-A851-1937-D7422A093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A16A-8E81-44C2-92F7-C95FC931620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42A1F-C6B0-A7E0-045B-A0E3572D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081E4-E348-9002-A730-5131CD2D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5BB7-84E2-4CB3-B681-77DE9E643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43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32F86-459A-DC0C-12B4-D430FF2E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E89D5-FC2C-266A-8878-5D15C37E4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A20960-E807-0A58-0C8D-FB0F2EDA5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D8FA5-1F77-049F-0DF0-D60DCB17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A16A-8E81-44C2-92F7-C95FC931620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DB307-3E80-526E-A343-46EA870F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DE478E-2E1B-4951-9ED3-4C86CBE9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5BB7-84E2-4CB3-B681-77DE9E643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59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A19B9-0334-F590-08ED-DCACD949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DF52D-C62C-CC1F-9B21-8452396F2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0FF7E3-2CD7-793A-69A6-D5F7C3776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A81A3C-AE28-F892-418E-58BF28C10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1D4F30-DC3A-992E-58F8-1DD49C87B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A62DF1-E719-F104-316A-AC0E21A4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A16A-8E81-44C2-92F7-C95FC931620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992F99-7C37-8FFB-0206-D8B0D48C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E09BAA-4CA6-4EB5-38D9-FFDFA821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5BB7-84E2-4CB3-B681-77DE9E643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08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0D6F6-FA8D-A3D2-4F51-AA7A38E6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C057F9-0EF7-4479-6CEF-59C3FFE2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A16A-8E81-44C2-92F7-C95FC931620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DE1C41-6383-724A-B60C-03136171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C31F16-5FD3-7C0B-2161-8FF53CA5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5BB7-84E2-4CB3-B681-77DE9E643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0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B2ACB1-FD93-F143-5AB8-DBEEB1EB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A16A-8E81-44C2-92F7-C95FC931620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86EEAD-9712-9FBA-BE90-122BF237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6C1B4C-8136-D786-ED97-5AADFD4B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5BB7-84E2-4CB3-B681-77DE9E643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1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3CDEA-1F3D-5323-D5CC-00AC1437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52D1A5-3F56-EDBF-1E1E-A182390B0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D7A55A-FFCE-A8BE-7BDD-FDBD404AA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BFC1C6-D51A-29C2-6183-2CC20842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A16A-8E81-44C2-92F7-C95FC931620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C2017-351C-3A93-BC28-9F151213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49F766-891D-EEA5-978E-15F39A96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5BB7-84E2-4CB3-B681-77DE9E643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66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46448-78E9-18A6-DB34-9F9C42D3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FC7FCD-B214-1EA1-E979-0CD87CDC5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C7DA8E-097A-0B62-42C8-F898C73B2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FF5F4-07F4-6BDC-F066-F13C0C5A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A16A-8E81-44C2-92F7-C95FC931620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248B6-3061-B731-4CA5-786C0B83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E78193-5A1D-D726-17F9-5DB7F888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5BB7-84E2-4CB3-B681-77DE9E643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23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3809D5-2705-06EB-45CF-0F54CEE7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7C88B-9CB8-5595-BD67-2CDA8788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9B7E5-AA9C-B360-D6FB-53F58A11A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DA16A-8E81-44C2-92F7-C95FC931620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BB741F-4326-F5DA-CB2D-93574AC0B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AA7A2-5BFE-7178-01B3-7F9EFE902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E5BB7-84E2-4CB3-B681-77DE9E643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9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FA5EF-A902-E5EE-D110-202CB204A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8-2 white-space</a:t>
            </a:r>
            <a:r>
              <a:rPr lang="ko-KR" altLang="en-US" sz="5400" dirty="0"/>
              <a:t>와 </a:t>
            </a:r>
            <a:r>
              <a:rPr lang="en-US" altLang="ko-KR" sz="5400" dirty="0"/>
              <a:t>opacity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42DD1B-AAD0-AB1D-F863-CE8951DA2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노시윤</a:t>
            </a:r>
          </a:p>
        </p:txBody>
      </p:sp>
    </p:spTree>
    <p:extLst>
      <p:ext uri="{BB962C8B-B14F-4D97-AF65-F5344CB8AC3E}">
        <p14:creationId xmlns:p14="http://schemas.microsoft.com/office/powerpoint/2010/main" val="196120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C43F4-545F-9ADE-BE26-2C1220B8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발생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3FD4A-E4F2-03DD-B8B0-FC696607A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주제별 캐스트 메뉴 만들기 과정 중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눈에 보이는 컨텐츠를 일단 다 만들고 난 다음에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이렇게 리스트 부분이 넘치는 문제가 발생함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해결 방법은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A38F65-AD54-27B6-41B1-7DF0A348D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20" y="3429000"/>
            <a:ext cx="8670526" cy="118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5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992CA-61A4-2BCD-8D0D-E87B633A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30DD8-0533-FEFC-0BDE-CC22BC5C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White-space: </a:t>
            </a:r>
            <a:r>
              <a:rPr lang="en-US" altLang="ko-KR" dirty="0" err="1"/>
              <a:t>nowrap</a:t>
            </a:r>
            <a:r>
              <a:rPr lang="en-US" altLang="ko-KR" dirty="0"/>
              <a:t>;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한 줄로 표시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Overflow: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hidden;  </a:t>
            </a:r>
            <a:r>
              <a:rPr lang="ko-KR" altLang="en-US" dirty="0">
                <a:sym typeface="Wingdings" panose="05000000000000000000" pitchFamily="2" charset="2"/>
              </a:rPr>
              <a:t>부모 영역 밖으로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                      </a:t>
            </a:r>
            <a:r>
              <a:rPr lang="ko-KR" altLang="en-US" dirty="0">
                <a:sym typeface="Wingdings" panose="05000000000000000000" pitchFamily="2" charset="2"/>
              </a:rPr>
              <a:t>튀어나오는 부분을 숨김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Height: 45px;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지정 반드시 해줘야 함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Width: 1000px;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지정해줘야 알아서 잘 </a:t>
            </a:r>
            <a:r>
              <a:rPr lang="ko-KR" altLang="en-US" dirty="0" err="1">
                <a:sym typeface="Wingdings" panose="05000000000000000000" pitchFamily="2" charset="2"/>
              </a:rPr>
              <a:t>짤림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81A9B2-E62A-9511-9383-ED1F10304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77" y="4022545"/>
            <a:ext cx="3257747" cy="24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1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8E9C9-C5FB-5705-5549-A97A7CBA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외 세세한 표현들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02AE90-E409-AC06-D399-6F28EAFF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65" y="1995631"/>
            <a:ext cx="6429375" cy="3143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6ECFC0-E0BA-9CA5-D256-5BED0809E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711" y="3197801"/>
            <a:ext cx="2715019" cy="995507"/>
          </a:xfrm>
          <a:prstGeom prst="rect">
            <a:avLst/>
          </a:prstGeom>
        </p:spPr>
      </p:pic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5BDEFCF5-7439-AC2D-7FDA-A1631197CB93}"/>
              </a:ext>
            </a:extLst>
          </p:cNvPr>
          <p:cNvSpPr/>
          <p:nvPr/>
        </p:nvSpPr>
        <p:spPr>
          <a:xfrm>
            <a:off x="8764438" y="3152070"/>
            <a:ext cx="773589" cy="825529"/>
          </a:xfrm>
          <a:prstGeom prst="donut">
            <a:avLst>
              <a:gd name="adj" fmla="val 739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CF93E-8104-85C4-D4D2-055856DA7FF8}"/>
              </a:ext>
            </a:extLst>
          </p:cNvPr>
          <p:cNvSpPr/>
          <p:nvPr/>
        </p:nvSpPr>
        <p:spPr>
          <a:xfrm>
            <a:off x="463472" y="5438981"/>
            <a:ext cx="11265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font-family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사용된 폰트들 추가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552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66B0B-C442-934B-8465-025DC258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font-weight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B953E-0C21-03B1-2797-C4C2DF9E1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폰트 굵기</a:t>
            </a:r>
            <a:endParaRPr lang="en-US" altLang="ko-KR" dirty="0"/>
          </a:p>
          <a:p>
            <a:r>
              <a:rPr lang="ko-KR" altLang="en-US" dirty="0"/>
              <a:t>기본값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400 or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normal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조절 방법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숫자를 </a:t>
            </a:r>
            <a:r>
              <a:rPr lang="en-US" altLang="ko-KR" dirty="0">
                <a:sym typeface="Wingdings" panose="05000000000000000000" pitchFamily="2" charset="2"/>
              </a:rPr>
              <a:t>100</a:t>
            </a:r>
            <a:r>
              <a:rPr lang="ko-KR" altLang="en-US" dirty="0">
                <a:sym typeface="Wingdings" panose="05000000000000000000" pitchFamily="2" charset="2"/>
              </a:rPr>
              <a:t>단위로 줄이기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또는 </a:t>
            </a:r>
            <a:r>
              <a:rPr lang="en-US" altLang="ko-KR" dirty="0">
                <a:sym typeface="Wingdings" panose="05000000000000000000" pitchFamily="2" charset="2"/>
              </a:rPr>
              <a:t>lighter</a:t>
            </a:r>
            <a:r>
              <a:rPr lang="ko-KR" altLang="en-US" dirty="0">
                <a:sym typeface="Wingdings" panose="05000000000000000000" pitchFamily="2" charset="2"/>
              </a:rPr>
              <a:t>나 </a:t>
            </a:r>
            <a:r>
              <a:rPr lang="en-US" altLang="ko-KR" dirty="0">
                <a:sym typeface="Wingdings" panose="05000000000000000000" pitchFamily="2" charset="2"/>
              </a:rPr>
              <a:t>bolder </a:t>
            </a:r>
            <a:r>
              <a:rPr lang="ko-KR" altLang="en-US" dirty="0">
                <a:sym typeface="Wingdings" panose="05000000000000000000" pitchFamily="2" charset="2"/>
              </a:rPr>
              <a:t>이용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70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F0EFD-7747-A531-BABE-F251CD05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가리기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2A557-06FE-4964-F065-BF31B4309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네이버에서는 이미지를 활용했음</a:t>
            </a:r>
            <a:endParaRPr lang="en-US" altLang="ko-KR" dirty="0"/>
          </a:p>
          <a:p>
            <a:r>
              <a:rPr lang="en-US" altLang="ko-KR" dirty="0"/>
              <a:t>html/</a:t>
            </a:r>
            <a:r>
              <a:rPr lang="en-US" altLang="ko-KR" dirty="0" err="1"/>
              <a:t>css</a:t>
            </a:r>
            <a:r>
              <a:rPr lang="ko-KR" altLang="en-US" dirty="0"/>
              <a:t>로 비슷한 효과를 주고자 함 </a:t>
            </a:r>
            <a:r>
              <a:rPr lang="en-US" altLang="ko-KR" dirty="0">
                <a:sym typeface="Wingdings" panose="05000000000000000000" pitchFamily="2" charset="2"/>
              </a:rPr>
              <a:t> opacity(</a:t>
            </a:r>
            <a:r>
              <a:rPr lang="ko-KR" altLang="en-US" dirty="0">
                <a:sym typeface="Wingdings" panose="05000000000000000000" pitchFamily="2" charset="2"/>
              </a:rPr>
              <a:t>불투명도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0(</a:t>
            </a:r>
            <a:r>
              <a:rPr lang="ko-KR" altLang="en-US" dirty="0">
                <a:sym typeface="Wingdings" panose="05000000000000000000" pitchFamily="2" charset="2"/>
              </a:rPr>
              <a:t>투명</a:t>
            </a:r>
            <a:r>
              <a:rPr lang="en-US" altLang="ko-KR" dirty="0">
                <a:sym typeface="Wingdings" panose="05000000000000000000" pitchFamily="2" charset="2"/>
              </a:rPr>
              <a:t>)~1(</a:t>
            </a:r>
            <a:r>
              <a:rPr lang="ko-KR" altLang="en-US" dirty="0">
                <a:sym typeface="Wingdings" panose="05000000000000000000" pitchFamily="2" charset="2"/>
              </a:rPr>
              <a:t>불투명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값을 투입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sym typeface="Wingdings" panose="05000000000000000000" pitchFamily="2" charset="2"/>
              </a:rPr>
              <a:t>도 지정해줘야 함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기본적으로 투명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점점 투명해지는 효과는 </a:t>
            </a:r>
            <a:r>
              <a:rPr lang="en-US" altLang="ko-KR" dirty="0" err="1">
                <a:sym typeface="Wingdings" panose="05000000000000000000" pitchFamily="2" charset="2"/>
              </a:rPr>
              <a:t>css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mask-image </a:t>
            </a:r>
            <a:r>
              <a:rPr lang="ko-KR" altLang="en-US" dirty="0">
                <a:sym typeface="Wingdings" panose="05000000000000000000" pitchFamily="2" charset="2"/>
              </a:rPr>
              <a:t>속성의 </a:t>
            </a:r>
            <a:r>
              <a:rPr lang="en-US" altLang="ko-KR" dirty="0">
                <a:sym typeface="Wingdings" panose="05000000000000000000" pitchFamily="2" charset="2"/>
              </a:rPr>
              <a:t>gradient</a:t>
            </a:r>
            <a:r>
              <a:rPr lang="ko-KR" altLang="en-US" dirty="0">
                <a:sym typeface="Wingdings" panose="05000000000000000000" pitchFamily="2" charset="2"/>
              </a:rPr>
              <a:t>를 이용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288C1A-D353-6342-D169-DE4C97B93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124" y="4225581"/>
            <a:ext cx="3890676" cy="176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74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146</Words>
  <Application>Microsoft Office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8-2 white-space와 opacity</vt:lpstr>
      <vt:lpstr>문제 발생</vt:lpstr>
      <vt:lpstr>해결방법</vt:lpstr>
      <vt:lpstr>그 외 세세한 표현들</vt:lpstr>
      <vt:lpstr>font-weight</vt:lpstr>
      <vt:lpstr>가리기 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8-2 white-space와 opacity</dc:title>
  <dc:creator>노 시윤</dc:creator>
  <cp:lastModifiedBy>노 시윤</cp:lastModifiedBy>
  <cp:revision>1</cp:revision>
  <dcterms:created xsi:type="dcterms:W3CDTF">2022-05-08T12:19:11Z</dcterms:created>
  <dcterms:modified xsi:type="dcterms:W3CDTF">2022-05-08T14:16:17Z</dcterms:modified>
</cp:coreProperties>
</file>