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3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4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1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4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4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8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9155-1ED9-40A1-A806-783BEFEA89D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5481-2D14-4FBD-B58A-179C3F97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1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3-2</a:t>
            </a:r>
            <a:r>
              <a:rPr lang="ko-KR" altLang="en-US" dirty="0" smtClean="0"/>
              <a:t>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백그라운드와 박스 모델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김연우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96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백그라운드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뒤에 이미지를 삽입하는 것</a:t>
            </a:r>
            <a:endParaRPr lang="en-US" altLang="ko-KR" dirty="0" smtClean="0"/>
          </a:p>
          <a:p>
            <a:r>
              <a:rPr lang="ko-KR" altLang="en-US" dirty="0" smtClean="0"/>
              <a:t>보통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&lt;span id=“x”&gt;</a:t>
            </a:r>
            <a:r>
              <a:rPr lang="ko-KR" altLang="en-US" dirty="0" smtClean="0"/>
              <a:t>로 설정한 뒤</a:t>
            </a:r>
            <a:r>
              <a:rPr lang="en-US" altLang="ko-KR" dirty="0" smtClean="0"/>
              <a:t>, CSS</a:t>
            </a:r>
            <a:r>
              <a:rPr lang="ko-KR" altLang="en-US" dirty="0" smtClean="0"/>
              <a:t>에서 백그라운드 이미지에 대해 자세히 다룸</a:t>
            </a:r>
            <a:endParaRPr lang="en-US" altLang="ko-KR" dirty="0" smtClean="0"/>
          </a:p>
          <a:p>
            <a:r>
              <a:rPr lang="en-US" altLang="ko-KR" dirty="0" smtClean="0"/>
              <a:t># y x { …}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4838700" cy="17907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9100868" y="5469147"/>
            <a:ext cx="17253" cy="59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328" y="617696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</a:t>
            </a:r>
            <a:r>
              <a:rPr lang="en-US" altLang="ko-KR" dirty="0" smtClean="0"/>
              <a:t>-</a:t>
            </a:r>
            <a:r>
              <a:rPr lang="ko-KR" altLang="en-US" dirty="0" smtClean="0"/>
              <a:t>왼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558068" y="5469147"/>
            <a:ext cx="301924" cy="59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04716" y="6176963"/>
            <a:ext cx="10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위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아래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72" y="4001294"/>
            <a:ext cx="2981478" cy="13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숨기기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텍스트를 이미지 끝으로 보낸 뒤 잘라내기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06" y="2663945"/>
            <a:ext cx="4263701" cy="233937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5762445" y="4313208"/>
            <a:ext cx="2441276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07237" y="4183811"/>
            <a:ext cx="28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들여쓰기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664456" y="4567310"/>
            <a:ext cx="2642781" cy="2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02128" y="4688080"/>
            <a:ext cx="295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삐져나온</a:t>
            </a:r>
            <a:r>
              <a:rPr lang="ko-KR" altLang="en-US" dirty="0" smtClean="0"/>
              <a:t> 부분</a:t>
            </a:r>
            <a:r>
              <a:rPr lang="en-US" altLang="ko-KR" dirty="0" smtClean="0"/>
              <a:t>(overflow)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잘라냄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59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숨기기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텍스트를 </a:t>
            </a:r>
            <a:r>
              <a:rPr lang="en-US" altLang="ko-KR" dirty="0" smtClean="0"/>
              <a:t>span</a:t>
            </a:r>
            <a:r>
              <a:rPr lang="ko-KR" altLang="en-US" dirty="0" smtClean="0"/>
              <a:t>으로 묶고 숨기기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76" y="3591194"/>
            <a:ext cx="3514292" cy="9980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57" y="3509588"/>
            <a:ext cx="2981478" cy="13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3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ext-decoration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ext-decoration: </a:t>
            </a:r>
            <a:r>
              <a:rPr lang="ko-KR" altLang="en-US" dirty="0" smtClean="0"/>
              <a:t>문자의 디자인을 변경할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&lt;a&gt;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밑줄을 제거할 때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07" y="3918099"/>
            <a:ext cx="23431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ext-decoration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굵기 선택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18" y="3410130"/>
            <a:ext cx="3762375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68" y="3107846"/>
            <a:ext cx="6191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379" y="1690688"/>
            <a:ext cx="6712549" cy="35138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244" y="5204497"/>
            <a:ext cx="7358152" cy="13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893" y="2226229"/>
            <a:ext cx="2447925" cy="215265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735902" y="3485072"/>
            <a:ext cx="1190445" cy="2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2226" y="3623094"/>
            <a:ext cx="404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오른쪽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왼쪽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시계방향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29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121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3-2강. 백그라운드와 박스 모델</vt:lpstr>
      <vt:lpstr>백그라운드 이미지</vt:lpstr>
      <vt:lpstr>텍스트 숨기기</vt:lpstr>
      <vt:lpstr>텍스트 숨기기</vt:lpstr>
      <vt:lpstr>text-decoration</vt:lpstr>
      <vt:lpstr>text-decoration</vt:lpstr>
      <vt:lpstr>박스 모델</vt:lpstr>
      <vt:lpstr>박스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3-2강. 백그라운드와 박스 모델</dc:title>
  <dc:creator>김연우</dc:creator>
  <cp:lastModifiedBy>김연우</cp:lastModifiedBy>
  <cp:revision>4</cp:revision>
  <dcterms:created xsi:type="dcterms:W3CDTF">2022-04-10T09:13:23Z</dcterms:created>
  <dcterms:modified xsi:type="dcterms:W3CDTF">2022-04-10T10:35:12Z</dcterms:modified>
</cp:coreProperties>
</file>