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3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90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1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7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8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8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9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5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6C20-A228-4A69-8E96-B424EE5FEF8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CCE5-EB22-419F-9946-2E936D99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3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r>
              <a:rPr lang="ko-KR" altLang="en-US" dirty="0" smtClean="0"/>
              <a:t>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포지션 맛보기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김연우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20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Vertical-align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정렬을 설정하는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785613"/>
            <a:ext cx="95345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포지션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은 기본적으로 위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-</a:t>
            </a:r>
            <a:r>
              <a:rPr lang="ko-KR" altLang="en-US" dirty="0" smtClean="0"/>
              <a:t>오른쪽 방향으로 구성됨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이를 벗어난 위치로 옮기고 싶다면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포지션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기능 사용</a:t>
            </a:r>
            <a:endParaRPr lang="en-US" altLang="ko-KR" dirty="0" smtClean="0"/>
          </a:p>
          <a:p>
            <a:r>
              <a:rPr lang="en-US" altLang="ko-KR" dirty="0" smtClean="0"/>
              <a:t>Fixed, absolute, relative, (sticky) </a:t>
            </a:r>
            <a:r>
              <a:rPr lang="ko-KR" altLang="en-US" dirty="0" smtClean="0"/>
              <a:t>등이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Sticky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익스플로러에서 사용 불가능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잘 안 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47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포지션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static: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고정된 값 만을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상하좌우 이동 불가능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Relative: </a:t>
            </a:r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틀을 설정하고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틀에서 상대적으로 이동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Absolute: </a:t>
            </a:r>
            <a:r>
              <a:rPr lang="ko-KR" altLang="en-US" dirty="0" smtClean="0"/>
              <a:t>독자적인 레이어 위에서 이동함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Fixed: </a:t>
            </a:r>
            <a:r>
              <a:rPr lang="ko-KR" altLang="en-US" dirty="0" smtClean="0"/>
              <a:t>스크롤해도 이동하지 않도록 화면에 고정함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92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포지션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39" y="1441599"/>
            <a:ext cx="4106355" cy="3259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82" y="3243456"/>
            <a:ext cx="2568892" cy="15517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477" y="1142923"/>
            <a:ext cx="2127345" cy="18181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182" y="4191584"/>
            <a:ext cx="2585295" cy="249519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570008" y="4037356"/>
            <a:ext cx="3079630" cy="163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1"/>
          </p:cNvCxnSpPr>
          <p:nvPr/>
        </p:nvCxnSpPr>
        <p:spPr>
          <a:xfrm flipV="1">
            <a:off x="3183147" y="4019340"/>
            <a:ext cx="4206635" cy="1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1"/>
          </p:cNvCxnSpPr>
          <p:nvPr/>
        </p:nvCxnSpPr>
        <p:spPr>
          <a:xfrm flipV="1">
            <a:off x="3183147" y="2051977"/>
            <a:ext cx="4073330" cy="66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89782" y="1690688"/>
            <a:ext cx="1788724" cy="3612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09575" y="4671811"/>
            <a:ext cx="1810402" cy="2279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09575" y="5325182"/>
            <a:ext cx="1810402" cy="4545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20642" y="5003321"/>
            <a:ext cx="350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포지션이 지정되지 않은 박스는 지정된 박스 아래에 위치함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05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네이버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검색창</a:t>
            </a:r>
            <a:r>
              <a:rPr lang="en-US" altLang="ko-KR" dirty="0" smtClean="0"/>
              <a:t>(input) </a:t>
            </a:r>
            <a:r>
              <a:rPr lang="ko-KR" altLang="en-US" dirty="0" smtClean="0"/>
              <a:t>오른쪽 끝에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-&gt; absolute -2, -2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fieldset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relative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Absolute</a:t>
            </a:r>
            <a:r>
              <a:rPr lang="ko-KR" altLang="en-US" dirty="0" smtClean="0"/>
              <a:t>의 레이어가 </a:t>
            </a:r>
            <a:r>
              <a:rPr lang="en-US" altLang="ko-KR" dirty="0" err="1" smtClean="0"/>
              <a:t>fieldset</a:t>
            </a:r>
            <a:r>
              <a:rPr lang="ko-KR" altLang="en-US" dirty="0" smtClean="0"/>
              <a:t>으로 설정됨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추후 박스 맥락 배우면서 자세히 나옴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681" y="3920614"/>
            <a:ext cx="3028950" cy="2066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56" y="3667844"/>
            <a:ext cx="3248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1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146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4-1강. 포지션 맛보기</vt:lpstr>
      <vt:lpstr>Vertical-align</vt:lpstr>
      <vt:lpstr>포지션</vt:lpstr>
      <vt:lpstr>포지션</vt:lpstr>
      <vt:lpstr>포지션</vt:lpstr>
      <vt:lpstr>네이버 검색창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4-1강. 포지션 맛보기</dc:title>
  <dc:creator>김연우</dc:creator>
  <cp:lastModifiedBy>김연우</cp:lastModifiedBy>
  <cp:revision>5</cp:revision>
  <dcterms:created xsi:type="dcterms:W3CDTF">2022-04-10T10:45:11Z</dcterms:created>
  <dcterms:modified xsi:type="dcterms:W3CDTF">2022-04-10T11:13:50Z</dcterms:modified>
</cp:coreProperties>
</file>