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9C0C2-A0BD-42B2-A3D7-2CC1DB2C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F987B-E905-4431-BE09-3E3ACDC7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732A6-34CB-4045-BEA1-EDBA398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B62F1-2393-487A-9096-4614C94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2C31A-F7CF-4F16-9FCE-D899B15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FA8E1-3932-4B96-8B3F-2947646C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B711D-A187-4B53-83F1-2C98B1BB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1811A-6AF5-4FFE-89B5-9EC53F2B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41FC3-2BFA-450C-B53A-39E2BFCB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B7134-5290-4FD7-BBE0-F9E571B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0B574A-BAC4-48C8-A4EF-C1C5A46C2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0C38B-DDCA-4105-83DE-20C69975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0B1D5-3FCD-410F-A991-AE9A24E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EC234-7F29-46CA-A882-791FD818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489CB-6D82-4BAA-A616-0E75BD33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F53C-FD3D-4E0A-9B36-711D66F1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A3A75-0FAB-49D9-90EA-5A6659F7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62978-BCA6-4453-8F3F-26191E40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7C7D8-6628-4D99-AA2F-E8CF49A7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1337B-418A-488C-A111-C990542D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321E-3CA1-4A5F-B093-D54D6C45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AD2ED-428E-421F-BD55-EF9C5512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1FA7E-FAB4-4F8B-9F6D-71D94806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30365-430E-4BB7-8580-55FCD3A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FF7EF-07A9-4A93-978C-121B4A57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2F1B4-F409-42E9-A671-A8DB4E2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72ACC-3067-4F89-867D-7C59AE96A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4BD2C-C1E7-4031-80E3-123528B4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5AF5A-A429-40AC-84ED-CF792D5E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DB3B6-9D39-4E31-BFF1-327D4CF3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4321B-4760-4A83-BB73-016E48C5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E581-FD5B-4DE8-AB4F-548FFBC0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21688-0D89-41C2-B239-053BF3FF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AC3FD-B20D-47E3-B463-B28F2034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37BB5-DEB0-436A-AB85-BE20A6161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4B475-1822-463D-B9A7-97D8A8EBF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688DA-7656-408D-90F8-5B6A62E5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45233E-B7E6-47A1-BAF8-0451E2FF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DF1CF-4F8A-46E1-8BE4-2B0F0A46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AB98-B554-406D-849E-D10F69EB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D548C3-C659-45A6-BE01-E2BA8AF6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3AD6C5-1D15-42CF-BECD-25FD34B8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348A8-AEAA-4672-BEC7-C8E4BEC2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3604-CCC4-466F-BF5E-53740A2D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42B00-B33A-488F-9EC1-D22E5B66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2CC66-E99E-465A-8F88-7737AEEB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700A-96D2-4E7F-96A8-C0B4BCEE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B45C5-211B-4503-A059-544C7E65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6C509-3579-496D-B014-2C06B6725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BCAE9-1F08-41D3-A427-83005C23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A8287-F247-48E7-8559-30834AE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BB5D4-50A0-44B1-81A3-1E6C471E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D22E2-BB74-45F6-AE50-06C844A5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CAF12-6E5A-4743-AFBE-C5D681593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5438E-65F2-41F4-BDC9-CB9AB24A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93D31-F791-4750-B539-E2371FEA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E4AB9-9DFE-4001-8765-AFF9A123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64CC4-AADC-463D-9BC6-7016E25B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AE53E3-8EE8-4E27-BC83-124DEECB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35A0C-0260-49CE-9F30-7F49288F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D432E-2D6F-4D6A-8DDF-DA6B08868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23ED-A2AC-416F-B09D-8EBCFB7B742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BD98-37C8-467A-B8C3-967F541F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BB470-C245-4865-A850-149216F88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2387-3B85-41A5-9047-29B6CF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Guide/CSS/Block_formatting_con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AC256-7E08-41E4-8F6E-E60698CC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44851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5-1</a:t>
            </a:r>
            <a:br>
              <a:rPr lang="en-US" dirty="0"/>
            </a:br>
            <a:r>
              <a:rPr lang="en-US" dirty="0"/>
              <a:t>Float </a:t>
            </a:r>
            <a:r>
              <a:rPr lang="ko-KR" altLang="en-US" dirty="0"/>
              <a:t>과 </a:t>
            </a:r>
            <a:r>
              <a:rPr lang="en-US" altLang="ko-KR" dirty="0"/>
              <a:t>block format context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FED4D-837E-4A82-951F-84EA0F813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885"/>
            <a:ext cx="9144000" cy="1655762"/>
          </a:xfrm>
        </p:spPr>
        <p:txBody>
          <a:bodyPr/>
          <a:lstStyle/>
          <a:p>
            <a:r>
              <a:rPr lang="ko-KR" altLang="en-US" dirty="0"/>
              <a:t>이지훈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8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4FA18-0286-4AE9-977A-18532FE3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format context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41D61-6D18-4A8D-BFEB-41AB5CC0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954"/>
            <a:ext cx="10515600" cy="378628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컨테이닝</a:t>
            </a:r>
            <a:r>
              <a:rPr lang="ko-KR" altLang="en-US" dirty="0"/>
              <a:t> 블록</a:t>
            </a:r>
            <a:r>
              <a:rPr lang="en-US" altLang="ko-KR" dirty="0"/>
              <a:t>(containing block) </a:t>
            </a:r>
          </a:p>
          <a:p>
            <a:pPr marL="0" indent="0">
              <a:buNone/>
            </a:pPr>
            <a:r>
              <a:rPr lang="en-US" altLang="ko-KR" dirty="0"/>
              <a:t>–  </a:t>
            </a:r>
            <a:r>
              <a:rPr lang="ko-KR" altLang="en-US" dirty="0"/>
              <a:t>자식입장에서 나를 감싸고 있는 부모태그를 찾는 것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블록 서식 문맥</a:t>
            </a:r>
            <a:r>
              <a:rPr lang="en-US" altLang="ko-KR" dirty="0"/>
              <a:t>(block format context) </a:t>
            </a:r>
          </a:p>
          <a:p>
            <a:pPr marL="0" indent="0">
              <a:buNone/>
            </a:pPr>
            <a:r>
              <a:rPr lang="en-US" altLang="ko-KR" dirty="0"/>
              <a:t>–  </a:t>
            </a:r>
            <a:r>
              <a:rPr lang="ko-KR" altLang="en-US" sz="2700" dirty="0"/>
              <a:t>부모입장에서 자식 중에 </a:t>
            </a:r>
            <a:r>
              <a:rPr lang="ko-KR" altLang="en-US" sz="2700" dirty="0" err="1"/>
              <a:t>누구까지를</a:t>
            </a:r>
            <a:r>
              <a:rPr lang="ko-KR" altLang="en-US" sz="2700" dirty="0"/>
              <a:t> 블록에 포함해야 하는지를 찾는 것</a:t>
            </a:r>
            <a:endParaRPr lang="en-US" altLang="ko-KR" sz="2700" dirty="0"/>
          </a:p>
          <a:p>
            <a:pPr marL="0" indent="0">
              <a:buNone/>
            </a:pPr>
            <a:r>
              <a:rPr lang="en-US" altLang="ko-KR" sz="1300" dirty="0"/>
              <a:t>* </a:t>
            </a:r>
            <a:r>
              <a:rPr lang="ko-KR" altLang="en-US" sz="1300" dirty="0"/>
              <a:t>주소 </a:t>
            </a:r>
            <a:r>
              <a:rPr lang="en-US" altLang="ko-KR" sz="1300" dirty="0"/>
              <a:t>:</a:t>
            </a:r>
            <a:r>
              <a:rPr lang="en-US" altLang="ko-KR" sz="1300" dirty="0">
                <a:hlinkClick r:id="rId2"/>
              </a:rPr>
              <a:t>https://developer.mozilla.org/ko/docs/Web/Guide/CSS/</a:t>
            </a:r>
            <a:r>
              <a:rPr lang="en-US" altLang="ko-KR" sz="1300" dirty="0" err="1">
                <a:hlinkClick r:id="rId2"/>
              </a:rPr>
              <a:t>Block_formatting_context</a:t>
            </a:r>
            <a:r>
              <a:rPr lang="ko-KR" altLang="en-US" sz="2700" dirty="0">
                <a:hlinkClick r:id="rId2"/>
              </a:rPr>
              <a:t> </a:t>
            </a:r>
            <a:endParaRPr lang="en-US" altLang="ko-KR" sz="2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2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F7C31-9200-409C-A92D-1CBD9900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format context</a:t>
            </a:r>
            <a:r>
              <a:rPr lang="ko-KR" altLang="en-US" dirty="0"/>
              <a:t>의 유의점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F929C-0516-40FF-9F5C-06D88531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여기서의 </a:t>
            </a:r>
            <a:r>
              <a:rPr lang="en-US" altLang="ko-KR" sz="2400" dirty="0"/>
              <a:t>block</a:t>
            </a:r>
            <a:r>
              <a:rPr lang="ko-KR" altLang="en-US" sz="2400" dirty="0"/>
              <a:t>은 </a:t>
            </a:r>
            <a:r>
              <a:rPr lang="en-US" altLang="ko-KR" sz="2400" dirty="0"/>
              <a:t>display : block;</a:t>
            </a:r>
            <a:r>
              <a:rPr lang="ko-KR" altLang="en-US" sz="2400" dirty="0"/>
              <a:t>과 다름</a:t>
            </a:r>
            <a:endParaRPr lang="en-US" altLang="ko-KR" sz="2400" dirty="0"/>
          </a:p>
          <a:p>
            <a:pPr marL="0" indent="0">
              <a:buNone/>
            </a:pPr>
            <a:r>
              <a:rPr lang="en-US" sz="2400" dirty="0"/>
              <a:t>    -&gt;  </a:t>
            </a:r>
            <a:r>
              <a:rPr lang="ko-KR" altLang="en-US" sz="2400" dirty="0"/>
              <a:t>오히려 </a:t>
            </a:r>
            <a:r>
              <a:rPr lang="en-US" altLang="ko-KR" sz="2400" dirty="0"/>
              <a:t>display : inline-block</a:t>
            </a:r>
            <a:r>
              <a:rPr lang="ko-KR" altLang="en-US" sz="2400" dirty="0"/>
              <a:t>일 때 블록 서식 문맥이 있음</a:t>
            </a:r>
            <a:endParaRPr lang="en-US" altLang="ko-KR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ko-KR" altLang="en-US" sz="2400" dirty="0"/>
              <a:t>조건 </a:t>
            </a:r>
            <a:r>
              <a:rPr lang="en-US" altLang="ko-KR" sz="1600" dirty="0"/>
              <a:t>(</a:t>
            </a:r>
            <a:r>
              <a:rPr lang="ko-KR" altLang="en-US" sz="1600" dirty="0"/>
              <a:t>이번 강의에서 기억해야 할 부분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sz="2400" dirty="0"/>
              <a:t>Float (float</a:t>
            </a:r>
            <a:r>
              <a:rPr lang="ko-KR" altLang="en-US" sz="2400" dirty="0"/>
              <a:t>이 </a:t>
            </a:r>
            <a:r>
              <a:rPr lang="en-US" altLang="ko-KR" sz="2400" dirty="0"/>
              <a:t>none</a:t>
            </a:r>
            <a:r>
              <a:rPr lang="ko-KR" altLang="en-US" sz="2400" dirty="0"/>
              <a:t>이 아닌 요소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ko-KR" altLang="en-US" sz="2400" dirty="0"/>
              <a:t>절대 위치로 지정된 요소 </a:t>
            </a:r>
            <a:r>
              <a:rPr lang="en-US" altLang="ko-KR" sz="2400" dirty="0"/>
              <a:t>(position</a:t>
            </a:r>
            <a:r>
              <a:rPr lang="ko-KR" altLang="en-US" sz="2400" dirty="0"/>
              <a:t>이 </a:t>
            </a:r>
            <a:r>
              <a:rPr lang="en-US" altLang="ko-KR" sz="2400" dirty="0"/>
              <a:t>absolute</a:t>
            </a:r>
            <a:r>
              <a:rPr lang="ko-KR" altLang="en-US" sz="2400" dirty="0"/>
              <a:t>또는 </a:t>
            </a:r>
            <a:r>
              <a:rPr lang="en-US" altLang="ko-KR" sz="2400" dirty="0"/>
              <a:t>fixed</a:t>
            </a:r>
            <a:r>
              <a:rPr lang="ko-KR" altLang="en-US" sz="2400" dirty="0"/>
              <a:t>인 요소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ko-KR" altLang="en-US" sz="2400" dirty="0"/>
              <a:t>인라인블록 </a:t>
            </a:r>
            <a:r>
              <a:rPr lang="en-US" altLang="ko-KR" sz="2400" dirty="0"/>
              <a:t>(display : inline-block</a:t>
            </a:r>
            <a:r>
              <a:rPr lang="ko-KR" altLang="en-US" sz="2400" dirty="0"/>
              <a:t>인 요소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Overflow</a:t>
            </a:r>
            <a:r>
              <a:rPr lang="ko-KR" altLang="en-US" sz="2400" dirty="0"/>
              <a:t>가 </a:t>
            </a:r>
            <a:r>
              <a:rPr lang="en-US" altLang="ko-KR" sz="2400" dirty="0"/>
              <a:t>visible</a:t>
            </a:r>
            <a:r>
              <a:rPr lang="ko-KR" altLang="en-US" sz="2400" dirty="0"/>
              <a:t>이 아닌 요소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5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28AC2-58CF-4EAA-92D4-A56A6878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컨텐츠를 오른쪽 끝으로 옮기는 방법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2B2F7-D1CE-4D88-B603-C2E54B19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2312BC9-5D6B-43A5-A13F-CA072F3EF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10244"/>
              </p:ext>
            </p:extLst>
          </p:nvPr>
        </p:nvGraphicFramePr>
        <p:xfrm>
          <a:off x="1350123" y="1825625"/>
          <a:ext cx="2890183" cy="42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비트맵 이미지" r:id="rId3" imgW="1440360" imgH="213480" progId="Paint.Picture">
                  <p:embed/>
                </p:oleObj>
              </mc:Choice>
              <mc:Fallback>
                <p:oleObj name="비트맵 이미지" r:id="rId3" imgW="1440360" imgH="213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0123" y="1825625"/>
                        <a:ext cx="2890183" cy="42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949E523B-8CAA-4842-BB23-EC67A9096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3617"/>
              </p:ext>
            </p:extLst>
          </p:nvPr>
        </p:nvGraphicFramePr>
        <p:xfrm>
          <a:off x="1350123" y="4343418"/>
          <a:ext cx="2882682" cy="97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비트맵 이미지" r:id="rId5" imgW="1600200" imgH="541080" progId="Paint.Picture">
                  <p:embed/>
                </p:oleObj>
              </mc:Choice>
              <mc:Fallback>
                <p:oleObj name="비트맵 이미지" r:id="rId5" imgW="1600200" imgH="541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0123" y="4343418"/>
                        <a:ext cx="2882682" cy="975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183C66F9-1E78-400B-811C-55318508C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95254"/>
              </p:ext>
            </p:extLst>
          </p:nvPr>
        </p:nvGraphicFramePr>
        <p:xfrm>
          <a:off x="1350124" y="2803788"/>
          <a:ext cx="2890182" cy="52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비트맵 이미지" r:id="rId7" imgW="1082160" imgH="198000" progId="Paint.Picture">
                  <p:embed/>
                </p:oleObj>
              </mc:Choice>
              <mc:Fallback>
                <p:oleObj name="비트맵 이미지" r:id="rId7" imgW="1082160" imgH="198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0124" y="2803788"/>
                        <a:ext cx="2890182" cy="529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8E24F4-35BE-45A6-8C86-CDA28CED1086}"/>
              </a:ext>
            </a:extLst>
          </p:cNvPr>
          <p:cNvSpPr txBox="1"/>
          <p:nvPr/>
        </p:nvSpPr>
        <p:spPr>
          <a:xfrm>
            <a:off x="1350123" y="5350506"/>
            <a:ext cx="821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 </a:t>
            </a:r>
            <a:r>
              <a:rPr lang="ko-KR" altLang="en-US" dirty="0"/>
              <a:t>이걸 사용할 때는 상위의 </a:t>
            </a:r>
            <a:r>
              <a:rPr lang="en-US" altLang="ko-KR" dirty="0"/>
              <a:t>&lt;div&gt;</a:t>
            </a:r>
            <a:r>
              <a:rPr lang="ko-KR" altLang="en-US" dirty="0"/>
              <a:t>를 하나 더 만들어서 </a:t>
            </a:r>
            <a:r>
              <a:rPr lang="en-US" altLang="ko-KR" dirty="0"/>
              <a:t>position : relative</a:t>
            </a:r>
            <a:r>
              <a:rPr lang="ko-KR" altLang="en-US" dirty="0"/>
              <a:t>를 해야함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46FBE-D07A-48E1-BD9E-BC6EE6A8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차이점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CDD3-ACBB-42B1-9485-5A406F71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text-align : right;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1800" dirty="0"/>
              <a:t>그냥 그 공간을 차지하면서 오른쪽으로만 감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A5E9B8F-3D20-44AA-B31F-88550FD08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95845"/>
              </p:ext>
            </p:extLst>
          </p:nvPr>
        </p:nvGraphicFramePr>
        <p:xfrm>
          <a:off x="838200" y="2724851"/>
          <a:ext cx="87788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비트맵 이미지" r:id="rId3" imgW="8778240" imgH="1760400" progId="Paint.Picture">
                  <p:embed/>
                </p:oleObj>
              </mc:Choice>
              <mc:Fallback>
                <p:oleObj name="비트맵 이미지" r:id="rId3" imgW="8778240" imgH="1760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24851"/>
                        <a:ext cx="8778875" cy="176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1B3028-B3A3-4C91-A040-9B8AB89338EB}"/>
              </a:ext>
            </a:extLst>
          </p:cNvPr>
          <p:cNvSpPr txBox="1"/>
          <p:nvPr/>
        </p:nvSpPr>
        <p:spPr>
          <a:xfrm>
            <a:off x="838200" y="4584395"/>
            <a:ext cx="531106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en-US" sz="2800" dirty="0"/>
              <a:t>float : right;</a:t>
            </a:r>
          </a:p>
          <a:p>
            <a:r>
              <a:rPr lang="en-US" sz="2800" dirty="0"/>
              <a:t>- </a:t>
            </a:r>
            <a:r>
              <a:rPr lang="ko-KR" altLang="en-US" dirty="0"/>
              <a:t>컨텐츠의 빈 공간만큼 밑의 컨텐츠가 위로 올라감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CB40A93-4053-4037-B190-BFAE786D3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698306"/>
              </p:ext>
            </p:extLst>
          </p:nvPr>
        </p:nvGraphicFramePr>
        <p:xfrm>
          <a:off x="838200" y="5590962"/>
          <a:ext cx="8778875" cy="92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비트맵 이미지" r:id="rId5" imgW="8793360" imgH="929520" progId="Paint.Picture">
                  <p:embed/>
                </p:oleObj>
              </mc:Choice>
              <mc:Fallback>
                <p:oleObj name="비트맵 이미지" r:id="rId5" imgW="8793360" imgH="929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5590962"/>
                        <a:ext cx="8778875" cy="928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13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FF2-E882-401C-9278-FC630BB0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FF4F-786A-49F7-B36E-8BCB789E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공중에 떠있어서 그 다음 컨텐츠가 그 밑으로 들어간다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ko-KR" altLang="en-US" sz="2000" dirty="0"/>
              <a:t>겹치지는 않고</a:t>
            </a:r>
            <a:r>
              <a:rPr lang="en-US" altLang="ko-KR" sz="2000" dirty="0"/>
              <a:t> </a:t>
            </a:r>
            <a:r>
              <a:rPr lang="ko-KR" altLang="en-US" sz="2000" dirty="0"/>
              <a:t>대신 그 컨텐츠 주변을 감싸는 형태로 변형된다</a:t>
            </a:r>
            <a:r>
              <a:rPr lang="en-US" altLang="ko-KR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ko-KR" altLang="en-US" sz="2000" dirty="0"/>
              <a:t>높이가 생겼을 때 </a:t>
            </a:r>
            <a:r>
              <a:rPr lang="en-US" altLang="ko-KR" sz="2000" dirty="0"/>
              <a:t>float</a:t>
            </a:r>
            <a:r>
              <a:rPr lang="ko-KR" altLang="en-US" sz="2000" dirty="0"/>
              <a:t>의 부모가 </a:t>
            </a:r>
            <a:r>
              <a:rPr lang="en-US" altLang="ko-KR" sz="2000" dirty="0"/>
              <a:t>float</a:t>
            </a:r>
            <a:r>
              <a:rPr lang="ko-KR" altLang="en-US" sz="2000" dirty="0"/>
              <a:t>의 높이만큼 다 감싸지 않는 경우가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    </a:t>
            </a:r>
            <a:r>
              <a:rPr lang="en-US" altLang="ko-KR" sz="2000" dirty="0"/>
              <a:t>-&gt;  </a:t>
            </a:r>
            <a:r>
              <a:rPr lang="ko-KR" altLang="en-US" sz="2000" dirty="0"/>
              <a:t>앞에서 언급했던 </a:t>
            </a:r>
            <a:r>
              <a:rPr lang="en-US" altLang="ko-KR" sz="2000" dirty="0"/>
              <a:t>Block formatting context</a:t>
            </a:r>
            <a:r>
              <a:rPr lang="ko-KR" altLang="en-US" sz="2000" dirty="0"/>
              <a:t>의 조건들을 만족해야 감싼다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400" dirty="0"/>
          </a:p>
          <a:p>
            <a:endParaRPr 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EE736E0-2A6F-49A1-9A2F-239494B20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00447"/>
              </p:ext>
            </p:extLst>
          </p:nvPr>
        </p:nvGraphicFramePr>
        <p:xfrm>
          <a:off x="1256272" y="3031467"/>
          <a:ext cx="2069633" cy="110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비트맵 이미지" r:id="rId3" imgW="1432440" imgH="762120" progId="Paint.Picture">
                  <p:embed/>
                </p:oleObj>
              </mc:Choice>
              <mc:Fallback>
                <p:oleObj name="비트맵 이미지" r:id="rId3" imgW="1432440" imgH="762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272" y="3031467"/>
                        <a:ext cx="2069633" cy="1101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FEBB951-FC5B-4ABD-9FF1-DCC9E00E9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41994"/>
              </p:ext>
            </p:extLst>
          </p:nvPr>
        </p:nvGraphicFramePr>
        <p:xfrm>
          <a:off x="1256272" y="2343101"/>
          <a:ext cx="8937869" cy="1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비트맵 이미지" r:id="rId5" imgW="8801280" imgH="167760" progId="Paint.Picture">
                  <p:embed/>
                </p:oleObj>
              </mc:Choice>
              <mc:Fallback>
                <p:oleObj name="비트맵 이미지" r:id="rId5" imgW="8801280" imgH="167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6272" y="2343101"/>
                        <a:ext cx="8937869" cy="17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D4915A5-F79E-4343-AC2C-765C55420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978961"/>
              </p:ext>
            </p:extLst>
          </p:nvPr>
        </p:nvGraphicFramePr>
        <p:xfrm>
          <a:off x="1256272" y="5071035"/>
          <a:ext cx="696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비트맵 이미지" r:id="rId7" imgW="6964560" imgH="1554480" progId="Paint.Picture">
                  <p:embed/>
                </p:oleObj>
              </mc:Choice>
              <mc:Fallback>
                <p:oleObj name="비트맵 이미지" r:id="rId7" imgW="6964560" imgH="1554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6272" y="5071035"/>
                        <a:ext cx="6964363" cy="155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5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08467-82E6-4B3A-B2D7-84536EC6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97C7E-08C9-4BC7-B157-27A68FC1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154424"/>
            <a:ext cx="7274859" cy="2549151"/>
          </a:xfrm>
        </p:spPr>
        <p:txBody>
          <a:bodyPr/>
          <a:lstStyle/>
          <a:p>
            <a:r>
              <a:rPr lang="en-US" dirty="0"/>
              <a:t>overflow : visible;</a:t>
            </a:r>
          </a:p>
          <a:p>
            <a:pPr>
              <a:buFontTx/>
              <a:buChar char="-"/>
            </a:pPr>
            <a:r>
              <a:rPr lang="en-US" altLang="ko-KR" dirty="0"/>
              <a:t>block format context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아니라서</a:t>
            </a:r>
            <a:r>
              <a:rPr lang="ko-KR" altLang="en-US" sz="2400" dirty="0"/>
              <a:t> 자식이 </a:t>
            </a:r>
            <a:r>
              <a:rPr lang="ko-KR" altLang="en-US" sz="2400" dirty="0" err="1"/>
              <a:t>넘쳐버림</a:t>
            </a:r>
            <a:endParaRPr lang="en-US" altLang="ko-KR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F1BF0B5-D6E3-420C-998A-D68B68F1A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6273"/>
              </p:ext>
            </p:extLst>
          </p:nvPr>
        </p:nvGraphicFramePr>
        <p:xfrm>
          <a:off x="838199" y="3296492"/>
          <a:ext cx="7274859" cy="13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비트맵 이미지" r:id="rId3" imgW="8793360" imgH="1607760" progId="Paint.Picture">
                  <p:embed/>
                </p:oleObj>
              </mc:Choice>
              <mc:Fallback>
                <p:oleObj name="비트맵 이미지" r:id="rId3" imgW="8793360" imgH="1607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3296492"/>
                        <a:ext cx="7274859" cy="133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57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F4E6E-B811-4173-8974-760D3A19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B2F3D-BC79-4A75-B5CD-E919BF96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: auto;</a:t>
            </a:r>
          </a:p>
          <a:p>
            <a:pPr>
              <a:buFontTx/>
              <a:buChar char="-"/>
            </a:pPr>
            <a:r>
              <a:rPr lang="ko-KR" altLang="en-US" sz="2400" dirty="0"/>
              <a:t>부모에 높이가 있을 때 자식이 부모보다 넘치면 스크롤바를 만듦</a:t>
            </a:r>
            <a:endParaRPr lang="en-US" altLang="ko-KR" sz="2400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1A90A85-2944-46F0-9CDE-128D35FA5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32365"/>
              </p:ext>
            </p:extLst>
          </p:nvPr>
        </p:nvGraphicFramePr>
        <p:xfrm>
          <a:off x="838200" y="2860656"/>
          <a:ext cx="88011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비트맵 이미지" r:id="rId3" imgW="8801280" imgH="906840" progId="Paint.Picture">
                  <p:embed/>
                </p:oleObj>
              </mc:Choice>
              <mc:Fallback>
                <p:oleObj name="비트맵 이미지" r:id="rId3" imgW="8801280" imgH="90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860656"/>
                        <a:ext cx="8801100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C765F0-4886-4241-9BB1-52EF54FB57D9}"/>
              </a:ext>
            </a:extLst>
          </p:cNvPr>
          <p:cNvSpPr txBox="1"/>
          <p:nvPr/>
        </p:nvSpPr>
        <p:spPr>
          <a:xfrm>
            <a:off x="838200" y="4132729"/>
            <a:ext cx="905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overflow : hidden;</a:t>
            </a:r>
          </a:p>
          <a:p>
            <a:r>
              <a:rPr lang="en-US" altLang="ko-KR" sz="2800" dirty="0"/>
              <a:t>- </a:t>
            </a:r>
            <a:r>
              <a:rPr lang="ko-KR" altLang="en-US" sz="2400" dirty="0"/>
              <a:t>부모에 높이가 </a:t>
            </a:r>
            <a:r>
              <a:rPr lang="ko-KR" altLang="en-US" sz="2400" dirty="0" err="1"/>
              <a:t>있을때</a:t>
            </a:r>
            <a:r>
              <a:rPr lang="ko-KR" altLang="en-US" sz="2400" dirty="0"/>
              <a:t> 자식이 부모보다 넘치는 </a:t>
            </a:r>
            <a:r>
              <a:rPr lang="ko-KR" altLang="en-US" sz="2400" dirty="0" err="1"/>
              <a:t>잘라버림</a:t>
            </a:r>
            <a:r>
              <a:rPr lang="ko-KR" altLang="en-US" sz="2400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주로 사용</a:t>
            </a:r>
            <a:r>
              <a:rPr lang="en-US" altLang="ko-KR" dirty="0"/>
              <a:t>)</a:t>
            </a:r>
            <a:endParaRPr lang="en-US" dirty="0"/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F63E9074-3356-4884-85ED-6FC81D7B5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67449"/>
              </p:ext>
            </p:extLst>
          </p:nvPr>
        </p:nvGraphicFramePr>
        <p:xfrm>
          <a:off x="854075" y="5086836"/>
          <a:ext cx="87852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비트맵 이미지" r:id="rId5" imgW="8785800" imgH="1455480" progId="Paint.Picture">
                  <p:embed/>
                </p:oleObj>
              </mc:Choice>
              <mc:Fallback>
                <p:oleObj name="비트맵 이미지" r:id="rId5" imgW="8785800" imgH="1455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4075" y="5086836"/>
                        <a:ext cx="8785225" cy="145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976E273-B730-4C63-BBBE-2D5CD23E6601}"/>
              </a:ext>
            </a:extLst>
          </p:cNvPr>
          <p:cNvCxnSpPr/>
          <p:nvPr/>
        </p:nvCxnSpPr>
        <p:spPr>
          <a:xfrm rot="5400000" flipH="1" flipV="1">
            <a:off x="7920318" y="1729057"/>
            <a:ext cx="806824" cy="421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C32AFA-8B1B-43BD-93DD-EF8182AD18B3}"/>
              </a:ext>
            </a:extLst>
          </p:cNvPr>
          <p:cNvCxnSpPr>
            <a:cxnSpLocks/>
          </p:cNvCxnSpPr>
          <p:nvPr/>
        </p:nvCxnSpPr>
        <p:spPr>
          <a:xfrm>
            <a:off x="7436225" y="2689618"/>
            <a:ext cx="11698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2E5B46-C3A7-4B34-835C-0CE8B980E2FE}"/>
              </a:ext>
            </a:extLst>
          </p:cNvPr>
          <p:cNvSpPr txBox="1"/>
          <p:nvPr/>
        </p:nvSpPr>
        <p:spPr>
          <a:xfrm>
            <a:off x="7625607" y="116390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구현이 되나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93D8-71D3-4D75-85BB-D0AAAF3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BF89F-B6D7-47F4-85FB-3C8EA9E3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82"/>
            <a:ext cx="10515600" cy="4351338"/>
          </a:xfrm>
        </p:spPr>
        <p:txBody>
          <a:bodyPr/>
          <a:lstStyle/>
          <a:p>
            <a:r>
              <a:rPr lang="ko-KR" altLang="en-US" dirty="0"/>
              <a:t>유명한 색깔 같은 경우는 알파벳으로도 색깔을 불러올 수 있음 </a:t>
            </a:r>
          </a:p>
          <a:p>
            <a:endParaRPr 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66BBDBF-2564-4F52-AEC0-FD9A0C092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79520"/>
              </p:ext>
            </p:extLst>
          </p:nvPr>
        </p:nvGraphicFramePr>
        <p:xfrm>
          <a:off x="1189785" y="3328987"/>
          <a:ext cx="5338276" cy="35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비트맵 이미지" r:id="rId3" imgW="2979360" imgH="198000" progId="Paint.Picture">
                  <p:embed/>
                </p:oleObj>
              </mc:Choice>
              <mc:Fallback>
                <p:oleObj name="비트맵 이미지" r:id="rId3" imgW="2979360" imgH="198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785" y="3328987"/>
                        <a:ext cx="5338276" cy="355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D53EF70-2582-496C-9349-E8C6A345B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850790"/>
              </p:ext>
            </p:extLst>
          </p:nvPr>
        </p:nvGraphicFramePr>
        <p:xfrm>
          <a:off x="1189786" y="3850806"/>
          <a:ext cx="5338276" cy="33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비트맵 이미지" r:id="rId5" imgW="2758320" imgH="175320" progId="Paint.Picture">
                  <p:embed/>
                </p:oleObj>
              </mc:Choice>
              <mc:Fallback>
                <p:oleObj name="비트맵 이미지" r:id="rId5" imgW="2758320" imgH="175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786" y="3850806"/>
                        <a:ext cx="5338276" cy="33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00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295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그림판 그림</vt:lpstr>
      <vt:lpstr>5-1 Float 과 block format context</vt:lpstr>
      <vt:lpstr>Block format context</vt:lpstr>
      <vt:lpstr>Block format context의 유의점</vt:lpstr>
      <vt:lpstr>컨텐츠를 오른쪽 끝으로 옮기는 방법</vt:lpstr>
      <vt:lpstr>차이점</vt:lpstr>
      <vt:lpstr>Float</vt:lpstr>
      <vt:lpstr>Overflow</vt:lpstr>
      <vt:lpstr>Overflow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5-1 Float 과 block format context</dc:title>
  <dc:creator>이지훈</dc:creator>
  <cp:lastModifiedBy>이지훈</cp:lastModifiedBy>
  <cp:revision>7</cp:revision>
  <dcterms:created xsi:type="dcterms:W3CDTF">2022-05-01T16:22:16Z</dcterms:created>
  <dcterms:modified xsi:type="dcterms:W3CDTF">2022-05-01T17:13:07Z</dcterms:modified>
</cp:coreProperties>
</file>