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4513-D982-4FBE-A4F2-80309A9E9FD9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6161-3809-4D80-9F30-0530D3202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77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4513-D982-4FBE-A4F2-80309A9E9FD9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6161-3809-4D80-9F30-0530D3202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41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4513-D982-4FBE-A4F2-80309A9E9FD9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6161-3809-4D80-9F30-0530D3202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92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4513-D982-4FBE-A4F2-80309A9E9FD9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6161-3809-4D80-9F30-0530D3202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79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4513-D982-4FBE-A4F2-80309A9E9FD9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6161-3809-4D80-9F30-0530D3202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59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4513-D982-4FBE-A4F2-80309A9E9FD9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6161-3809-4D80-9F30-0530D3202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38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4513-D982-4FBE-A4F2-80309A9E9FD9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6161-3809-4D80-9F30-0530D3202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26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4513-D982-4FBE-A4F2-80309A9E9FD9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6161-3809-4D80-9F30-0530D3202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82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4513-D982-4FBE-A4F2-80309A9E9FD9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6161-3809-4D80-9F30-0530D3202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89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4513-D982-4FBE-A4F2-80309A9E9FD9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6161-3809-4D80-9F30-0530D3202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3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4513-D982-4FBE-A4F2-80309A9E9FD9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6161-3809-4D80-9F30-0530D3202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44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34513-D982-4FBE-A4F2-80309A9E9FD9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36161-3809-4D80-9F30-0530D3202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78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5-2 clear, class </a:t>
            </a:r>
            <a:r>
              <a:rPr lang="ko-KR" altLang="en-US" dirty="0" err="1" smtClean="0"/>
              <a:t>이름짓기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글자 크기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김연우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00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 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폰트 크기 종류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9541"/>
            <a:ext cx="5402540" cy="32216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967" y="2226454"/>
            <a:ext cx="6924675" cy="438150"/>
          </a:xfrm>
          <a:prstGeom prst="rect">
            <a:avLst/>
          </a:prstGeom>
        </p:spPr>
      </p:pic>
      <p:sp>
        <p:nvSpPr>
          <p:cNvPr id="8" name="위쪽 화살표 7"/>
          <p:cNvSpPr/>
          <p:nvPr/>
        </p:nvSpPr>
        <p:spPr>
          <a:xfrm>
            <a:off x="7988060" y="2799541"/>
            <a:ext cx="258793" cy="69415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341079" y="3640347"/>
            <a:ext cx="291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 폰트 크기</a:t>
            </a:r>
            <a:endParaRPr lang="en-US" altLang="ko-KR" dirty="0" smtClean="0"/>
          </a:p>
          <a:p>
            <a:r>
              <a:rPr lang="en-US" altLang="ko-KR" dirty="0" smtClean="0"/>
              <a:t>=h3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5565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 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폰트 크기 종류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29" y="2694945"/>
            <a:ext cx="5791824" cy="33435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49374" y="2613804"/>
            <a:ext cx="4908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폰트 크기의 비율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화면의 크기가 변하면 글자 크기도 함께 변화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38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 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폰트 크기 종류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4934"/>
            <a:ext cx="5883246" cy="35120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734" y="5512639"/>
            <a:ext cx="90392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31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 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폰트 크기 종류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4934"/>
            <a:ext cx="5883246" cy="35120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734" y="5512639"/>
            <a:ext cx="90392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1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clear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Float -&gt; </a:t>
            </a:r>
            <a:r>
              <a:rPr lang="ko-KR" altLang="en-US" dirty="0" smtClean="0"/>
              <a:t>블록 포맷 </a:t>
            </a:r>
            <a:r>
              <a:rPr lang="ko-KR" altLang="en-US" dirty="0" err="1" smtClean="0"/>
              <a:t>컴텍스트를</a:t>
            </a:r>
            <a:r>
              <a:rPr lang="ko-KR" altLang="en-US" dirty="0" smtClean="0"/>
              <a:t> 해제한다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Float</a:t>
            </a:r>
            <a:r>
              <a:rPr lang="ko-KR" altLang="en-US" dirty="0" smtClean="0"/>
              <a:t>이 차지하는 영역만큼 해당 요소가 내려옴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31" y="3437357"/>
            <a:ext cx="4637470" cy="22992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096" y="3145227"/>
            <a:ext cx="4853077" cy="283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8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clear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Float -&gt; </a:t>
            </a:r>
            <a:r>
              <a:rPr lang="ko-KR" altLang="en-US" dirty="0" smtClean="0"/>
              <a:t>블록 포맷 </a:t>
            </a:r>
            <a:r>
              <a:rPr lang="ko-KR" altLang="en-US" dirty="0" err="1" smtClean="0"/>
              <a:t>컴텍스트를</a:t>
            </a:r>
            <a:r>
              <a:rPr lang="ko-KR" altLang="en-US" dirty="0" smtClean="0"/>
              <a:t> 해제한다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Float</a:t>
            </a:r>
            <a:r>
              <a:rPr lang="ko-KR" altLang="en-US" dirty="0" smtClean="0"/>
              <a:t>이 차지하는 영역만큼 해당 요소가 내려옴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96" y="3060131"/>
            <a:ext cx="4965579" cy="28735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293" y="3060131"/>
            <a:ext cx="5154463" cy="268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2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Float </a:t>
            </a:r>
            <a:r>
              <a:rPr lang="ko-KR" altLang="en-US" dirty="0" smtClean="0"/>
              <a:t>유의사항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Float</a:t>
            </a:r>
            <a:r>
              <a:rPr lang="ko-KR" altLang="en-US" dirty="0" smtClean="0"/>
              <a:t>이 여러 개 존재할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 </a:t>
            </a:r>
            <a:r>
              <a:rPr lang="en-US" altLang="ko-KR" dirty="0" smtClean="0"/>
              <a:t>float</a:t>
            </a:r>
            <a:r>
              <a:rPr lang="ko-KR" altLang="en-US" dirty="0" smtClean="0"/>
              <a:t>의 가장자리를 기준으로 위치함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Clear</a:t>
            </a:r>
            <a:r>
              <a:rPr lang="ko-KR" altLang="en-US" dirty="0" smtClean="0"/>
              <a:t>를 사용하여 지울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22" y="3308829"/>
            <a:ext cx="96297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1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Float </a:t>
            </a:r>
            <a:r>
              <a:rPr lang="ko-KR" altLang="en-US" dirty="0" smtClean="0"/>
              <a:t>유의사항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Float</a:t>
            </a:r>
            <a:r>
              <a:rPr lang="ko-KR" altLang="en-US" dirty="0" smtClean="0"/>
              <a:t>를 사용하면 부모가 자식 주위를 감싸지 못하는 현상이 발생할 수 있음</a:t>
            </a:r>
            <a:r>
              <a:rPr lang="en-US" altLang="ko-KR" dirty="0" smtClean="0"/>
              <a:t>. -&gt; </a:t>
            </a:r>
            <a:r>
              <a:rPr lang="ko-KR" altLang="en-US" dirty="0" smtClean="0"/>
              <a:t>레이아웃 무너짐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2" descr="https://t1.daumcdn.net/cfile/tistory/994AF1365C10B58B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17406"/>
            <a:ext cx="4928485" cy="339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t1.daumcdn.net/cfile/tistory/99F5AE405C10B59E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419" y="2903912"/>
            <a:ext cx="4195313" cy="334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3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Float </a:t>
            </a:r>
            <a:r>
              <a:rPr lang="ko-KR" altLang="en-US" dirty="0" smtClean="0"/>
              <a:t>유의사항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주로 </a:t>
            </a:r>
            <a:r>
              <a:rPr lang="en-US" altLang="ko-KR" dirty="0" smtClean="0"/>
              <a:t>position: absolute </a:t>
            </a:r>
            <a:r>
              <a:rPr lang="ko-KR" altLang="en-US" dirty="0" smtClean="0"/>
              <a:t>등을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사용하여 배치</a:t>
            </a:r>
            <a:endParaRPr lang="en-US" altLang="ko-KR" dirty="0" smtClean="0"/>
          </a:p>
          <a:p>
            <a:r>
              <a:rPr lang="en-US" altLang="ko-KR" dirty="0" smtClean="0"/>
              <a:t>Float</a:t>
            </a:r>
            <a:r>
              <a:rPr lang="ko-KR" altLang="en-US" dirty="0" smtClean="0"/>
              <a:t>을 사용해야만 하는 상황도 있으므로 알아 두긴 해야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196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id, class </a:t>
            </a:r>
            <a:r>
              <a:rPr lang="ko-KR" altLang="en-US" dirty="0" smtClean="0"/>
              <a:t>이름 짓는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회사마다 이름을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짓는 방식이 다름</a:t>
            </a:r>
            <a:endParaRPr lang="en-US" altLang="ko-KR" dirty="0" smtClean="0"/>
          </a:p>
          <a:p>
            <a:r>
              <a:rPr lang="ko-KR" altLang="en-US" dirty="0" smtClean="0"/>
              <a:t>보통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는 두 단어 이상</a:t>
            </a:r>
            <a:r>
              <a:rPr lang="en-US" altLang="ko-KR" dirty="0" smtClean="0"/>
              <a:t>, class</a:t>
            </a:r>
            <a:r>
              <a:rPr lang="ko-KR" altLang="en-US" dirty="0" smtClean="0"/>
              <a:t>는 한 단어 이상으로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923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 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Font-size: </a:t>
            </a:r>
            <a:r>
              <a:rPr lang="ko-KR" altLang="en-US" dirty="0" smtClean="0"/>
              <a:t>폰트 크기</a:t>
            </a:r>
            <a:endParaRPr lang="en-US" altLang="ko-KR" dirty="0" smtClean="0"/>
          </a:p>
          <a:p>
            <a:r>
              <a:rPr lang="en-US" altLang="ko-KR" dirty="0" smtClean="0"/>
              <a:t>Line-height: </a:t>
            </a:r>
            <a:r>
              <a:rPr lang="ko-KR" altLang="en-US" dirty="0" smtClean="0"/>
              <a:t>컨텐츠의 높이</a:t>
            </a:r>
            <a:endParaRPr lang="en-US" altLang="ko-KR" dirty="0" smtClean="0"/>
          </a:p>
          <a:p>
            <a:r>
              <a:rPr lang="en-US" altLang="ko-KR" dirty="0" smtClean="0"/>
              <a:t>Line-height</a:t>
            </a:r>
            <a:r>
              <a:rPr lang="ko-KR" altLang="en-US" dirty="0" smtClean="0"/>
              <a:t>가 설정되어 있으면 폰트 크기를 조정하면서 글자가 겹칠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580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 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폰트 크기 종류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4934"/>
            <a:ext cx="5883246" cy="35120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734" y="5512639"/>
            <a:ext cx="90392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5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189</Words>
  <Application>Microsoft Office PowerPoint</Application>
  <PresentationFormat>와이드스크린</PresentationFormat>
  <Paragraphs>38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5-2 clear, class 이름짓기, 글자 크기</vt:lpstr>
      <vt:lpstr>clear</vt:lpstr>
      <vt:lpstr>clear</vt:lpstr>
      <vt:lpstr>Float 유의사항</vt:lpstr>
      <vt:lpstr>Float 유의사항</vt:lpstr>
      <vt:lpstr>Float 유의사항</vt:lpstr>
      <vt:lpstr>id, class 이름 짓는 방법</vt:lpstr>
      <vt:lpstr>폰트 크기</vt:lpstr>
      <vt:lpstr>폰트 크기</vt:lpstr>
      <vt:lpstr>폰트 크기</vt:lpstr>
      <vt:lpstr>폰트 크기</vt:lpstr>
      <vt:lpstr>폰트 크기</vt:lpstr>
      <vt:lpstr>폰트 크기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5-2 clear, class 이름짓기, 글자 크기</dc:title>
  <dc:creator>김연우</dc:creator>
  <cp:lastModifiedBy>김연우</cp:lastModifiedBy>
  <cp:revision>4</cp:revision>
  <dcterms:created xsi:type="dcterms:W3CDTF">2022-05-02T08:58:52Z</dcterms:created>
  <dcterms:modified xsi:type="dcterms:W3CDTF">2022-05-02T09:20:49Z</dcterms:modified>
</cp:coreProperties>
</file>